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13" r:id="rId5"/>
  </p:sldMasterIdLst>
  <p:notesMasterIdLst>
    <p:notesMasterId r:id="rId69"/>
  </p:notesMasterIdLst>
  <p:sldIdLst>
    <p:sldId id="256" r:id="rId6"/>
    <p:sldId id="283" r:id="rId7"/>
    <p:sldId id="258" r:id="rId8"/>
    <p:sldId id="259" r:id="rId9"/>
    <p:sldId id="261" r:id="rId10"/>
    <p:sldId id="262" r:id="rId11"/>
    <p:sldId id="5097" r:id="rId12"/>
    <p:sldId id="5098" r:id="rId13"/>
    <p:sldId id="5413" r:id="rId14"/>
    <p:sldId id="5566" r:id="rId15"/>
    <p:sldId id="5572" r:id="rId16"/>
    <p:sldId id="5577" r:id="rId17"/>
    <p:sldId id="5578" r:id="rId18"/>
    <p:sldId id="5567" r:id="rId19"/>
    <p:sldId id="5568" r:id="rId20"/>
    <p:sldId id="5576" r:id="rId21"/>
    <p:sldId id="5579" r:id="rId22"/>
    <p:sldId id="5575" r:id="rId23"/>
    <p:sldId id="5569" r:id="rId24"/>
    <p:sldId id="5570" r:id="rId25"/>
    <p:sldId id="5532" r:id="rId26"/>
    <p:sldId id="5581" r:id="rId27"/>
    <p:sldId id="5550" r:id="rId28"/>
    <p:sldId id="5549" r:id="rId29"/>
    <p:sldId id="279" r:id="rId30"/>
    <p:sldId id="5064" r:id="rId31"/>
    <p:sldId id="5571" r:id="rId32"/>
    <p:sldId id="5530" r:id="rId33"/>
    <p:sldId id="282" r:id="rId34"/>
    <p:sldId id="5482" r:id="rId35"/>
    <p:sldId id="5559" r:id="rId36"/>
    <p:sldId id="5573" r:id="rId37"/>
    <p:sldId id="5560" r:id="rId38"/>
    <p:sldId id="5456" r:id="rId39"/>
    <p:sldId id="5534" r:id="rId40"/>
    <p:sldId id="5536" r:id="rId41"/>
    <p:sldId id="5537" r:id="rId42"/>
    <p:sldId id="5538" r:id="rId43"/>
    <p:sldId id="5295" r:id="rId44"/>
    <p:sldId id="5498" r:id="rId45"/>
    <p:sldId id="5028" r:id="rId46"/>
    <p:sldId id="5533" r:id="rId47"/>
    <p:sldId id="5491" r:id="rId48"/>
    <p:sldId id="5525" r:id="rId49"/>
    <p:sldId id="5494" r:id="rId50"/>
    <p:sldId id="5488" r:id="rId51"/>
    <p:sldId id="5486" r:id="rId52"/>
    <p:sldId id="5523" r:id="rId53"/>
    <p:sldId id="5495" r:id="rId54"/>
    <p:sldId id="5543" r:id="rId55"/>
    <p:sldId id="5544" r:id="rId56"/>
    <p:sldId id="5541" r:id="rId57"/>
    <p:sldId id="5518" r:id="rId58"/>
    <p:sldId id="5563" r:id="rId59"/>
    <p:sldId id="5564" r:id="rId60"/>
    <p:sldId id="5565" r:id="rId61"/>
    <p:sldId id="5524" r:id="rId62"/>
    <p:sldId id="5503" r:id="rId63"/>
    <p:sldId id="5504" r:id="rId64"/>
    <p:sldId id="5554" r:id="rId65"/>
    <p:sldId id="5516" r:id="rId66"/>
    <p:sldId id="5580" r:id="rId67"/>
    <p:sldId id="280"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E52020-527D-2310-6653-2CED33865E50}" name="Chaffin,Melissa" initials="MC" userId="S::Chaffin_M@cde.state.co.us::21f0136b-23e1-4eef-9c4f-f29e4cc3ac56" providerId="AD"/>
  <p188:author id="{68DEF180-E86F-5349-B332-F33806608013}" name="Breza, Madeleine" initials="MB" userId="S::Breza_M@cde.state.co.us::39affff4-0746-4e94-9ca9-9e4904fd4a4c"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488BC9"/>
    <a:srgbClr val="338DCD"/>
    <a:srgbClr val="FEB0B0"/>
    <a:srgbClr val="077682"/>
    <a:srgbClr val="4E5758"/>
    <a:srgbClr val="F8B333"/>
    <a:srgbClr val="C32032"/>
    <a:srgbClr val="85342E"/>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67F505-5BDE-D443-FB56-6ACE49245E45}" v="8" dt="2024-08-28T17:08:44.440"/>
    <p1510:client id="{22976FBA-EE7E-98C6-02DE-2E6740CAF711}" v="1680" dt="2024-08-28T18:31:10.110"/>
    <p1510:client id="{2FEA4F01-52A0-4FDE-857A-DAA8175A09B1}" v="6" dt="2024-08-29T13:22:17.143"/>
    <p1510:client id="{31542571-EA72-862E-54D7-E197AA20EA6E}" v="514" dt="2024-08-29T04:42:48.292"/>
    <p1510:client id="{65E221E0-22DB-4ED9-91C1-495689D389F8}" v="23" dt="2024-08-28T21:09:45.551"/>
    <p1510:client id="{935EF322-AC97-465C-8012-24AE96F255F2}" v="71" dt="2024-08-29T14:13:19.523"/>
    <p1510:client id="{F2DDA93F-3148-4AB7-A20F-9D7A99F07B42}" v="168" dt="2024-08-29T03:07:41.0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24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graphicFrameChg chg="modGraphic">
          <ac:chgData name="Hoffman, Peter" userId="673cee94-26bd-4c2a-ab82-1b3669e2f049" providerId="ADAL" clId="{AE39C5EB-6246-480B-B18A-29FCF1AEFDA2}" dt="2024-06-26T18:11:30.939" v="0" actId="2165"/>
          <ac:graphicFrameMkLst>
            <pc:docMk/>
            <pc:sldMk cId="1991320786" sldId="4834"/>
            <ac:graphicFrameMk id="11" creationId="{D205AC76-9635-4D3A-912F-8BAAC5CFFCB6}"/>
          </ac:graphicFrameMkLst>
        </pc:graphicFrameChg>
      </pc:sldChg>
      <pc:sldChg chg="modSp mod">
        <pc:chgData name="Hoffman, Peter" userId="673cee94-26bd-4c2a-ab82-1b3669e2f049" providerId="ADAL" clId="{AE39C5EB-6246-480B-B18A-29FCF1AEFDA2}" dt="2024-06-26T18:14:19.292" v="209" actId="20577"/>
        <pc:sldMkLst>
          <pc:docMk/>
          <pc:sldMk cId="1775796373" sldId="5395"/>
        </pc:sldMkLst>
        <pc:spChg chg="mod">
          <ac:chgData name="Hoffman, Peter" userId="673cee94-26bd-4c2a-ab82-1b3669e2f049" providerId="ADAL" clId="{AE39C5EB-6246-480B-B18A-29FCF1AEFDA2}" dt="2024-06-26T18:14:19.292" v="209" actId="20577"/>
          <ac:spMkLst>
            <pc:docMk/>
            <pc:sldMk cId="1775796373" sldId="5395"/>
            <ac:spMk id="3" creationId="{1C053128-2E61-BD39-9230-D3FF32B16187}"/>
          </ac:spMkLst>
        </pc:spChg>
      </pc:sldChg>
      <pc:sldChg chg="modSp mod">
        <pc:chgData name="Hoffman, Peter" userId="673cee94-26bd-4c2a-ab82-1b3669e2f049" providerId="ADAL" clId="{AE39C5EB-6246-480B-B18A-29FCF1AEFDA2}" dt="2024-06-27T01:18:19.944" v="352" actId="20577"/>
        <pc:sldMkLst>
          <pc:docMk/>
          <pc:sldMk cId="1896735902" sldId="5469"/>
        </pc:sldMkLst>
        <pc:spChg chg="mod">
          <ac:chgData name="Hoffman, Peter" userId="673cee94-26bd-4c2a-ab82-1b3669e2f049" providerId="ADAL" clId="{AE39C5EB-6246-480B-B18A-29FCF1AEFDA2}" dt="2024-06-27T01:18:19.944" v="352" actId="20577"/>
          <ac:spMkLst>
            <pc:docMk/>
            <pc:sldMk cId="1896735902" sldId="5469"/>
            <ac:spMk id="5" creationId="{3C923818-FAC2-A017-4346-74FF9C4B4D09}"/>
          </ac:spMkLst>
        </pc:spChg>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mod">
        <pc:chgData name="Wenzel, Brooke" userId="672bf8d3-b15b-4e02-a6d1-39319a0df09b" providerId="ADAL" clId="{D92C84BB-042C-4011-B2CA-A09CEA636185}" dt="2024-08-06T15:02:27.789" v="1" actId="20577"/>
        <pc:sldMkLst>
          <pc:docMk/>
          <pc:sldMk cId="3044915438" sldId="256"/>
        </pc:sldMkLst>
        <pc:spChg chg="mod">
          <ac:chgData name="Wenzel, Brooke" userId="672bf8d3-b15b-4e02-a6d1-39319a0df09b" providerId="ADAL" clId="{D92C84BB-042C-4011-B2CA-A09CEA636185}" dt="2024-08-06T15:02:27.789" v="1" actId="20577"/>
          <ac:spMkLst>
            <pc:docMk/>
            <pc:sldMk cId="3044915438" sldId="256"/>
            <ac:spMk id="2" creationId="{00000000-0000-0000-0000-000000000000}"/>
          </ac:spMkLst>
        </pc:spChg>
      </pc:sldChg>
      <pc:sldChg chg="addSp delSp modSp mod">
        <pc:chgData name="Wenzel, Brooke" userId="672bf8d3-b15b-4e02-a6d1-39319a0df09b" providerId="ADAL" clId="{D92C84BB-042C-4011-B2CA-A09CEA636185}" dt="2024-08-06T15:04:19.599" v="259" actId="20577"/>
        <pc:sldMkLst>
          <pc:docMk/>
          <pc:sldMk cId="1212467416" sldId="261"/>
        </pc:sldMkLst>
        <pc:spChg chg="add del mod">
          <ac:chgData name="Wenzel, Brooke" userId="672bf8d3-b15b-4e02-a6d1-39319a0df09b" providerId="ADAL" clId="{D92C84BB-042C-4011-B2CA-A09CEA636185}" dt="2024-08-06T15:03:54.316" v="191" actId="478"/>
          <ac:spMkLst>
            <pc:docMk/>
            <pc:sldMk cId="1212467416" sldId="261"/>
            <ac:spMk id="6" creationId="{2AEF150C-7415-FFCF-2669-44C1F6DA5285}"/>
          </ac:spMkLst>
        </pc:spChg>
        <pc:graphicFrameChg chg="modGraphic">
          <ac:chgData name="Wenzel, Brooke" userId="672bf8d3-b15b-4e02-a6d1-39319a0df09b" providerId="ADAL" clId="{D92C84BB-042C-4011-B2CA-A09CEA636185}" dt="2024-08-06T15:04:19.599" v="259" actId="20577"/>
          <ac:graphicFrameMkLst>
            <pc:docMk/>
            <pc:sldMk cId="1212467416" sldId="261"/>
            <ac:graphicFrameMk id="5" creationId="{9C3641C5-EC4F-D3EA-E4A2-8ABB597C5BAA}"/>
          </ac:graphicFrameMkLst>
        </pc:graphicFrameChg>
      </pc:sldChg>
      <pc:sldChg chg="modSp add mod">
        <pc:chgData name="Wenzel, Brooke" userId="672bf8d3-b15b-4e02-a6d1-39319a0df09b" providerId="ADAL" clId="{D92C84BB-042C-4011-B2CA-A09CEA636185}" dt="2024-08-06T17:01:28.520" v="3025" actId="20577"/>
        <pc:sldMkLst>
          <pc:docMk/>
          <pc:sldMk cId="4183919787" sldId="5028"/>
        </pc:sldMkLst>
        <pc:spChg chg="mod">
          <ac:chgData name="Wenzel, Brooke" userId="672bf8d3-b15b-4e02-a6d1-39319a0df09b" providerId="ADAL" clId="{D92C84BB-042C-4011-B2CA-A09CEA636185}" dt="2024-08-06T17:01:28.520" v="3025" actId="20577"/>
          <ac:spMkLst>
            <pc:docMk/>
            <pc:sldMk cId="4183919787" sldId="5028"/>
            <ac:spMk id="2" creationId="{F24E8E4C-21D8-6725-8C22-96159C0C7AA5}"/>
          </ac:spMkLst>
        </pc:spChg>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pChg chg="mod">
          <ac:chgData name="Wenzel, Brooke" userId="672bf8d3-b15b-4e02-a6d1-39319a0df09b" providerId="ADAL" clId="{D92C84BB-042C-4011-B2CA-A09CEA636185}" dt="2024-08-06T15:04:52.001" v="298" actId="20577"/>
          <ac:spMkLst>
            <pc:docMk/>
            <pc:sldMk cId="3738962996" sldId="5485"/>
            <ac:spMk id="2" creationId="{32B5BB96-38E6-AA94-BF26-259D5B61C7A0}"/>
          </ac:spMkLst>
        </pc:spChg>
        <pc:spChg chg="mod">
          <ac:chgData name="Wenzel, Brooke" userId="672bf8d3-b15b-4e02-a6d1-39319a0df09b" providerId="ADAL" clId="{D92C84BB-042C-4011-B2CA-A09CEA636185}" dt="2024-08-06T15:04:58.210" v="317" actId="20577"/>
          <ac:spMkLst>
            <pc:docMk/>
            <pc:sldMk cId="3738962996" sldId="5485"/>
            <ac:spMk id="3" creationId="{065942A1-DDD6-41B8-7736-E4235BB16BB8}"/>
          </ac:spMkLst>
        </pc:spChg>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pChg chg="mod">
          <ac:chgData name="Wenzel, Brooke" userId="672bf8d3-b15b-4e02-a6d1-39319a0df09b" providerId="ADAL" clId="{D92C84BB-042C-4011-B2CA-A09CEA636185}" dt="2024-08-06T15:07:56.222" v="337" actId="20577"/>
          <ac:spMkLst>
            <pc:docMk/>
            <pc:sldMk cId="2273958347" sldId="5534"/>
            <ac:spMk id="2" creationId="{32B5BB96-38E6-AA94-BF26-259D5B61C7A0}"/>
          </ac:spMkLst>
        </pc:spChg>
      </pc:sldChg>
      <pc:sldChg chg="addSp delSp modSp new mod">
        <pc:chgData name="Wenzel, Brooke" userId="672bf8d3-b15b-4e02-a6d1-39319a0df09b" providerId="ADAL" clId="{D92C84BB-042C-4011-B2CA-A09CEA636185}" dt="2024-08-07T16:18:38.225" v="3056" actId="20577"/>
        <pc:sldMkLst>
          <pc:docMk/>
          <pc:sldMk cId="3254898418" sldId="5535"/>
        </pc:sldMkLst>
        <pc:spChg chg="mod">
          <ac:chgData name="Wenzel, Brooke" userId="672bf8d3-b15b-4e02-a6d1-39319a0df09b" providerId="ADAL" clId="{D92C84BB-042C-4011-B2CA-A09CEA636185}" dt="2024-08-06T15:23:35.270" v="1086" actId="20577"/>
          <ac:spMkLst>
            <pc:docMk/>
            <pc:sldMk cId="3254898418" sldId="5535"/>
            <ac:spMk id="2" creationId="{EAD91B46-3E58-B9DE-E97A-0984BBF390D8}"/>
          </ac:spMkLst>
        </pc:spChg>
        <pc:spChg chg="mod ord">
          <ac:chgData name="Wenzel, Brooke" userId="672bf8d3-b15b-4e02-a6d1-39319a0df09b" providerId="ADAL" clId="{D92C84BB-042C-4011-B2CA-A09CEA636185}" dt="2024-08-06T15:22:43.085" v="952" actId="962"/>
          <ac:spMkLst>
            <pc:docMk/>
            <pc:sldMk cId="3254898418" sldId="5535"/>
            <ac:spMk id="3" creationId="{D8CCD737-9830-A071-97F7-9A507E4C6948}"/>
          </ac:spMkLst>
        </pc:spChg>
        <pc:spChg chg="mod">
          <ac:chgData name="Wenzel, Brooke" userId="672bf8d3-b15b-4e02-a6d1-39319a0df09b" providerId="ADAL" clId="{D92C84BB-042C-4011-B2CA-A09CEA636185}" dt="2024-08-06T15:21:22.807" v="638" actId="1076"/>
          <ac:spMkLst>
            <pc:docMk/>
            <pc:sldMk cId="3254898418" sldId="5535"/>
            <ac:spMk id="4" creationId="{13F2F01F-9E5B-1D2D-8C29-27C8EE89FD11}"/>
          </ac:spMkLst>
        </pc:spChg>
        <pc:spChg chg="mod">
          <ac:chgData name="Wenzel, Brooke" userId="672bf8d3-b15b-4e02-a6d1-39319a0df09b" providerId="ADAL" clId="{D92C84BB-042C-4011-B2CA-A09CEA636185}" dt="2024-08-06T15:21:31.129" v="639" actId="1076"/>
          <ac:spMkLst>
            <pc:docMk/>
            <pc:sldMk cId="3254898418" sldId="5535"/>
            <ac:spMk id="5" creationId="{279E7A68-7AD6-47A4-4D20-B476959D7C30}"/>
          </ac:spMkLst>
        </pc:spChg>
        <pc:spChg chg="del">
          <ac:chgData name="Wenzel, Brooke" userId="672bf8d3-b15b-4e02-a6d1-39319a0df09b" providerId="ADAL" clId="{D92C84BB-042C-4011-B2CA-A09CEA636185}" dt="2024-08-06T15:20:01.481" v="602" actId="22"/>
          <ac:spMkLst>
            <pc:docMk/>
            <pc:sldMk cId="3254898418" sldId="5535"/>
            <ac:spMk id="6" creationId="{704D2A33-4970-A2FA-CC73-2A8E1CC08A81}"/>
          </ac:spMkLst>
        </pc:spChg>
        <pc:spChg chg="mod ord">
          <ac:chgData name="Wenzel, Brooke" userId="672bf8d3-b15b-4e02-a6d1-39319a0df09b" providerId="ADAL" clId="{D92C84BB-042C-4011-B2CA-A09CEA636185}" dt="2024-08-07T16:18:38.225" v="3056" actId="20577"/>
          <ac:spMkLst>
            <pc:docMk/>
            <pc:sldMk cId="3254898418" sldId="5535"/>
            <ac:spMk id="7" creationId="{AC95D240-C504-4635-F827-CF6D222759DC}"/>
          </ac:spMkLst>
        </pc:spChg>
        <pc:spChg chg="del mod">
          <ac:chgData name="Wenzel, Brooke" userId="672bf8d3-b15b-4e02-a6d1-39319a0df09b" providerId="ADAL" clId="{D92C84BB-042C-4011-B2CA-A09CEA636185}" dt="2024-08-06T15:20:22.952" v="608" actId="478"/>
          <ac:spMkLst>
            <pc:docMk/>
            <pc:sldMk cId="3254898418" sldId="5535"/>
            <ac:spMk id="8" creationId="{7803D0D7-729B-071C-5448-B8056317C707}"/>
          </ac:spMkLst>
        </pc:spChg>
        <pc:picChg chg="add mod ord">
          <ac:chgData name="Wenzel, Brooke" userId="672bf8d3-b15b-4e02-a6d1-39319a0df09b" providerId="ADAL" clId="{D92C84BB-042C-4011-B2CA-A09CEA636185}" dt="2024-08-06T15:22:32.562" v="950" actId="13244"/>
          <ac:picMkLst>
            <pc:docMk/>
            <pc:sldMk cId="3254898418" sldId="5535"/>
            <ac:picMk id="10" creationId="{D981A3D5-5590-427C-EB0D-3C3A46492FEB}"/>
          </ac:picMkLst>
        </pc:picChg>
      </pc:sldChg>
      <pc:sldChg chg="addSp delSp modSp new mod">
        <pc:chgData name="Wenzel, Brooke" userId="672bf8d3-b15b-4e02-a6d1-39319a0df09b" providerId="ADAL" clId="{D92C84BB-042C-4011-B2CA-A09CEA636185}" dt="2024-08-06T15:44:08.134" v="1253" actId="14734"/>
        <pc:sldMkLst>
          <pc:docMk/>
          <pc:sldMk cId="1302995045" sldId="5536"/>
        </pc:sldMkLst>
        <pc:spChg chg="mod">
          <ac:chgData name="Wenzel, Brooke" userId="672bf8d3-b15b-4e02-a6d1-39319a0df09b" providerId="ADAL" clId="{D92C84BB-042C-4011-B2CA-A09CEA636185}" dt="2024-08-06T15:41:41.474" v="1197" actId="20577"/>
          <ac:spMkLst>
            <pc:docMk/>
            <pc:sldMk cId="1302995045" sldId="5536"/>
            <ac:spMk id="2" creationId="{5A3EA3BD-6E2F-F670-3E18-E0B7BB708589}"/>
          </ac:spMkLst>
        </pc:spChg>
        <pc:spChg chg="ord">
          <ac:chgData name="Wenzel, Brooke" userId="672bf8d3-b15b-4e02-a6d1-39319a0df09b" providerId="ADAL" clId="{D92C84BB-042C-4011-B2CA-A09CEA636185}" dt="2024-08-06T15:42:47.905" v="1214" actId="13244"/>
          <ac:spMkLst>
            <pc:docMk/>
            <pc:sldMk cId="1302995045" sldId="5536"/>
            <ac:spMk id="3" creationId="{7D51251C-DC67-63B7-0896-FE6984428C26}"/>
          </ac:spMkLst>
        </pc:spChg>
        <pc:spChg chg="mod">
          <ac:chgData name="Wenzel, Brooke" userId="672bf8d3-b15b-4e02-a6d1-39319a0df09b" providerId="ADAL" clId="{D92C84BB-042C-4011-B2CA-A09CEA636185}" dt="2024-08-06T15:40:54.894" v="1115" actId="20577"/>
          <ac:spMkLst>
            <pc:docMk/>
            <pc:sldMk cId="1302995045" sldId="5536"/>
            <ac:spMk id="4" creationId="{2B18C3B0-B3CA-5D72-EF68-49253F712731}"/>
          </ac:spMkLst>
        </pc:spChg>
        <pc:spChg chg="mod">
          <ac:chgData name="Wenzel, Brooke" userId="672bf8d3-b15b-4e02-a6d1-39319a0df09b" providerId="ADAL" clId="{D92C84BB-042C-4011-B2CA-A09CEA636185}" dt="2024-08-06T15:41:02.548" v="1150" actId="20577"/>
          <ac:spMkLst>
            <pc:docMk/>
            <pc:sldMk cId="1302995045" sldId="5536"/>
            <ac:spMk id="5" creationId="{581A4BA4-E7DC-D3FB-5B79-12E57F0410EB}"/>
          </ac:spMkLst>
        </pc:spChg>
        <pc:spChg chg="add del">
          <ac:chgData name="Wenzel, Brooke" userId="672bf8d3-b15b-4e02-a6d1-39319a0df09b" providerId="ADAL" clId="{D92C84BB-042C-4011-B2CA-A09CEA636185}" dt="2024-08-06T15:41:54.046" v="1200"/>
          <ac:spMkLst>
            <pc:docMk/>
            <pc:sldMk cId="1302995045" sldId="5536"/>
            <ac:spMk id="6" creationId="{EA2B38F3-5946-EC0F-A70A-394A637FD8CA}"/>
          </ac:spMkLst>
        </pc:spChg>
        <pc:graphicFrameChg chg="add mod">
          <ac:chgData name="Wenzel, Brooke" userId="672bf8d3-b15b-4e02-a6d1-39319a0df09b" providerId="ADAL" clId="{D92C84BB-042C-4011-B2CA-A09CEA636185}" dt="2024-08-06T15:41:44.316" v="1199"/>
          <ac:graphicFrameMkLst>
            <pc:docMk/>
            <pc:sldMk cId="1302995045" sldId="5536"/>
            <ac:graphicFrameMk id="7" creationId="{4E84F8EC-7C34-4190-46B4-7943D5762358}"/>
          </ac:graphicFrameMkLst>
        </pc:graphicFrameChg>
        <pc:graphicFrameChg chg="add mod ord modGraphic">
          <ac:chgData name="Wenzel, Brooke" userId="672bf8d3-b15b-4e02-a6d1-39319a0df09b" providerId="ADAL" clId="{D92C84BB-042C-4011-B2CA-A09CEA636185}" dt="2024-08-06T15:44:08.134" v="1253" actId="14734"/>
          <ac:graphicFrameMkLst>
            <pc:docMk/>
            <pc:sldMk cId="1302995045" sldId="5536"/>
            <ac:graphicFrameMk id="8" creationId="{0AA46493-7A36-0C49-C5A7-D18F10C7496C}"/>
          </ac:graphicFrameMkLst>
        </pc:graphicFrameChg>
      </pc:sldChg>
      <pc:sldChg chg="addSp delSp modSp add mod">
        <pc:chgData name="Wenzel, Brooke" userId="672bf8d3-b15b-4e02-a6d1-39319a0df09b" providerId="ADAL" clId="{D92C84BB-042C-4011-B2CA-A09CEA636185}" dt="2024-08-06T15:43:33.034" v="1249" actId="1076"/>
        <pc:sldMkLst>
          <pc:docMk/>
          <pc:sldMk cId="900576933" sldId="5537"/>
        </pc:sldMkLst>
        <pc:spChg chg="mod">
          <ac:chgData name="Wenzel, Brooke" userId="672bf8d3-b15b-4e02-a6d1-39319a0df09b" providerId="ADAL" clId="{D92C84BB-042C-4011-B2CA-A09CEA636185}" dt="2024-08-06T15:43:07.079" v="1239" actId="20577"/>
          <ac:spMkLst>
            <pc:docMk/>
            <pc:sldMk cId="900576933" sldId="5537"/>
            <ac:spMk id="2" creationId="{5A3EA3BD-6E2F-F670-3E18-E0B7BB708589}"/>
          </ac:spMkLst>
        </pc:spChg>
        <pc:spChg chg="add del mod">
          <ac:chgData name="Wenzel, Brooke" userId="672bf8d3-b15b-4e02-a6d1-39319a0df09b" providerId="ADAL" clId="{D92C84BB-042C-4011-B2CA-A09CEA636185}" dt="2024-08-06T15:43:20.979" v="1241"/>
          <ac:spMkLst>
            <pc:docMk/>
            <pc:sldMk cId="900576933" sldId="5537"/>
            <ac:spMk id="7" creationId="{B5143237-2D00-6D20-0636-158BAAC420F7}"/>
          </ac:spMkLst>
        </pc:spChg>
        <pc:graphicFrameChg chg="del">
          <ac:chgData name="Wenzel, Brooke" userId="672bf8d3-b15b-4e02-a6d1-39319a0df09b" providerId="ADAL" clId="{D92C84BB-042C-4011-B2CA-A09CEA636185}" dt="2024-08-06T15:43:09.905" v="1240" actId="478"/>
          <ac:graphicFrameMkLst>
            <pc:docMk/>
            <pc:sldMk cId="900576933" sldId="5537"/>
            <ac:graphicFrameMk id="8" creationId="{0AA46493-7A36-0C49-C5A7-D18F10C7496C}"/>
          </ac:graphicFrameMkLst>
        </pc:graphicFrameChg>
        <pc:graphicFrameChg chg="add mod modGraphic">
          <ac:chgData name="Wenzel, Brooke" userId="672bf8d3-b15b-4e02-a6d1-39319a0df09b" providerId="ADAL" clId="{D92C84BB-042C-4011-B2CA-A09CEA636185}" dt="2024-08-06T15:43:33.034" v="1249" actId="1076"/>
          <ac:graphicFrameMkLst>
            <pc:docMk/>
            <pc:sldMk cId="900576933" sldId="5537"/>
            <ac:graphicFrameMk id="9" creationId="{0BFFC5E5-E3E3-2BE7-2EB0-5E2D2F35FDFA}"/>
          </ac:graphicFrameMkLst>
        </pc:graphicFrameChg>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pChg chg="mod ord">
          <ac:chgData name="Wenzel, Brooke" userId="672bf8d3-b15b-4e02-a6d1-39319a0df09b" providerId="ADAL" clId="{D92C84BB-042C-4011-B2CA-A09CEA636185}" dt="2024-08-06T15:51:21.111" v="1367" actId="700"/>
          <ac:spMkLst>
            <pc:docMk/>
            <pc:sldMk cId="573740307" sldId="5538"/>
            <ac:spMk id="2" creationId="{48BE662E-6E8F-8BFD-1220-0B4C256C3BF6}"/>
          </ac:spMkLst>
        </pc:spChg>
        <pc:spChg chg="mod ord">
          <ac:chgData name="Wenzel, Brooke" userId="672bf8d3-b15b-4e02-a6d1-39319a0df09b" providerId="ADAL" clId="{D92C84BB-042C-4011-B2CA-A09CEA636185}" dt="2024-08-06T15:51:21.111" v="1367" actId="700"/>
          <ac:spMkLst>
            <pc:docMk/>
            <pc:sldMk cId="573740307" sldId="5538"/>
            <ac:spMk id="3" creationId="{E98D6CA2-4425-DF5D-DD75-8E64C4D4A623}"/>
          </ac:spMkLst>
        </pc:spChg>
        <pc:spChg chg="mod ord">
          <ac:chgData name="Wenzel, Brooke" userId="672bf8d3-b15b-4e02-a6d1-39319a0df09b" providerId="ADAL" clId="{D92C84BB-042C-4011-B2CA-A09CEA636185}" dt="2024-08-06T16:14:43.318" v="1502" actId="255"/>
          <ac:spMkLst>
            <pc:docMk/>
            <pc:sldMk cId="573740307" sldId="5538"/>
            <ac:spMk id="4" creationId="{1BE5D2C1-7710-EED9-1940-0A612F59276D}"/>
          </ac:spMkLst>
        </pc:spChg>
        <pc:spChg chg="mod ord">
          <ac:chgData name="Wenzel, Brooke" userId="672bf8d3-b15b-4e02-a6d1-39319a0df09b" providerId="ADAL" clId="{D92C84BB-042C-4011-B2CA-A09CEA636185}" dt="2024-08-06T16:14:54.890" v="1506" actId="20577"/>
          <ac:spMkLst>
            <pc:docMk/>
            <pc:sldMk cId="573740307" sldId="5538"/>
            <ac:spMk id="5" creationId="{57A2033F-F15F-C103-EA83-A77A1AF89850}"/>
          </ac:spMkLst>
        </pc:spChg>
        <pc:spChg chg="del mod ord">
          <ac:chgData name="Wenzel, Brooke" userId="672bf8d3-b15b-4e02-a6d1-39319a0df09b" providerId="ADAL" clId="{D92C84BB-042C-4011-B2CA-A09CEA636185}" dt="2024-08-06T15:50:06.826" v="1357" actId="700"/>
          <ac:spMkLst>
            <pc:docMk/>
            <pc:sldMk cId="573740307" sldId="5538"/>
            <ac:spMk id="6" creationId="{9998B5DB-B4B4-16E2-68C6-3150D8A586B3}"/>
          </ac:spMkLst>
        </pc:spChg>
        <pc:spChg chg="del mod">
          <ac:chgData name="Wenzel, Brooke" userId="672bf8d3-b15b-4e02-a6d1-39319a0df09b" providerId="ADAL" clId="{D92C84BB-042C-4011-B2CA-A09CEA636185}" dt="2024-08-06T15:50:06.826" v="1357" actId="700"/>
          <ac:spMkLst>
            <pc:docMk/>
            <pc:sldMk cId="573740307" sldId="5538"/>
            <ac:spMk id="7" creationId="{310B0B83-C7ED-704C-5F4F-5546BFC3EBB6}"/>
          </ac:spMkLst>
        </pc:spChg>
        <pc:spChg chg="del">
          <ac:chgData name="Wenzel, Brooke" userId="672bf8d3-b15b-4e02-a6d1-39319a0df09b" providerId="ADAL" clId="{D92C84BB-042C-4011-B2CA-A09CEA636185}" dt="2024-08-06T15:49:02.987" v="1255" actId="478"/>
          <ac:spMkLst>
            <pc:docMk/>
            <pc:sldMk cId="573740307" sldId="5538"/>
            <ac:spMk id="8" creationId="{B27BC4E5-BEC3-DC5C-9862-F6F8D088A8B5}"/>
          </ac:spMkLst>
        </pc:spChg>
        <pc:spChg chg="add del mod ord">
          <ac:chgData name="Wenzel, Brooke" userId="672bf8d3-b15b-4e02-a6d1-39319a0df09b" providerId="ADAL" clId="{D92C84BB-042C-4011-B2CA-A09CEA636185}" dt="2024-08-06T15:51:21.111" v="1367" actId="700"/>
          <ac:spMkLst>
            <pc:docMk/>
            <pc:sldMk cId="573740307" sldId="5538"/>
            <ac:spMk id="9" creationId="{E1C6F70B-2A0E-B377-4084-3C9EACE7D558}"/>
          </ac:spMkLst>
        </pc:spChg>
        <pc:spChg chg="add mod ord">
          <ac:chgData name="Wenzel, Brooke" userId="672bf8d3-b15b-4e02-a6d1-39319a0df09b" providerId="ADAL" clId="{D92C84BB-042C-4011-B2CA-A09CEA636185}" dt="2024-08-06T15:51:28.270" v="1385" actId="20577"/>
          <ac:spMkLst>
            <pc:docMk/>
            <pc:sldMk cId="573740307" sldId="5538"/>
            <ac:spMk id="10" creationId="{CB305743-E7F0-8BCF-CEF2-68AEF095D84F}"/>
          </ac:spMkLst>
        </pc:spChg>
        <pc:spChg chg="add mod ord">
          <ac:chgData name="Wenzel, Brooke" userId="672bf8d3-b15b-4e02-a6d1-39319a0df09b" providerId="ADAL" clId="{D92C84BB-042C-4011-B2CA-A09CEA636185}" dt="2024-08-06T15:51:34.860" v="1417" actId="20577"/>
          <ac:spMkLst>
            <pc:docMk/>
            <pc:sldMk cId="573740307" sldId="5538"/>
            <ac:spMk id="11" creationId="{04395D25-12B8-3C4D-3DD9-5B6084E55874}"/>
          </ac:spMkLst>
        </pc:spChg>
      </pc:sldChg>
      <pc:sldChg chg="addSp delSp modSp new del mod">
        <pc:chgData name="Wenzel, Brooke" userId="672bf8d3-b15b-4e02-a6d1-39319a0df09b" providerId="ADAL" clId="{D92C84BB-042C-4011-B2CA-A09CEA636185}" dt="2024-08-06T16:19:06.398" v="1527" actId="680"/>
        <pc:sldMkLst>
          <pc:docMk/>
          <pc:sldMk cId="733809969" sldId="5539"/>
        </pc:sldMkLst>
        <pc:spChg chg="mod">
          <ac:chgData name="Wenzel, Brooke" userId="672bf8d3-b15b-4e02-a6d1-39319a0df09b" providerId="ADAL" clId="{D92C84BB-042C-4011-B2CA-A09CEA636185}" dt="2024-08-06T16:19:06.003" v="1526" actId="20577"/>
          <ac:spMkLst>
            <pc:docMk/>
            <pc:sldMk cId="733809969" sldId="5539"/>
            <ac:spMk id="3" creationId="{DA02A2D3-9B9E-2FC0-4B01-4E11AFB5E0F4}"/>
          </ac:spMkLst>
        </pc:spChg>
        <pc:spChg chg="add del">
          <ac:chgData name="Wenzel, Brooke" userId="672bf8d3-b15b-4e02-a6d1-39319a0df09b" providerId="ADAL" clId="{D92C84BB-042C-4011-B2CA-A09CEA636185}" dt="2024-08-06T16:19:05.672" v="1525" actId="22"/>
          <ac:spMkLst>
            <pc:docMk/>
            <pc:sldMk cId="733809969" sldId="5539"/>
            <ac:spMk id="4" creationId="{D10856F0-D96A-DDD8-75FB-0FE6053C1464}"/>
          </ac:spMkLst>
        </pc:spChg>
        <pc:picChg chg="add del mod ord">
          <ac:chgData name="Wenzel, Brooke" userId="672bf8d3-b15b-4e02-a6d1-39319a0df09b" providerId="ADAL" clId="{D92C84BB-042C-4011-B2CA-A09CEA636185}" dt="2024-08-06T16:19:05.672" v="1525" actId="22"/>
          <ac:picMkLst>
            <pc:docMk/>
            <pc:sldMk cId="733809969" sldId="5539"/>
            <ac:picMk id="11" creationId="{5B8EAA20-30FA-2040-4016-517AD5CB9367}"/>
          </ac:picMkLst>
        </pc:picChg>
      </pc:sldChg>
      <pc:sldChg chg="addSp delSp modSp new mod">
        <pc:chgData name="Wenzel, Brooke" userId="672bf8d3-b15b-4e02-a6d1-39319a0df09b" providerId="ADAL" clId="{D92C84BB-042C-4011-B2CA-A09CEA636185}" dt="2024-08-06T16:40:40.592" v="2649" actId="13244"/>
        <pc:sldMkLst>
          <pc:docMk/>
          <pc:sldMk cId="1712441647" sldId="5539"/>
        </pc:sldMkLst>
        <pc:spChg chg="mod">
          <ac:chgData name="Wenzel, Brooke" userId="672bf8d3-b15b-4e02-a6d1-39319a0df09b" providerId="ADAL" clId="{D92C84BB-042C-4011-B2CA-A09CEA636185}" dt="2024-08-06T16:19:25.474" v="1550" actId="20577"/>
          <ac:spMkLst>
            <pc:docMk/>
            <pc:sldMk cId="1712441647" sldId="5539"/>
            <ac:spMk id="2" creationId="{EF70A3A8-1E8B-FE45-0A95-65D5FF10A9E2}"/>
          </ac:spMkLst>
        </pc:spChg>
        <pc:spChg chg="del">
          <ac:chgData name="Wenzel, Brooke" userId="672bf8d3-b15b-4e02-a6d1-39319a0df09b" providerId="ADAL" clId="{D92C84BB-042C-4011-B2CA-A09CEA636185}" dt="2024-08-06T16:19:18.488" v="1529" actId="22"/>
          <ac:spMkLst>
            <pc:docMk/>
            <pc:sldMk cId="1712441647" sldId="5539"/>
            <ac:spMk id="3" creationId="{503D90BE-0130-2190-8700-8FA44804B945}"/>
          </ac:spMkLst>
        </pc:spChg>
        <pc:spChg chg="ord">
          <ac:chgData name="Wenzel, Brooke" userId="672bf8d3-b15b-4e02-a6d1-39319a0df09b" providerId="ADAL" clId="{D92C84BB-042C-4011-B2CA-A09CEA636185}" dt="2024-08-06T16:40:35.767" v="2647" actId="13244"/>
          <ac:spMkLst>
            <pc:docMk/>
            <pc:sldMk cId="1712441647" sldId="5539"/>
            <ac:spMk id="4" creationId="{7168B90C-B606-82A2-4EF9-37FB3D57A91C}"/>
          </ac:spMkLst>
        </pc:spChg>
        <pc:spChg chg="mod">
          <ac:chgData name="Wenzel, Brooke" userId="672bf8d3-b15b-4e02-a6d1-39319a0df09b" providerId="ADAL" clId="{D92C84BB-042C-4011-B2CA-A09CEA636185}" dt="2024-08-06T16:19:29.283" v="1568" actId="20577"/>
          <ac:spMkLst>
            <pc:docMk/>
            <pc:sldMk cId="1712441647" sldId="5539"/>
            <ac:spMk id="5" creationId="{F4D9F2D4-F026-A015-D5EB-D43891852DFD}"/>
          </ac:spMkLst>
        </pc:spChg>
        <pc:spChg chg="mod">
          <ac:chgData name="Wenzel, Brooke" userId="672bf8d3-b15b-4e02-a6d1-39319a0df09b" providerId="ADAL" clId="{D92C84BB-042C-4011-B2CA-A09CEA636185}" dt="2024-08-06T16:19:36.280" v="1605" actId="20577"/>
          <ac:spMkLst>
            <pc:docMk/>
            <pc:sldMk cId="1712441647" sldId="5539"/>
            <ac:spMk id="6" creationId="{C98A69B7-DEC8-E5B8-BE38-ED033F8C83D2}"/>
          </ac:spMkLst>
        </pc:spChg>
        <pc:spChg chg="add mod ord">
          <ac:chgData name="Wenzel, Brooke" userId="672bf8d3-b15b-4e02-a6d1-39319a0df09b" providerId="ADAL" clId="{D92C84BB-042C-4011-B2CA-A09CEA636185}" dt="2024-08-06T16:40:40.592" v="2649" actId="13244"/>
          <ac:spMkLst>
            <pc:docMk/>
            <pc:sldMk cId="1712441647" sldId="5539"/>
            <ac:spMk id="9" creationId="{14A0F404-3331-EBD5-17BE-BF6B289A8727}"/>
          </ac:spMkLst>
        </pc:spChg>
        <pc:spChg chg="add del mod">
          <ac:chgData name="Wenzel, Brooke" userId="672bf8d3-b15b-4e02-a6d1-39319a0df09b" providerId="ADAL" clId="{D92C84BB-042C-4011-B2CA-A09CEA636185}" dt="2024-08-06T16:22:48.806" v="2312" actId="478"/>
          <ac:spMkLst>
            <pc:docMk/>
            <pc:sldMk cId="1712441647" sldId="5539"/>
            <ac:spMk id="13" creationId="{0952BDB5-BE20-B03A-5A62-186B104B8E1B}"/>
          </ac:spMkLst>
        </pc:spChg>
        <pc:picChg chg="add del mod ord">
          <ac:chgData name="Wenzel, Brooke" userId="672bf8d3-b15b-4e02-a6d1-39319a0df09b" providerId="ADAL" clId="{D92C84BB-042C-4011-B2CA-A09CEA636185}" dt="2024-08-06T16:22:44.707" v="2311" actId="478"/>
          <ac:picMkLst>
            <pc:docMk/>
            <pc:sldMk cId="1712441647" sldId="5539"/>
            <ac:picMk id="8" creationId="{3F2CCCA3-C5D3-5CB6-E069-03748D8F4363}"/>
          </ac:picMkLst>
        </pc:picChg>
        <pc:picChg chg="add mod ord">
          <ac:chgData name="Wenzel, Brooke" userId="672bf8d3-b15b-4e02-a6d1-39319a0df09b" providerId="ADAL" clId="{D92C84BB-042C-4011-B2CA-A09CEA636185}" dt="2024-08-06T16:40:38.655" v="2648" actId="13244"/>
          <ac:picMkLst>
            <pc:docMk/>
            <pc:sldMk cId="1712441647" sldId="5539"/>
            <ac:picMk id="11" creationId="{F0696604-5E39-7FA3-1022-01E2B1248A0D}"/>
          </ac:picMkLst>
        </pc:picChg>
      </pc:sldChg>
      <pc:sldChg chg="addSp modSp new mod">
        <pc:chgData name="Wenzel, Brooke" userId="672bf8d3-b15b-4e02-a6d1-39319a0df09b" providerId="ADAL" clId="{D92C84BB-042C-4011-B2CA-A09CEA636185}" dt="2024-08-06T16:43:17.270" v="2978" actId="20577"/>
        <pc:sldMkLst>
          <pc:docMk/>
          <pc:sldMk cId="534825663" sldId="5540"/>
        </pc:sldMkLst>
        <pc:spChg chg="mod">
          <ac:chgData name="Wenzel, Brooke" userId="672bf8d3-b15b-4e02-a6d1-39319a0df09b" providerId="ADAL" clId="{D92C84BB-042C-4011-B2CA-A09CEA636185}" dt="2024-08-06T16:32:48.612" v="2400" actId="20577"/>
          <ac:spMkLst>
            <pc:docMk/>
            <pc:sldMk cId="534825663" sldId="5540"/>
            <ac:spMk id="2" creationId="{E1A3CA18-EFE4-80ED-E77A-7B7A6895D0B6}"/>
          </ac:spMkLst>
        </pc:spChg>
        <pc:spChg chg="mod">
          <ac:chgData name="Wenzel, Brooke" userId="672bf8d3-b15b-4e02-a6d1-39319a0df09b" providerId="ADAL" clId="{D92C84BB-042C-4011-B2CA-A09CEA636185}" dt="2024-08-06T16:43:17.270" v="2978" actId="20577"/>
          <ac:spMkLst>
            <pc:docMk/>
            <pc:sldMk cId="534825663" sldId="5540"/>
            <ac:spMk id="3" creationId="{8BAD300F-5835-15A9-B48C-8A8410A64FD0}"/>
          </ac:spMkLst>
        </pc:spChg>
        <pc:spChg chg="mod">
          <ac:chgData name="Wenzel, Brooke" userId="672bf8d3-b15b-4e02-a6d1-39319a0df09b" providerId="ADAL" clId="{D92C84BB-042C-4011-B2CA-A09CEA636185}" dt="2024-08-06T16:36:20.225" v="2473" actId="20577"/>
          <ac:spMkLst>
            <pc:docMk/>
            <pc:sldMk cId="534825663" sldId="5540"/>
            <ac:spMk id="5" creationId="{B4C41043-010F-65F4-3084-B73D0E1B59DA}"/>
          </ac:spMkLst>
        </pc:spChg>
        <pc:spChg chg="mod">
          <ac:chgData name="Wenzel, Brooke" userId="672bf8d3-b15b-4e02-a6d1-39319a0df09b" providerId="ADAL" clId="{D92C84BB-042C-4011-B2CA-A09CEA636185}" dt="2024-08-06T16:36:28.905" v="2519" actId="20577"/>
          <ac:spMkLst>
            <pc:docMk/>
            <pc:sldMk cId="534825663" sldId="5540"/>
            <ac:spMk id="6" creationId="{D17E033C-D25E-DE71-C645-DBA1240A5CD5}"/>
          </ac:spMkLst>
        </pc:spChg>
        <pc:spChg chg="add">
          <ac:chgData name="Wenzel, Brooke" userId="672bf8d3-b15b-4e02-a6d1-39319a0df09b" providerId="ADAL" clId="{D92C84BB-042C-4011-B2CA-A09CEA636185}" dt="2024-08-06T16:33:42.564" v="2433"/>
          <ac:spMkLst>
            <pc:docMk/>
            <pc:sldMk cId="534825663" sldId="5540"/>
            <ac:spMk id="7" creationId="{9016073A-2E6C-A832-FF04-8CEC80A8F893}"/>
          </ac:spMkLst>
        </pc:spChg>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4006630429" sldId="282"/>
        </pc:sldMkLst>
      </pc:sldChg>
      <pc:sldChg chg="modSp mod">
        <pc:chgData name="Ward, Reagan" userId="27291eb4-8241-4961-9e69-8c66e34cc5b0" providerId="ADAL" clId="{DCDEC684-2080-4EDA-B75A-AD51115D02F8}" dt="2024-06-05T18:54:09.808" v="81" actId="20577"/>
        <pc:sldMkLst>
          <pc:docMk/>
          <pc:sldMk cId="1037917088" sldId="5098"/>
        </pc:sldMkLst>
        <pc:graphicFrameChg chg="mod modGraphic">
          <ac:chgData name="Ward, Reagan" userId="27291eb4-8241-4961-9e69-8c66e34cc5b0" providerId="ADAL" clId="{DCDEC684-2080-4EDA-B75A-AD51115D02F8}" dt="2024-06-05T18:54:09.808" v="81" actId="20577"/>
          <ac:graphicFrameMkLst>
            <pc:docMk/>
            <pc:sldMk cId="1037917088" sldId="5098"/>
            <ac:graphicFrameMk id="5" creationId="{5E4612F7-68C6-57CA-E918-38EF641F73CF}"/>
          </ac:graphicFrameMkLst>
        </pc:graphicFrameChg>
      </pc:sldChg>
      <pc:sldChg chg="modSp mod">
        <pc:chgData name="Ward, Reagan" userId="27291eb4-8241-4961-9e69-8c66e34cc5b0" providerId="ADAL" clId="{DCDEC684-2080-4EDA-B75A-AD51115D02F8}" dt="2024-06-05T18:53:30.391" v="1" actId="27636"/>
        <pc:sldMkLst>
          <pc:docMk/>
          <pc:sldMk cId="68699369" sldId="5309"/>
        </pc:sldMkLst>
        <pc:spChg chg="mod">
          <ac:chgData name="Ward, Reagan" userId="27291eb4-8241-4961-9e69-8c66e34cc5b0" providerId="ADAL" clId="{DCDEC684-2080-4EDA-B75A-AD51115D02F8}" dt="2024-06-05T18:53:30.391" v="1" actId="27636"/>
          <ac:spMkLst>
            <pc:docMk/>
            <pc:sldMk cId="68699369" sldId="5309"/>
            <ac:spMk id="5" creationId="{AF6EB1F5-01CD-901C-27EE-72C2EDD75AA9}"/>
          </ac:spMkLst>
        </pc:spChg>
      </pc:sldChg>
      <pc:sldChg chg="modSp mod">
        <pc:chgData name="Ward, Reagan" userId="27291eb4-8241-4961-9e69-8c66e34cc5b0" providerId="ADAL" clId="{DCDEC684-2080-4EDA-B75A-AD51115D02F8}" dt="2024-06-05T18:53:30.436" v="2" actId="27636"/>
        <pc:sldMkLst>
          <pc:docMk/>
          <pc:sldMk cId="3396060537" sldId="5314"/>
        </pc:sldMkLst>
        <pc:spChg chg="mod">
          <ac:chgData name="Ward, Reagan" userId="27291eb4-8241-4961-9e69-8c66e34cc5b0" providerId="ADAL" clId="{DCDEC684-2080-4EDA-B75A-AD51115D02F8}" dt="2024-06-05T18:53:30.436" v="2" actId="27636"/>
          <ac:spMkLst>
            <pc:docMk/>
            <pc:sldMk cId="3396060537" sldId="5314"/>
            <ac:spMk id="5" creationId="{AF6EB1F5-01CD-901C-27EE-72C2EDD75AA9}"/>
          </ac:spMkLst>
        </pc:spChg>
      </pc:sldChg>
      <pc:sldChg chg="modSp mod">
        <pc:chgData name="Ward, Reagan" userId="27291eb4-8241-4961-9e69-8c66e34cc5b0" providerId="ADAL" clId="{DCDEC684-2080-4EDA-B75A-AD51115D02F8}" dt="2024-06-05T18:55:01.027" v="89" actId="207"/>
        <pc:sldMkLst>
          <pc:docMk/>
          <pc:sldMk cId="26054774" sldId="5413"/>
        </pc:sldMkLst>
        <pc:graphicFrameChg chg="modGraphic">
          <ac:chgData name="Ward, Reagan" userId="27291eb4-8241-4961-9e69-8c66e34cc5b0" providerId="ADAL" clId="{DCDEC684-2080-4EDA-B75A-AD51115D02F8}" dt="2024-06-05T18:55:01.027" v="89" actId="207"/>
          <ac:graphicFrameMkLst>
            <pc:docMk/>
            <pc:sldMk cId="26054774" sldId="5413"/>
            <ac:graphicFrameMk id="5" creationId="{5E4612F7-68C6-57CA-E918-38EF641F73CF}"/>
          </ac:graphicFrameMkLst>
        </pc:graphicFrameChg>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mod">
        <pc:chgData name="Gudka, Dawna" userId="823cceae-331b-41d6-9a63-34ad6d1db55c" providerId="ADAL" clId="{42F2ED5D-A4F4-4ECC-B075-736DD58303AF}" dt="2024-06-19T20:58:28.104" v="334" actId="113"/>
        <pc:sldMkLst>
          <pc:docMk/>
          <pc:sldMk cId="1037917088" sldId="5098"/>
        </pc:sldMkLst>
        <pc:graphicFrameChg chg="modGraphic">
          <ac:chgData name="Gudka, Dawna" userId="823cceae-331b-41d6-9a63-34ad6d1db55c" providerId="ADAL" clId="{42F2ED5D-A4F4-4ECC-B075-736DD58303AF}" dt="2024-06-19T20:58:28.104" v="334" actId="113"/>
          <ac:graphicFrameMkLst>
            <pc:docMk/>
            <pc:sldMk cId="1037917088" sldId="5098"/>
            <ac:graphicFrameMk id="5" creationId="{5E4612F7-68C6-57CA-E918-38EF641F73CF}"/>
          </ac:graphicFrameMkLst>
        </pc:graphicFrameChg>
      </pc:sldChg>
      <pc:sldChg chg="modSp del mod">
        <pc:chgData name="Gudka, Dawna" userId="823cceae-331b-41d6-9a63-34ad6d1db55c" providerId="ADAL" clId="{42F2ED5D-A4F4-4ECC-B075-736DD58303AF}" dt="2024-06-19T21:04:17.147" v="340" actId="2696"/>
        <pc:sldMkLst>
          <pc:docMk/>
          <pc:sldMk cId="1464257442" sldId="5452"/>
        </pc:sldMkLst>
        <pc:graphicFrameChg chg="modGraphic">
          <ac:chgData name="Gudka, Dawna" userId="823cceae-331b-41d6-9a63-34ad6d1db55c" providerId="ADAL" clId="{42F2ED5D-A4F4-4ECC-B075-736DD58303AF}" dt="2024-06-19T20:58:55.648" v="336" actId="2165"/>
          <ac:graphicFrameMkLst>
            <pc:docMk/>
            <pc:sldMk cId="1464257442" sldId="5452"/>
            <ac:graphicFrameMk id="9" creationId="{BE6DBE5B-6613-480C-7673-649F61C9968C}"/>
          </ac:graphicFrameMkLst>
        </pc:graphicFrameChg>
      </pc:sldChg>
      <pc:sldChg chg="modSp del mod">
        <pc:chgData name="Gudka, Dawna" userId="823cceae-331b-41d6-9a63-34ad6d1db55c" providerId="ADAL" clId="{42F2ED5D-A4F4-4ECC-B075-736DD58303AF}" dt="2024-06-19T21:04:05.204" v="339" actId="2696"/>
        <pc:sldMkLst>
          <pc:docMk/>
          <pc:sldMk cId="1405902670" sldId="5458"/>
        </pc:sldMkLst>
        <pc:graphicFrameChg chg="modGraphic">
          <ac:chgData name="Gudka, Dawna" userId="823cceae-331b-41d6-9a63-34ad6d1db55c" providerId="ADAL" clId="{42F2ED5D-A4F4-4ECC-B075-736DD58303AF}" dt="2024-06-19T20:59:29.548" v="338" actId="2165"/>
          <ac:graphicFrameMkLst>
            <pc:docMk/>
            <pc:sldMk cId="1405902670" sldId="5458"/>
            <ac:graphicFrameMk id="9" creationId="{BE6DBE5B-6613-480C-7673-649F61C9968C}"/>
          </ac:graphicFrameMkLst>
        </pc:graphicFrame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pChg chg="mod">
          <ac:chgData name="McRee, Rebecca" userId="S::mcree_r@cde.state.co.us::3a10fa13-9d60-4c0b-b361-471945732c34" providerId="AD" clId="Web-{F6C0F4C7-5362-B481-4FF5-EFBF92CBEAF1}" dt="2024-08-22T13:40:59.015" v="3" actId="20577"/>
          <ac:spMkLst>
            <pc:docMk/>
            <pc:sldMk cId="2023168082" sldId="5497"/>
            <ac:spMk id="3" creationId="{91E60E77-D8DB-134C-9A3B-BBACC56219FB}"/>
          </ac:spMkLst>
        </pc:sp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modSp mod">
        <pc:chgData name="Severson, Annette" userId="199f3c28-b733-4b36-8b0e-b7eb6984ff94" providerId="ADAL" clId="{837D1321-6DC9-4210-87EC-BDBE137E27F9}" dt="2024-07-30T15:18:40.133" v="94" actId="20577"/>
        <pc:sldMkLst>
          <pc:docMk/>
          <pc:sldMk cId="1212467416" sldId="261"/>
        </pc:sldMkLst>
        <pc:graphicFrameChg chg="modGraphic">
          <ac:chgData name="Severson, Annette" userId="199f3c28-b733-4b36-8b0e-b7eb6984ff94" providerId="ADAL" clId="{837D1321-6DC9-4210-87EC-BDBE137E27F9}" dt="2024-07-30T15:18:40.133" v="94" actId="20577"/>
          <ac:graphicFrameMkLst>
            <pc:docMk/>
            <pc:sldMk cId="1212467416" sldId="261"/>
            <ac:graphicFrameMk id="5" creationId="{9C3641C5-EC4F-D3EA-E4A2-8ABB597C5BAA}"/>
          </ac:graphicFrameMkLst>
        </pc:graphicFrameChg>
      </pc:sldChg>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pChg chg="mod">
          <ac:chgData name="Wenzel, Brooke" userId="672bf8d3-b15b-4e02-a6d1-39319a0df09b" providerId="ADAL" clId="{4B8FEB7C-EF5D-4BE4-A761-5B2B9FB6C56A}" dt="2024-06-26T15:07:43.666" v="164" actId="20577"/>
          <ac:spMkLst>
            <pc:docMk/>
            <pc:sldMk cId="341910037" sldId="448"/>
            <ac:spMk id="2" creationId="{00000000-0000-0000-0000-000000000000}"/>
          </ac:spMkLst>
        </pc:spChg>
      </pc:sldChg>
      <pc:sldChg chg="addSp modSp mod">
        <pc:chgData name="Wenzel, Brooke" userId="672bf8d3-b15b-4e02-a6d1-39319a0df09b" providerId="ADAL" clId="{4B8FEB7C-EF5D-4BE4-A761-5B2B9FB6C56A}" dt="2024-06-26T15:03:49.038" v="156" actId="20577"/>
        <pc:sldMkLst>
          <pc:docMk/>
          <pc:sldMk cId="1037917088" sldId="5098"/>
        </pc:sldMkLst>
        <pc:graphicFrameChg chg="mod modGraphic">
          <ac:chgData name="Wenzel, Brooke" userId="672bf8d3-b15b-4e02-a6d1-39319a0df09b" providerId="ADAL" clId="{4B8FEB7C-EF5D-4BE4-A761-5B2B9FB6C56A}" dt="2024-06-26T15:03:49.038" v="156" actId="20577"/>
          <ac:graphicFrameMkLst>
            <pc:docMk/>
            <pc:sldMk cId="1037917088" sldId="5098"/>
            <ac:graphicFrameMk id="5" creationId="{5E4612F7-68C6-57CA-E918-38EF641F73CF}"/>
          </ac:graphicFrameMkLst>
        </pc:graphicFrameChg>
        <pc:graphicFrameChg chg="add mod">
          <ac:chgData name="Wenzel, Brooke" userId="672bf8d3-b15b-4e02-a6d1-39319a0df09b" providerId="ADAL" clId="{4B8FEB7C-EF5D-4BE4-A761-5B2B9FB6C56A}" dt="2024-06-26T15:03:25.694" v="95"/>
          <ac:graphicFrameMkLst>
            <pc:docMk/>
            <pc:sldMk cId="1037917088" sldId="5098"/>
            <ac:graphicFrameMk id="6" creationId="{7793F5BD-C6F3-1F24-9CA9-FC2EEECC9D02}"/>
          </ac:graphicFrameMkLst>
        </pc:graphicFrameChg>
      </pc:sldChg>
      <pc:sldChg chg="modSp mod">
        <pc:chgData name="Wenzel, Brooke" userId="672bf8d3-b15b-4e02-a6d1-39319a0df09b" providerId="ADAL" clId="{4B8FEB7C-EF5D-4BE4-A761-5B2B9FB6C56A}" dt="2024-06-26T15:06:01.385" v="161" actId="1076"/>
        <pc:sldMkLst>
          <pc:docMk/>
          <pc:sldMk cId="2627223314" sldId="5254"/>
        </pc:sldMkLst>
        <pc:spChg chg="mod">
          <ac:chgData name="Wenzel, Brooke" userId="672bf8d3-b15b-4e02-a6d1-39319a0df09b" providerId="ADAL" clId="{4B8FEB7C-EF5D-4BE4-A761-5B2B9FB6C56A}" dt="2024-06-26T15:06:01.385" v="161" actId="1076"/>
          <ac:spMkLst>
            <pc:docMk/>
            <pc:sldMk cId="2627223314" sldId="5254"/>
            <ac:spMk id="2" creationId="{9894ED43-BBFA-5705-6665-C93521AC4BEB}"/>
          </ac:spMkLst>
        </pc:spChg>
        <pc:graphicFrameChg chg="mod modGraphic">
          <ac:chgData name="Wenzel, Brooke" userId="672bf8d3-b15b-4e02-a6d1-39319a0df09b" providerId="ADAL" clId="{4B8FEB7C-EF5D-4BE4-A761-5B2B9FB6C56A}" dt="2024-06-26T15:04:29.425" v="159" actId="1076"/>
          <ac:graphicFrameMkLst>
            <pc:docMk/>
            <pc:sldMk cId="2627223314" sldId="5254"/>
            <ac:graphicFrameMk id="8" creationId="{5FD294E2-C711-462B-B97D-437B34364333}"/>
          </ac:graphicFrameMkLst>
        </pc:graphicFrameChg>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pChg chg="mod">
          <ac:chgData name="Wenzel, Brooke" userId="672bf8d3-b15b-4e02-a6d1-39319a0df09b" providerId="ADAL" clId="{4B8FEB7C-EF5D-4BE4-A761-5B2B9FB6C56A}" dt="2024-06-26T21:27:55.989" v="190" actId="20577"/>
          <ac:spMkLst>
            <pc:docMk/>
            <pc:sldMk cId="2357482481" sldId="5470"/>
            <ac:spMk id="2" creationId="{0543A6E2-0E70-9266-F576-2897347CE6BD}"/>
          </ac:spMkLst>
        </pc:spChg>
        <pc:spChg chg="add del mod">
          <ac:chgData name="Wenzel, Brooke" userId="672bf8d3-b15b-4e02-a6d1-39319a0df09b" providerId="ADAL" clId="{4B8FEB7C-EF5D-4BE4-A761-5B2B9FB6C56A}" dt="2024-06-26T21:30:04.118" v="200" actId="21"/>
          <ac:spMkLst>
            <pc:docMk/>
            <pc:sldMk cId="2357482481" sldId="5470"/>
            <ac:spMk id="7" creationId="{EB791D2D-524F-260D-26F1-27D9FB18010C}"/>
          </ac:spMkLst>
        </pc:spChg>
        <pc:graphicFrameChg chg="add del mod">
          <ac:chgData name="Wenzel, Brooke" userId="672bf8d3-b15b-4e02-a6d1-39319a0df09b" providerId="ADAL" clId="{4B8FEB7C-EF5D-4BE4-A761-5B2B9FB6C56A}" dt="2024-06-26T21:35:05.477" v="207"/>
          <ac:graphicFrameMkLst>
            <pc:docMk/>
            <pc:sldMk cId="2357482481" sldId="5470"/>
            <ac:graphicFrameMk id="9" creationId="{60663F2C-3380-740B-070F-A79FA5E11DA5}"/>
          </ac:graphicFrameMkLst>
        </pc:graphicFrameChg>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pChg chg="mod">
          <ac:chgData name="Rhodes, Tara" userId="S::rhodes_t@cde.state.co.us::566307b0-1e17-4826-87e1-0feb85a922f2" providerId="AD" clId="Web-{A31167FC-3CA6-FBA4-7A27-29D64A5FD486}" dt="2024-05-23T12:10:23.278" v="1389" actId="20577"/>
          <ac:spMkLst>
            <pc:docMk/>
            <pc:sldMk cId="68699369" sldId="5309"/>
            <ac:spMk id="6" creationId="{9A8832C3-3C5D-9B2D-6A97-A07BFB42B5FC}"/>
          </ac:spMkLst>
        </pc:spChg>
      </pc:sldChg>
      <pc:sldChg chg="modSp">
        <pc:chgData name="Rhodes, Tara" userId="S::rhodes_t@cde.state.co.us::566307b0-1e17-4826-87e1-0feb85a922f2" providerId="AD" clId="Web-{A31167FC-3CA6-FBA4-7A27-29D64A5FD486}" dt="2024-05-23T12:12:36.079" v="1393" actId="20577"/>
        <pc:sldMkLst>
          <pc:docMk/>
          <pc:sldMk cId="3396060537" sldId="5314"/>
        </pc:sldMkLst>
        <pc:spChg chg="mod">
          <ac:chgData name="Rhodes, Tara" userId="S::rhodes_t@cde.state.co.us::566307b0-1e17-4826-87e1-0feb85a922f2" providerId="AD" clId="Web-{A31167FC-3CA6-FBA4-7A27-29D64A5FD486}" dt="2024-05-23T12:12:36.079" v="1393" actId="20577"/>
          <ac:spMkLst>
            <pc:docMk/>
            <pc:sldMk cId="3396060537" sldId="5314"/>
            <ac:spMk id="6" creationId="{9A8832C3-3C5D-9B2D-6A97-A07BFB42B5FC}"/>
          </ac:spMkLst>
        </pc:spChg>
      </pc:sldChg>
      <pc:sldChg chg="modSp">
        <pc:chgData name="Rhodes, Tara" userId="S::rhodes_t@cde.state.co.us::566307b0-1e17-4826-87e1-0feb85a922f2" providerId="AD" clId="Web-{A31167FC-3CA6-FBA4-7A27-29D64A5FD486}" dt="2024-05-23T11:46:14.543" v="187" actId="20577"/>
        <pc:sldMkLst>
          <pc:docMk/>
          <pc:sldMk cId="49926316" sldId="5349"/>
        </pc:sldMkLst>
        <pc:spChg chg="mod">
          <ac:chgData name="Rhodes, Tara" userId="S::rhodes_t@cde.state.co.us::566307b0-1e17-4826-87e1-0feb85a922f2" providerId="AD" clId="Web-{A31167FC-3CA6-FBA4-7A27-29D64A5FD486}" dt="2024-05-23T11:46:14.543" v="187" actId="20577"/>
          <ac:spMkLst>
            <pc:docMk/>
            <pc:sldMk cId="49926316" sldId="5349"/>
            <ac:spMk id="2" creationId="{8923875A-734E-D88C-B9F4-E043B1E34BB9}"/>
          </ac:spMkLst>
        </pc:spChg>
        <pc:spChg chg="mod">
          <ac:chgData name="Rhodes, Tara" userId="S::rhodes_t@cde.state.co.us::566307b0-1e17-4826-87e1-0feb85a922f2" providerId="AD" clId="Web-{A31167FC-3CA6-FBA4-7A27-29D64A5FD486}" dt="2024-05-23T11:46:09.668" v="181" actId="20577"/>
          <ac:spMkLst>
            <pc:docMk/>
            <pc:sldMk cId="49926316" sldId="5349"/>
            <ac:spMk id="3" creationId="{C3391AA3-36D1-9A8E-A728-195E62D34C49}"/>
          </ac:spMkLst>
        </pc:spChg>
      </pc:sldChg>
      <pc:sldChg chg="modSp">
        <pc:chgData name="Rhodes, Tara" userId="S::rhodes_t@cde.state.co.us::566307b0-1e17-4826-87e1-0feb85a922f2" providerId="AD" clId="Web-{A31167FC-3CA6-FBA4-7A27-29D64A5FD486}" dt="2024-05-23T11:35:00.411" v="4"/>
        <pc:sldMkLst>
          <pc:docMk/>
          <pc:sldMk cId="1006133002" sldId="5449"/>
        </pc:sldMkLst>
        <pc:graphicFrameChg chg="mod modGraphic">
          <ac:chgData name="Rhodes, Tara" userId="S::rhodes_t@cde.state.co.us::566307b0-1e17-4826-87e1-0feb85a922f2" providerId="AD" clId="Web-{A31167FC-3CA6-FBA4-7A27-29D64A5FD486}" dt="2024-05-23T11:35:00.411" v="4"/>
          <ac:graphicFrameMkLst>
            <pc:docMk/>
            <pc:sldMk cId="1006133002" sldId="5449"/>
            <ac:graphicFrameMk id="7" creationId="{16623016-A111-C207-E68F-D36D1D86CB7E}"/>
          </ac:graphicFrameMkLst>
        </pc:graphicFrameChg>
      </pc:sldChg>
      <pc:sldChg chg="addSp modSp">
        <pc:chgData name="Rhodes, Tara" userId="S::rhodes_t@cde.state.co.us::566307b0-1e17-4826-87e1-0feb85a922f2" providerId="AD" clId="Web-{A31167FC-3CA6-FBA4-7A27-29D64A5FD486}" dt="2024-05-23T11:52:09.852" v="307" actId="20577"/>
        <pc:sldMkLst>
          <pc:docMk/>
          <pc:sldMk cId="1167242946" sldId="5450"/>
        </pc:sldMkLst>
        <pc:spChg chg="mod">
          <ac:chgData name="Rhodes, Tara" userId="S::rhodes_t@cde.state.co.us::566307b0-1e17-4826-87e1-0feb85a922f2" providerId="AD" clId="Web-{A31167FC-3CA6-FBA4-7A27-29D64A5FD486}" dt="2024-05-23T11:48:33.204" v="257" actId="20577"/>
          <ac:spMkLst>
            <pc:docMk/>
            <pc:sldMk cId="1167242946" sldId="5450"/>
            <ac:spMk id="2" creationId="{D6AF298F-FDA3-EF65-70F2-6767842A6F7C}"/>
          </ac:spMkLst>
        </pc:spChg>
        <pc:spChg chg="mod">
          <ac:chgData name="Rhodes, Tara" userId="S::rhodes_t@cde.state.co.us::566307b0-1e17-4826-87e1-0feb85a922f2" providerId="AD" clId="Web-{A31167FC-3CA6-FBA4-7A27-29D64A5FD486}" dt="2024-05-23T11:52:09.852" v="307" actId="20577"/>
          <ac:spMkLst>
            <pc:docMk/>
            <pc:sldMk cId="1167242946" sldId="5450"/>
            <ac:spMk id="3" creationId="{02147419-FB8E-6716-60C6-33AA659979FF}"/>
          </ac:spMkLst>
        </pc:spChg>
        <pc:picChg chg="add mod modCrop">
          <ac:chgData name="Rhodes, Tara" userId="S::rhodes_t@cde.state.co.us::566307b0-1e17-4826-87e1-0feb85a922f2" providerId="AD" clId="Web-{A31167FC-3CA6-FBA4-7A27-29D64A5FD486}" dt="2024-05-23T11:48:58.939" v="267" actId="1076"/>
          <ac:picMkLst>
            <pc:docMk/>
            <pc:sldMk cId="1167242946" sldId="5450"/>
            <ac:picMk id="7" creationId="{2AFE8443-45B1-6EDA-CEC4-F38BD6BBF609}"/>
          </ac:picMkLst>
        </pc:picChg>
      </pc:sldChg>
      <pc:sldChg chg="modSp">
        <pc:chgData name="Rhodes, Tara" userId="S::rhodes_t@cde.state.co.us::566307b0-1e17-4826-87e1-0feb85a922f2" providerId="AD" clId="Web-{A31167FC-3CA6-FBA4-7A27-29D64A5FD486}" dt="2024-05-23T11:46:35.684" v="195" actId="20577"/>
        <pc:sldMkLst>
          <pc:docMk/>
          <pc:sldMk cId="2632896885" sldId="5451"/>
        </pc:sldMkLst>
        <pc:spChg chg="mod">
          <ac:chgData name="Rhodes, Tara" userId="S::rhodes_t@cde.state.co.us::566307b0-1e17-4826-87e1-0feb85a922f2" providerId="AD" clId="Web-{A31167FC-3CA6-FBA4-7A27-29D64A5FD486}" dt="2024-05-23T11:46:35.684" v="195" actId="20577"/>
          <ac:spMkLst>
            <pc:docMk/>
            <pc:sldMk cId="2632896885" sldId="5451"/>
            <ac:spMk id="3" creationId="{1284760F-AC0A-1FC5-27C9-125BF5CFCD0C}"/>
          </ac:spMkLst>
        </pc:spChg>
      </pc:sldChg>
      <pc:sldChg chg="modSp new">
        <pc:chgData name="Rhodes, Tara" userId="S::rhodes_t@cde.state.co.us::566307b0-1e17-4826-87e1-0feb85a922f2" providerId="AD" clId="Web-{A31167FC-3CA6-FBA4-7A27-29D64A5FD486}" dt="2024-05-23T11:55:31.061" v="597" actId="20577"/>
        <pc:sldMkLst>
          <pc:docMk/>
          <pc:sldMk cId="1684451337" sldId="5458"/>
        </pc:sldMkLst>
        <pc:spChg chg="mod">
          <ac:chgData name="Rhodes, Tara" userId="S::rhodes_t@cde.state.co.us::566307b0-1e17-4826-87e1-0feb85a922f2" providerId="AD" clId="Web-{A31167FC-3CA6-FBA4-7A27-29D64A5FD486}" dt="2024-05-23T11:46:52.919" v="202" actId="20577"/>
          <ac:spMkLst>
            <pc:docMk/>
            <pc:sldMk cId="1684451337" sldId="5458"/>
            <ac:spMk id="2" creationId="{828EC5A5-0004-EDAC-DD03-7AFDCCB8BF32}"/>
          </ac:spMkLst>
        </pc:spChg>
        <pc:spChg chg="mod">
          <ac:chgData name="Rhodes, Tara" userId="S::rhodes_t@cde.state.co.us::566307b0-1e17-4826-87e1-0feb85a922f2" providerId="AD" clId="Web-{A31167FC-3CA6-FBA4-7A27-29D64A5FD486}" dt="2024-05-23T11:55:31.061" v="597" actId="20577"/>
          <ac:spMkLst>
            <pc:docMk/>
            <pc:sldMk cId="1684451337" sldId="5458"/>
            <ac:spMk id="3" creationId="{8AF00E2B-C472-E138-CAF6-AC41CAAB096B}"/>
          </ac:spMkLst>
        </pc:spChg>
        <pc:spChg chg="mod">
          <ac:chgData name="Rhodes, Tara" userId="S::rhodes_t@cde.state.co.us::566307b0-1e17-4826-87e1-0feb85a922f2" providerId="AD" clId="Web-{A31167FC-3CA6-FBA4-7A27-29D64A5FD486}" dt="2024-05-23T11:47:25.436" v="242" actId="20577"/>
          <ac:spMkLst>
            <pc:docMk/>
            <pc:sldMk cId="1684451337" sldId="5458"/>
            <ac:spMk id="5" creationId="{3DF9D835-D2DA-B379-262E-1C047FEF358D}"/>
          </ac:spMkLst>
        </pc:spChg>
        <pc:spChg chg="mod">
          <ac:chgData name="Rhodes, Tara" userId="S::rhodes_t@cde.state.co.us::566307b0-1e17-4826-87e1-0feb85a922f2" providerId="AD" clId="Web-{A31167FC-3CA6-FBA4-7A27-29D64A5FD486}" dt="2024-05-23T11:47:34.796" v="253" actId="20577"/>
          <ac:spMkLst>
            <pc:docMk/>
            <pc:sldMk cId="1684451337" sldId="5458"/>
            <ac:spMk id="6" creationId="{75ECB274-B3D4-2259-34BB-37D129E3908E}"/>
          </ac:spMkLst>
        </pc:spChg>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pChg chg="mod">
          <ac:chgData name="Rhodes, Tara" userId="S::rhodes_t@cde.state.co.us::566307b0-1e17-4826-87e1-0feb85a922f2" providerId="AD" clId="Web-{A31167FC-3CA6-FBA4-7A27-29D64A5FD486}" dt="2024-05-23T11:56:14.547" v="601" actId="20577"/>
          <ac:spMkLst>
            <pc:docMk/>
            <pc:sldMk cId="1574131623" sldId="5460"/>
            <ac:spMk id="2" creationId="{828EC5A5-0004-EDAC-DD03-7AFDCCB8BF32}"/>
          </ac:spMkLst>
        </pc:spChg>
        <pc:spChg chg="mod">
          <ac:chgData name="Rhodes, Tara" userId="S::rhodes_t@cde.state.co.us::566307b0-1e17-4826-87e1-0feb85a922f2" providerId="AD" clId="Web-{A31167FC-3CA6-FBA4-7A27-29D64A5FD486}" dt="2024-05-23T12:04:35.751" v="1356" actId="14100"/>
          <ac:spMkLst>
            <pc:docMk/>
            <pc:sldMk cId="1574131623" sldId="5460"/>
            <ac:spMk id="3" creationId="{8AF00E2B-C472-E138-CAF6-AC41CAAB096B}"/>
          </ac:spMkLst>
        </pc:spChg>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pChg chg="mod">
          <ac:chgData name="Rhodes, Tara" userId="S::rhodes_t@cde.state.co.us::566307b0-1e17-4826-87e1-0feb85a922f2" providerId="AD" clId="Web-{A31167FC-3CA6-FBA4-7A27-29D64A5FD486}" dt="2024-05-23T12:16:42.697" v="1446" actId="20577"/>
          <ac:spMkLst>
            <pc:docMk/>
            <pc:sldMk cId="3795402163" sldId="5461"/>
            <ac:spMk id="2" creationId="{373F4D5A-9BC8-BCD1-C80D-389AFD1806DA}"/>
          </ac:spMkLst>
        </pc:spChg>
        <pc:spChg chg="mod">
          <ac:chgData name="Rhodes, Tara" userId="S::rhodes_t@cde.state.co.us::566307b0-1e17-4826-87e1-0feb85a922f2" providerId="AD" clId="Web-{A31167FC-3CA6-FBA4-7A27-29D64A5FD486}" dt="2024-05-23T12:27:29.218" v="2160" actId="20577"/>
          <ac:spMkLst>
            <pc:docMk/>
            <pc:sldMk cId="3795402163" sldId="5461"/>
            <ac:spMk id="3" creationId="{055313B2-5E98-F32B-4B25-072450E6533E}"/>
          </ac:spMkLst>
        </pc:spChg>
        <pc:spChg chg="add del mod">
          <ac:chgData name="Rhodes, Tara" userId="S::rhodes_t@cde.state.co.us::566307b0-1e17-4826-87e1-0feb85a922f2" providerId="AD" clId="Web-{A31167FC-3CA6-FBA4-7A27-29D64A5FD486}" dt="2024-05-23T12:17:25.479" v="1462" actId="20577"/>
          <ac:spMkLst>
            <pc:docMk/>
            <pc:sldMk cId="3795402163" sldId="5461"/>
            <ac:spMk id="5" creationId="{D3ADC376-6F6F-2FD9-A41A-CF741D11C59C}"/>
          </ac:spMkLst>
        </pc:spChg>
        <pc:spChg chg="mod">
          <ac:chgData name="Rhodes, Tara" userId="S::rhodes_t@cde.state.co.us::566307b0-1e17-4826-87e1-0feb85a922f2" providerId="AD" clId="Web-{A31167FC-3CA6-FBA4-7A27-29D64A5FD486}" dt="2024-05-23T12:17:38.183" v="1484" actId="20577"/>
          <ac:spMkLst>
            <pc:docMk/>
            <pc:sldMk cId="3795402163" sldId="5461"/>
            <ac:spMk id="6" creationId="{852112DE-A14E-CC88-6773-E20164B25923}"/>
          </ac:spMkLst>
        </pc:spChg>
        <pc:graphicFrameChg chg="add del mod ord modGraphic">
          <ac:chgData name="Rhodes, Tara" userId="S::rhodes_t@cde.state.co.us::566307b0-1e17-4826-87e1-0feb85a922f2" providerId="AD" clId="Web-{A31167FC-3CA6-FBA4-7A27-29D64A5FD486}" dt="2024-05-23T12:17:08.182" v="1461"/>
          <ac:graphicFrameMkLst>
            <pc:docMk/>
            <pc:sldMk cId="3795402163" sldId="5461"/>
            <ac:graphicFrameMk id="7" creationId="{C2B18FD1-42F8-C307-5E34-60280F1E8FD2}"/>
          </ac:graphicFrameMkLst>
        </pc:graphicFrame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pChg chg="mod">
          <ac:chgData name="Heitman, Lindsey" userId="S::heitman_l@cde.state.co.us::a9773a47-99d2-4599-9377-6d37e9ec0bd3" providerId="AD" clId="Web-{C4E9F164-D9E1-432E-A4A8-EF5C53FBCA4A}" dt="2024-06-05T21:24:45.696" v="571" actId="20577"/>
          <ac:spMkLst>
            <pc:docMk/>
            <pc:sldMk cId="3569457717" sldId="347"/>
            <ac:spMk id="2" creationId="{00000000-0000-0000-0000-000000000000}"/>
          </ac:spMkLst>
        </pc:spChg>
        <pc:spChg chg="mod">
          <ac:chgData name="Heitman, Lindsey" userId="S::heitman_l@cde.state.co.us::a9773a47-99d2-4599-9377-6d37e9ec0bd3" providerId="AD" clId="Web-{C4E9F164-D9E1-432E-A4A8-EF5C53FBCA4A}" dt="2024-06-05T21:23:06.256" v="461" actId="20577"/>
          <ac:spMkLst>
            <pc:docMk/>
            <pc:sldMk cId="3569457717" sldId="347"/>
            <ac:spMk id="3" creationId="{08A4FEAD-8DE7-1C2C-18CD-FC78F9FF3E71}"/>
          </ac:spMkLst>
        </pc:spChg>
        <pc:spChg chg="mod">
          <ac:chgData name="Heitman, Lindsey" userId="S::heitman_l@cde.state.co.us::a9773a47-99d2-4599-9377-6d37e9ec0bd3" providerId="AD" clId="Web-{C4E9F164-D9E1-432E-A4A8-EF5C53FBCA4A}" dt="2024-06-05T21:23:17.693" v="480" actId="1076"/>
          <ac:spMkLst>
            <pc:docMk/>
            <pc:sldMk cId="3569457717" sldId="347"/>
            <ac:spMk id="5" creationId="{88F73A09-02AA-B1C9-3800-406F2056F8AC}"/>
          </ac:spMkLst>
        </pc:spChg>
        <pc:spChg chg="mod">
          <ac:chgData name="Heitman, Lindsey" userId="S::heitman_l@cde.state.co.us::a9773a47-99d2-4599-9377-6d37e9ec0bd3" providerId="AD" clId="Web-{C4E9F164-D9E1-432E-A4A8-EF5C53FBCA4A}" dt="2024-06-05T21:22:25.004" v="420" actId="20577"/>
          <ac:spMkLst>
            <pc:docMk/>
            <pc:sldMk cId="3569457717" sldId="347"/>
            <ac:spMk id="6" creationId="{00000000-0000-0000-0000-000000000000}"/>
          </ac:spMkLst>
        </pc:spChg>
        <pc:spChg chg="mod">
          <ac:chgData name="Heitman, Lindsey" userId="S::heitman_l@cde.state.co.us::a9773a47-99d2-4599-9377-6d37e9ec0bd3" providerId="AD" clId="Web-{C4E9F164-D9E1-432E-A4A8-EF5C53FBCA4A}" dt="2024-06-05T21:21:40.596" v="351" actId="14100"/>
          <ac:spMkLst>
            <pc:docMk/>
            <pc:sldMk cId="3569457717" sldId="347"/>
            <ac:spMk id="7" creationId="{00000000-0000-0000-0000-000000000000}"/>
          </ac:spMkLst>
        </pc:spChg>
        <pc:spChg chg="mod">
          <ac:chgData name="Heitman, Lindsey" userId="S::heitman_l@cde.state.co.us::a9773a47-99d2-4599-9377-6d37e9ec0bd3" providerId="AD" clId="Web-{C4E9F164-D9E1-432E-A4A8-EF5C53FBCA4A}" dt="2024-06-05T21:21:49.597" v="353" actId="1076"/>
          <ac:spMkLst>
            <pc:docMk/>
            <pc:sldMk cId="3569457717" sldId="347"/>
            <ac:spMk id="10" creationId="{7F015B03-FEFC-4729-A4C1-BC104D469AA5}"/>
          </ac:spMkLst>
        </pc:spChg>
        <pc:spChg chg="mod">
          <ac:chgData name="Heitman, Lindsey" userId="S::heitman_l@cde.state.co.us::a9773a47-99d2-4599-9377-6d37e9ec0bd3" providerId="AD" clId="Web-{C4E9F164-D9E1-432E-A4A8-EF5C53FBCA4A}" dt="2024-06-05T21:22:39.927" v="423" actId="1076"/>
          <ac:spMkLst>
            <pc:docMk/>
            <pc:sldMk cId="3569457717" sldId="347"/>
            <ac:spMk id="18" creationId="{C97344B2-5298-F1CF-94F3-C2B0566B9448}"/>
          </ac:spMkLst>
        </pc:spChg>
        <pc:spChg chg="mod">
          <ac:chgData name="Heitman, Lindsey" userId="S::heitman_l@cde.state.co.us::a9773a47-99d2-4599-9377-6d37e9ec0bd3" providerId="AD" clId="Web-{C4E9F164-D9E1-432E-A4A8-EF5C53FBCA4A}" dt="2024-06-05T21:22:31.317" v="421" actId="1076"/>
          <ac:spMkLst>
            <pc:docMk/>
            <pc:sldMk cId="3569457717" sldId="347"/>
            <ac:spMk id="19" creationId="{BDCE72F9-5A9F-357D-48AD-1FA739C08DD5}"/>
          </ac:spMkLst>
        </pc:spChg>
        <pc:graphicFrameChg chg="mod">
          <ac:chgData name="Heitman, Lindsey" userId="S::heitman_l@cde.state.co.us::a9773a47-99d2-4599-9377-6d37e9ec0bd3" providerId="AD" clId="Web-{C4E9F164-D9E1-432E-A4A8-EF5C53FBCA4A}" dt="2024-06-05T21:21:37.081" v="350" actId="1076"/>
          <ac:graphicFrameMkLst>
            <pc:docMk/>
            <pc:sldMk cId="3569457717" sldId="347"/>
            <ac:graphicFrameMk id="4" creationId="{00000000-0000-0000-0000-000000000000}"/>
          </ac:graphicFrameMkLst>
        </pc:graphicFrameChg>
        <pc:cxnChg chg="mod">
          <ac:chgData name="Heitman, Lindsey" userId="S::heitman_l@cde.state.co.us::a9773a47-99d2-4599-9377-6d37e9ec0bd3" providerId="AD" clId="Web-{C4E9F164-D9E1-432E-A4A8-EF5C53FBCA4A}" dt="2024-06-05T21:21:45.440" v="352" actId="1076"/>
          <ac:cxnSpMkLst>
            <pc:docMk/>
            <pc:sldMk cId="3569457717" sldId="347"/>
            <ac:cxnSpMk id="16" creationId="{1290C975-F7DE-F8A8-41C7-D439724F27D5}"/>
          </ac:cxnSpMkLst>
        </pc:cxnChg>
        <pc:cxnChg chg="mod">
          <ac:chgData name="Heitman, Lindsey" userId="S::heitman_l@cde.state.co.us::a9773a47-99d2-4599-9377-6d37e9ec0bd3" providerId="AD" clId="Web-{C4E9F164-D9E1-432E-A4A8-EF5C53FBCA4A}" dt="2024-06-05T21:22:34.051" v="422" actId="1076"/>
          <ac:cxnSpMkLst>
            <pc:docMk/>
            <pc:sldMk cId="3569457717" sldId="347"/>
            <ac:cxnSpMk id="20" creationId="{95C3F60A-697D-09B6-5CD8-F42F1AC9BD0F}"/>
          </ac:cxnSpMkLst>
        </pc:cxnChg>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pChg chg="mod">
          <ac:chgData name="Heitman, Lindsey" userId="S::heitman_l@cde.state.co.us::a9773a47-99d2-4599-9377-6d37e9ec0bd3" providerId="AD" clId="Web-{C4E9F164-D9E1-432E-A4A8-EF5C53FBCA4A}" dt="2024-06-05T21:20:29.188" v="345" actId="1076"/>
          <ac:spMkLst>
            <pc:docMk/>
            <pc:sldMk cId="3920961835" sldId="4845"/>
            <ac:spMk id="3" creationId="{DF2EA5D6-B457-AEA3-9FC8-F97EA0455B8A}"/>
          </ac:spMkLst>
        </pc:spChg>
        <pc:spChg chg="mod">
          <ac:chgData name="Heitman, Lindsey" userId="S::heitman_l@cde.state.co.us::a9773a47-99d2-4599-9377-6d37e9ec0bd3" providerId="AD" clId="Web-{C4E9F164-D9E1-432E-A4A8-EF5C53FBCA4A}" dt="2024-06-05T21:20:25.266" v="344" actId="20577"/>
          <ac:spMkLst>
            <pc:docMk/>
            <pc:sldMk cId="3920961835" sldId="4845"/>
            <ac:spMk id="8" creationId="{A612E731-8BE8-3526-359B-201A59834C33}"/>
          </ac:spMkLst>
        </pc:spChg>
      </pc:sldChg>
      <pc:sldChg chg="modSp">
        <pc:chgData name="Heitman, Lindsey" userId="S::heitman_l@cde.state.co.us::a9773a47-99d2-4599-9377-6d37e9ec0bd3" providerId="AD" clId="Web-{C4E9F164-D9E1-432E-A4A8-EF5C53FBCA4A}" dt="2024-06-05T21:04:23.374" v="125"/>
        <pc:sldMkLst>
          <pc:docMk/>
          <pc:sldMk cId="1037917088" sldId="5098"/>
        </pc:sldMkLst>
        <pc:graphicFrameChg chg="mod modGraphic">
          <ac:chgData name="Heitman, Lindsey" userId="S::heitman_l@cde.state.co.us::a9773a47-99d2-4599-9377-6d37e9ec0bd3" providerId="AD" clId="Web-{C4E9F164-D9E1-432E-A4A8-EF5C53FBCA4A}" dt="2024-06-05T21:04:23.374" v="125"/>
          <ac:graphicFrameMkLst>
            <pc:docMk/>
            <pc:sldMk cId="1037917088" sldId="5098"/>
            <ac:graphicFrameMk id="5" creationId="{5E4612F7-68C6-57CA-E918-38EF641F73CF}"/>
          </ac:graphicFrameMkLst>
        </pc:graphicFrameChg>
      </pc:sldChg>
      <pc:sldChg chg="modSp add">
        <pc:chgData name="Heitman, Lindsey" userId="S::heitman_l@cde.state.co.us::a9773a47-99d2-4599-9377-6d37e9ec0bd3" providerId="AD" clId="Web-{C4E9F164-D9E1-432E-A4A8-EF5C53FBCA4A}" dt="2024-06-05T21:09:26.978" v="152" actId="14100"/>
        <pc:sldMkLst>
          <pc:docMk/>
          <pc:sldMk cId="11504233" sldId="5368"/>
        </pc:sldMkLst>
        <pc:spChg chg="mod">
          <ac:chgData name="Heitman, Lindsey" userId="S::heitman_l@cde.state.co.us::a9773a47-99d2-4599-9377-6d37e9ec0bd3" providerId="AD" clId="Web-{C4E9F164-D9E1-432E-A4A8-EF5C53FBCA4A}" dt="2024-06-05T21:09:26.978" v="152" actId="14100"/>
          <ac:spMkLst>
            <pc:docMk/>
            <pc:sldMk cId="11504233" sldId="5368"/>
            <ac:spMk id="2" creationId="{222E4C28-041D-59D2-0291-9738FE10DDD0}"/>
          </ac:spMkLst>
        </pc:spChg>
        <pc:spChg chg="mod">
          <ac:chgData name="Heitman, Lindsey" userId="S::heitman_l@cde.state.co.us::a9773a47-99d2-4599-9377-6d37e9ec0bd3" providerId="AD" clId="Web-{C4E9F164-D9E1-432E-A4A8-EF5C53FBCA4A}" dt="2024-06-05T21:09:15.743" v="150" actId="20577"/>
          <ac:spMkLst>
            <pc:docMk/>
            <pc:sldMk cId="11504233" sldId="5368"/>
            <ac:spMk id="3" creationId="{1C053128-2E61-BD39-9230-D3FF32B16187}"/>
          </ac:spMkLst>
        </pc:spChg>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pChg chg="del">
          <ac:chgData name="Heitman, Lindsey" userId="S::heitman_l@cde.state.co.us::a9773a47-99d2-4599-9377-6d37e9ec0bd3" providerId="AD" clId="Web-{C4E9F164-D9E1-432E-A4A8-EF5C53FBCA4A}" dt="2024-06-05T21:11:11.794" v="161"/>
          <ac:spMkLst>
            <pc:docMk/>
            <pc:sldMk cId="2498386372" sldId="5387"/>
            <ac:spMk id="5" creationId="{478D8383-6DD9-9DEC-05E0-5B2ED51CA209}"/>
          </ac:spMkLst>
        </pc:spChg>
        <pc:spChg chg="del">
          <ac:chgData name="Heitman, Lindsey" userId="S::heitman_l@cde.state.co.us::a9773a47-99d2-4599-9377-6d37e9ec0bd3" providerId="AD" clId="Web-{C4E9F164-D9E1-432E-A4A8-EF5C53FBCA4A}" dt="2024-06-05T21:11:08.091" v="160"/>
          <ac:spMkLst>
            <pc:docMk/>
            <pc:sldMk cId="2498386372" sldId="5387"/>
            <ac:spMk id="7" creationId="{2F91DB89-DA54-029C-26CC-55C61EC345AD}"/>
          </ac:spMkLst>
        </pc:spChg>
        <pc:spChg chg="mod">
          <ac:chgData name="Heitman, Lindsey" userId="S::heitman_l@cde.state.co.us::a9773a47-99d2-4599-9377-6d37e9ec0bd3" providerId="AD" clId="Web-{C4E9F164-D9E1-432E-A4A8-EF5C53FBCA4A}" dt="2024-06-05T21:11:30.092" v="165" actId="14100"/>
          <ac:spMkLst>
            <pc:docMk/>
            <pc:sldMk cId="2498386372" sldId="5387"/>
            <ac:spMk id="10" creationId="{C01C6E1B-E65F-A8D1-83A2-E15694A2FBB0}"/>
          </ac:spMkLst>
        </pc:spChg>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pChg chg="mod">
          <ac:chgData name="Heitman, Lindsey" userId="S::heitman_l@cde.state.co.us::a9773a47-99d2-4599-9377-6d37e9ec0bd3" providerId="AD" clId="Web-{C4E9F164-D9E1-432E-A4A8-EF5C53FBCA4A}" dt="2024-06-05T21:14:05.271" v="168" actId="20577"/>
          <ac:spMkLst>
            <pc:docMk/>
            <pc:sldMk cId="78516318" sldId="5409"/>
            <ac:spMk id="5" creationId="{6AB53239-1CF6-92FB-5ACB-3912F9C0901B}"/>
          </ac:spMkLst>
        </pc:spChg>
        <pc:spChg chg="mod">
          <ac:chgData name="Heitman, Lindsey" userId="S::heitman_l@cde.state.co.us::a9773a47-99d2-4599-9377-6d37e9ec0bd3" providerId="AD" clId="Web-{C4E9F164-D9E1-432E-A4A8-EF5C53FBCA4A}" dt="2024-06-05T21:08:11.835" v="130" actId="14100"/>
          <ac:spMkLst>
            <pc:docMk/>
            <pc:sldMk cId="78516318" sldId="5409"/>
            <ac:spMk id="6" creationId="{AE918E9A-F82D-488E-3DFE-EEA53EB023A6}"/>
          </ac:spMkLst>
        </pc:spChg>
        <pc:picChg chg="mod">
          <ac:chgData name="Heitman, Lindsey" userId="S::heitman_l@cde.state.co.us::a9773a47-99d2-4599-9377-6d37e9ec0bd3" providerId="AD" clId="Web-{C4E9F164-D9E1-432E-A4A8-EF5C53FBCA4A}" dt="2024-06-05T21:08:15.507" v="131" actId="1076"/>
          <ac:picMkLst>
            <pc:docMk/>
            <pc:sldMk cId="78516318" sldId="5409"/>
            <ac:picMk id="9" creationId="{DDB53DDA-5607-9941-7C7F-27064D67963E}"/>
          </ac:picMkLst>
        </pc:picChg>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pChg chg="mod">
          <ac:chgData name="Heitman, Lindsey" userId="S::heitman_l@cde.state.co.us::a9773a47-99d2-4599-9377-6d37e9ec0bd3" providerId="AD" clId="Web-{C4E9F164-D9E1-432E-A4A8-EF5C53FBCA4A}" dt="2024-06-05T21:33:45.262" v="577" actId="1076"/>
          <ac:spMkLst>
            <pc:docMk/>
            <pc:sldMk cId="2333027735" sldId="5458"/>
            <ac:spMk id="2" creationId="{00000000-0000-0000-0000-000000000000}"/>
          </ac:spMkLst>
        </pc:spChg>
      </pc:sldChg>
      <pc:sldChg chg="modSp add">
        <pc:chgData name="Heitman, Lindsey" userId="S::heitman_l@cde.state.co.us::a9773a47-99d2-4599-9377-6d37e9ec0bd3" providerId="AD" clId="Web-{C4E9F164-D9E1-432E-A4A8-EF5C53FBCA4A}" dt="2024-06-05T21:30:55.459" v="574" actId="1076"/>
        <pc:sldMkLst>
          <pc:docMk/>
          <pc:sldMk cId="2403973243" sldId="5481"/>
        </pc:sldMkLst>
        <pc:spChg chg="mod">
          <ac:chgData name="Heitman, Lindsey" userId="S::heitman_l@cde.state.co.us::a9773a47-99d2-4599-9377-6d37e9ec0bd3" providerId="AD" clId="Web-{C4E9F164-D9E1-432E-A4A8-EF5C53FBCA4A}" dt="2024-06-05T21:30:55.459" v="574" actId="1076"/>
          <ac:spMkLst>
            <pc:docMk/>
            <pc:sldMk cId="2403973243" sldId="5481"/>
            <ac:spMk id="2" creationId="{00000000-0000-0000-0000-000000000000}"/>
          </ac:spMkLst>
        </pc:spChg>
      </pc:sldChg>
      <pc:sldChg chg="addSp delSp modSp add">
        <pc:chgData name="Heitman, Lindsey" userId="S::heitman_l@cde.state.co.us::a9773a47-99d2-4599-9377-6d37e9ec0bd3" providerId="AD" clId="Web-{C4E9F164-D9E1-432E-A4A8-EF5C53FBCA4A}" dt="2024-06-05T21:37:24.441" v="611"/>
        <pc:sldMkLst>
          <pc:docMk/>
          <pc:sldMk cId="1354576042" sldId="5482"/>
        </pc:sldMkLst>
        <pc:spChg chg="mod">
          <ac:chgData name="Heitman, Lindsey" userId="S::heitman_l@cde.state.co.us::a9773a47-99d2-4599-9377-6d37e9ec0bd3" providerId="AD" clId="Web-{C4E9F164-D9E1-432E-A4A8-EF5C53FBCA4A}" dt="2024-06-05T21:36:45.268" v="605" actId="1076"/>
          <ac:spMkLst>
            <pc:docMk/>
            <pc:sldMk cId="1354576042" sldId="5482"/>
            <ac:spMk id="3" creationId="{DF2EA5D6-B457-AEA3-9FC8-F97EA0455B8A}"/>
          </ac:spMkLst>
        </pc:spChg>
        <pc:spChg chg="del">
          <ac:chgData name="Heitman, Lindsey" userId="S::heitman_l@cde.state.co.us::a9773a47-99d2-4599-9377-6d37e9ec0bd3" providerId="AD" clId="Web-{C4E9F164-D9E1-432E-A4A8-EF5C53FBCA4A}" dt="2024-06-05T21:36:08.798" v="580"/>
          <ac:spMkLst>
            <pc:docMk/>
            <pc:sldMk cId="1354576042" sldId="5482"/>
            <ac:spMk id="8" creationId="{A612E731-8BE8-3526-359B-201A59834C33}"/>
          </ac:spMkLst>
        </pc:spChg>
        <pc:spChg chg="add del mod">
          <ac:chgData name="Heitman, Lindsey" userId="S::heitman_l@cde.state.co.us::a9773a47-99d2-4599-9377-6d37e9ec0bd3" providerId="AD" clId="Web-{C4E9F164-D9E1-432E-A4A8-EF5C53FBCA4A}" dt="2024-06-05T21:37:24.441" v="611"/>
          <ac:spMkLst>
            <pc:docMk/>
            <pc:sldMk cId="1354576042" sldId="5482"/>
            <ac:spMk id="169" creationId="{31FA6B60-ACA7-2EAA-4DE5-05C2FD1A0537}"/>
          </ac:spMkLst>
        </pc:spChg>
        <pc:spChg chg="add mod">
          <ac:chgData name="Heitman, Lindsey" userId="S::heitman_l@cde.state.co.us::a9773a47-99d2-4599-9377-6d37e9ec0bd3" providerId="AD" clId="Web-{C4E9F164-D9E1-432E-A4A8-EF5C53FBCA4A}" dt="2024-06-05T21:37:18.706" v="610" actId="1076"/>
          <ac:spMkLst>
            <pc:docMk/>
            <pc:sldMk cId="1354576042" sldId="5482"/>
            <ac:spMk id="171" creationId="{BB80EEC8-0BF0-E2E3-8893-92F9F265513D}"/>
          </ac:spMkLst>
        </pc:spChg>
        <pc:graphicFrameChg chg="add del mod ord modGraphic">
          <ac:chgData name="Heitman, Lindsey" userId="S::heitman_l@cde.state.co.us::a9773a47-99d2-4599-9377-6d37e9ec0bd3" providerId="AD" clId="Web-{C4E9F164-D9E1-432E-A4A8-EF5C53FBCA4A}" dt="2024-06-05T21:36:52.565" v="606"/>
          <ac:graphicFrameMkLst>
            <pc:docMk/>
            <pc:sldMk cId="1354576042" sldId="5482"/>
            <ac:graphicFrameMk id="6" creationId="{C807C1E6-8AD2-EA4A-B130-87F6E111DBE1}"/>
          </ac:graphicFrameMkLst>
        </pc:graphicFrameChg>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pChg chg="mod">
          <ac:chgData name="McRee, Rebecca" userId="S::mcree_r@cde.state.co.us::3a10fa13-9d60-4c0b-b361-471945732c34" providerId="AD" clId="Web-{F371A368-7BDA-562B-CE18-A33B01254AD7}" dt="2024-07-08T23:00:08.635" v="121" actId="20577"/>
          <ac:spMkLst>
            <pc:docMk/>
            <pc:sldMk cId="538669139" sldId="5487"/>
            <ac:spMk id="3" creationId="{C0512FC2-261A-6790-E9CC-D752F6C04657}"/>
          </ac:spMkLst>
        </pc:spChg>
        <pc:spChg chg="mod">
          <ac:chgData name="McRee, Rebecca" userId="S::mcree_r@cde.state.co.us::3a10fa13-9d60-4c0b-b361-471945732c34" providerId="AD" clId="Web-{F371A368-7BDA-562B-CE18-A33B01254AD7}" dt="2024-07-08T23:06:07.595" v="163" actId="14100"/>
          <ac:spMkLst>
            <pc:docMk/>
            <pc:sldMk cId="538669139" sldId="5487"/>
            <ac:spMk id="6" creationId="{84787FAE-4432-05A1-C385-C9BB47E8B98C}"/>
          </ac:spMkLst>
        </pc:spChg>
      </pc:sldChg>
      <pc:sldChg chg="modSp">
        <pc:chgData name="McRee, Rebecca" userId="S::mcree_r@cde.state.co.us::3a10fa13-9d60-4c0b-b361-471945732c34" providerId="AD" clId="Web-{F371A368-7BDA-562B-CE18-A33B01254AD7}" dt="2024-07-08T23:05:48.595" v="160" actId="20577"/>
        <pc:sldMkLst>
          <pc:docMk/>
          <pc:sldMk cId="1185884485" sldId="5488"/>
        </pc:sldMkLst>
        <pc:spChg chg="mod">
          <ac:chgData name="McRee, Rebecca" userId="S::mcree_r@cde.state.co.us::3a10fa13-9d60-4c0b-b361-471945732c34" providerId="AD" clId="Web-{F371A368-7BDA-562B-CE18-A33B01254AD7}" dt="2024-07-08T22:55:06.942" v="33" actId="20577"/>
          <ac:spMkLst>
            <pc:docMk/>
            <pc:sldMk cId="1185884485" sldId="5488"/>
            <ac:spMk id="2" creationId="{FA0319B2-3C56-CFC9-5633-A23A05EB92AD}"/>
          </ac:spMkLst>
        </pc:spChg>
        <pc:spChg chg="mod">
          <ac:chgData name="McRee, Rebecca" userId="S::mcree_r@cde.state.co.us::3a10fa13-9d60-4c0b-b361-471945732c34" providerId="AD" clId="Web-{F371A368-7BDA-562B-CE18-A33B01254AD7}" dt="2024-07-08T22:59:07.619" v="97" actId="20577"/>
          <ac:spMkLst>
            <pc:docMk/>
            <pc:sldMk cId="1185884485" sldId="5488"/>
            <ac:spMk id="3" creationId="{C0512FC2-261A-6790-E9CC-D752F6C04657}"/>
          </ac:spMkLst>
        </pc:spChg>
        <pc:spChg chg="mod">
          <ac:chgData name="McRee, Rebecca" userId="S::mcree_r@cde.state.co.us::3a10fa13-9d60-4c0b-b361-471945732c34" providerId="AD" clId="Web-{F371A368-7BDA-562B-CE18-A33B01254AD7}" dt="2024-07-08T23:05:48.595" v="160" actId="20577"/>
          <ac:spMkLst>
            <pc:docMk/>
            <pc:sldMk cId="1185884485" sldId="5488"/>
            <ac:spMk id="6" creationId="{84787FAE-4432-05A1-C385-C9BB47E8B98C}"/>
          </ac:spMkLst>
        </pc:spChg>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pChg chg="mod">
          <ac:chgData name="McRee, Rebecca" userId="S::mcree_r@cde.state.co.us::3a10fa13-9d60-4c0b-b361-471945732c34" providerId="AD" clId="Web-{F371A368-7BDA-562B-CE18-A33B01254AD7}" dt="2024-07-08T22:59:33.557" v="114" actId="20577"/>
          <ac:spMkLst>
            <pc:docMk/>
            <pc:sldMk cId="2585022322" sldId="5489"/>
            <ac:spMk id="3" creationId="{C0512FC2-261A-6790-E9CC-D752F6C04657}"/>
          </ac:spMkLst>
        </pc:spChg>
        <pc:spChg chg="mod">
          <ac:chgData name="McRee, Rebecca" userId="S::mcree_r@cde.state.co.us::3a10fa13-9d60-4c0b-b361-471945732c34" providerId="AD" clId="Web-{F371A368-7BDA-562B-CE18-A33B01254AD7}" dt="2024-07-08T23:05:55.611" v="162" actId="20577"/>
          <ac:spMkLst>
            <pc:docMk/>
            <pc:sldMk cId="2585022322" sldId="5489"/>
            <ac:spMk id="6" creationId="{84787FAE-4432-05A1-C385-C9BB47E8B98C}"/>
          </ac:spMkLst>
        </pc:spChg>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pChg chg="mod">
          <ac:chgData name="McRee, Rebecca" userId="S::mcree_r@cde.state.co.us::3a10fa13-9d60-4c0b-b361-471945732c34" providerId="AD" clId="Web-{F371A368-7BDA-562B-CE18-A33B01254AD7}" dt="2024-07-08T23:04:01.452" v="146" actId="20577"/>
          <ac:spMkLst>
            <pc:docMk/>
            <pc:sldMk cId="1982214778" sldId="5491"/>
            <ac:spMk id="2" creationId="{CA7EA7C5-866B-0668-F980-DD563EFAA6F1}"/>
          </ac:spMkLst>
        </pc:spChg>
        <pc:spChg chg="del mod">
          <ac:chgData name="McRee, Rebecca" userId="S::mcree_r@cde.state.co.us::3a10fa13-9d60-4c0b-b361-471945732c34" providerId="AD" clId="Web-{F371A368-7BDA-562B-CE18-A33B01254AD7}" dt="2024-07-08T23:02:00.294" v="125"/>
          <ac:spMkLst>
            <pc:docMk/>
            <pc:sldMk cId="1982214778" sldId="5491"/>
            <ac:spMk id="3" creationId="{3E256341-373C-BCBE-CCE8-B59A396C8198}"/>
          </ac:spMkLst>
        </pc:spChg>
        <pc:spChg chg="mod">
          <ac:chgData name="McRee, Rebecca" userId="S::mcree_r@cde.state.co.us::3a10fa13-9d60-4c0b-b361-471945732c34" providerId="AD" clId="Web-{F371A368-7BDA-562B-CE18-A33B01254AD7}" dt="2024-07-08T23:04:22.921" v="152" actId="20577"/>
          <ac:spMkLst>
            <pc:docMk/>
            <pc:sldMk cId="1982214778" sldId="5491"/>
            <ac:spMk id="5" creationId="{6B5DB5EE-4DF5-B20A-6910-C97D066AD95B}"/>
          </ac:spMkLst>
        </pc:spChg>
        <pc:spChg chg="mod">
          <ac:chgData name="McRee, Rebecca" userId="S::mcree_r@cde.state.co.us::3a10fa13-9d60-4c0b-b361-471945732c34" providerId="AD" clId="Web-{F371A368-7BDA-562B-CE18-A33B01254AD7}" dt="2024-07-08T23:04:27.296" v="156" actId="20577"/>
          <ac:spMkLst>
            <pc:docMk/>
            <pc:sldMk cId="1982214778" sldId="5491"/>
            <ac:spMk id="6" creationId="{B5E58230-244E-AB6F-C2C4-829E4FC6C3F5}"/>
          </ac:spMkLst>
        </pc:spChg>
        <pc:spChg chg="add del mod">
          <ac:chgData name="McRee, Rebecca" userId="S::mcree_r@cde.state.co.us::3a10fa13-9d60-4c0b-b361-471945732c34" providerId="AD" clId="Web-{F371A368-7BDA-562B-CE18-A33B01254AD7}" dt="2024-07-08T23:02:17.325" v="128"/>
          <ac:spMkLst>
            <pc:docMk/>
            <pc:sldMk cId="1982214778" sldId="5491"/>
            <ac:spMk id="9" creationId="{8EB57651-366E-C58E-FE3D-227B2B18EEB9}"/>
          </ac:spMkLst>
        </pc:spChg>
        <pc:spChg chg="add mod">
          <ac:chgData name="McRee, Rebecca" userId="S::mcree_r@cde.state.co.us::3a10fa13-9d60-4c0b-b361-471945732c34" providerId="AD" clId="Web-{F371A368-7BDA-562B-CE18-A33B01254AD7}" dt="2024-07-08T23:02:34.701" v="131"/>
          <ac:spMkLst>
            <pc:docMk/>
            <pc:sldMk cId="1982214778" sldId="5491"/>
            <ac:spMk id="12" creationId="{336E6375-A961-063D-6650-8E192C3CA9C6}"/>
          </ac:spMkLst>
        </pc:spChg>
        <pc:picChg chg="add del mod ord">
          <ac:chgData name="McRee, Rebecca" userId="S::mcree_r@cde.state.co.us::3a10fa13-9d60-4c0b-b361-471945732c34" providerId="AD" clId="Web-{F371A368-7BDA-562B-CE18-A33B01254AD7}" dt="2024-07-08T23:02:06.778" v="126"/>
          <ac:picMkLst>
            <pc:docMk/>
            <pc:sldMk cId="1982214778" sldId="5491"/>
            <ac:picMk id="7" creationId="{1751A6D8-0627-F591-DF8C-556106943B88}"/>
          </ac:picMkLst>
        </pc:picChg>
        <pc:picChg chg="add del mod ord">
          <ac:chgData name="McRee, Rebecca" userId="S::mcree_r@cde.state.co.us::3a10fa13-9d60-4c0b-b361-471945732c34" providerId="AD" clId="Web-{F371A368-7BDA-562B-CE18-A33B01254AD7}" dt="2024-07-08T23:02:34.701" v="131"/>
          <ac:picMkLst>
            <pc:docMk/>
            <pc:sldMk cId="1982214778" sldId="5491"/>
            <ac:picMk id="10" creationId="{E8DC54A4-77FE-55F0-4503-82F47D8722D3}"/>
          </ac:picMkLst>
        </pc:picChg>
      </pc:sldChg>
      <pc:sldChg chg="addSp delSp modSp new del">
        <pc:chgData name="McRee, Rebecca" userId="S::mcree_r@cde.state.co.us::3a10fa13-9d60-4c0b-b361-471945732c34" providerId="AD" clId="Web-{F371A368-7BDA-562B-CE18-A33B01254AD7}" dt="2024-07-08T23:03:40.452" v="135"/>
        <pc:sldMkLst>
          <pc:docMk/>
          <pc:sldMk cId="3510349753" sldId="5492"/>
        </pc:sldMkLst>
        <pc:spChg chg="del">
          <ac:chgData name="McRee, Rebecca" userId="S::mcree_r@cde.state.co.us::3a10fa13-9d60-4c0b-b361-471945732c34" providerId="AD" clId="Web-{F371A368-7BDA-562B-CE18-A33B01254AD7}" dt="2024-07-08T23:03:21.639" v="133"/>
          <ac:spMkLst>
            <pc:docMk/>
            <pc:sldMk cId="3510349753" sldId="5492"/>
            <ac:spMk id="3" creationId="{9971C2FF-0CF7-0561-43B4-A9BEEAF6D8F3}"/>
          </ac:spMkLst>
        </pc:spChg>
        <pc:picChg chg="add mod ord">
          <ac:chgData name="McRee, Rebecca" userId="S::mcree_r@cde.state.co.us::3a10fa13-9d60-4c0b-b361-471945732c34" providerId="AD" clId="Web-{F371A368-7BDA-562B-CE18-A33B01254AD7}" dt="2024-07-08T23:03:27.358" v="134" actId="1076"/>
          <ac:picMkLst>
            <pc:docMk/>
            <pc:sldMk cId="3510349753" sldId="5492"/>
            <ac:picMk id="7" creationId="{03D93E36-B340-FDAB-1AB9-304C11DCA926}"/>
          </ac:picMkLst>
        </pc:picChg>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pChg chg="mod">
          <ac:chgData name="Hoffman, Peter" userId="673cee94-26bd-4c2a-ab82-1b3669e2f049" providerId="ADAL" clId="{D984F346-6CEF-497D-AB94-05D649B65E6C}" dt="2024-08-14T18:24:47.916" v="3" actId="962"/>
          <ac:spMkLst>
            <pc:docMk/>
            <pc:sldMk cId="1896735902" sldId="5469"/>
            <ac:spMk id="2" creationId="{77A71FE4-D523-BABB-1FC5-9EABE0C61217}"/>
          </ac:spMkLst>
        </pc:spChg>
        <pc:spChg chg="mod">
          <ac:chgData name="Hoffman, Peter" userId="673cee94-26bd-4c2a-ab82-1b3669e2f049" providerId="ADAL" clId="{D984F346-6CEF-497D-AB94-05D649B65E6C}" dt="2024-08-14T18:24:54.075" v="4" actId="962"/>
          <ac:spMkLst>
            <pc:docMk/>
            <pc:sldMk cId="1896735902" sldId="5469"/>
            <ac:spMk id="4" creationId="{9CFEE11B-2F0B-A30B-B1A6-292AA647C48B}"/>
          </ac:spMkLst>
        </pc:spChg>
        <pc:spChg chg="ord">
          <ac:chgData name="Hoffman, Peter" userId="673cee94-26bd-4c2a-ab82-1b3669e2f049" providerId="ADAL" clId="{D984F346-6CEF-497D-AB94-05D649B65E6C}" dt="2024-08-14T18:25:00.436" v="5" actId="13244"/>
          <ac:spMkLst>
            <pc:docMk/>
            <pc:sldMk cId="1896735902" sldId="5469"/>
            <ac:spMk id="5" creationId="{1CBE220D-5884-CBA8-A697-19FE54870BF9}"/>
          </ac:spMkLst>
        </pc:spChg>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pChg chg="mod">
          <ac:chgData name="Hoffman, Peter" userId="673cee94-26bd-4c2a-ab82-1b3669e2f049" providerId="ADAL" clId="{D984F346-6CEF-497D-AB94-05D649B65E6C}" dt="2024-08-14T18:24:13.578" v="1" actId="27636"/>
          <ac:spMkLst>
            <pc:docMk/>
            <pc:sldMk cId="3757558483" sldId="5547"/>
            <ac:spMk id="2" creationId="{61FA4591-7D47-D1E8-1301-1A17E457FF29}"/>
          </ac:spMkLst>
        </pc:spChg>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mod">
        <pc:chgData name="Hoffman, Peter" userId="673cee94-26bd-4c2a-ab82-1b3669e2f049" providerId="ADAL" clId="{77415900-EF52-4A8A-8691-4A898D761B5E}" dt="2024-06-17T21:37:10.649" v="72" actId="20577"/>
        <pc:sldMkLst>
          <pc:docMk/>
          <pc:sldMk cId="1212467416" sldId="261"/>
        </pc:sldMkLst>
        <pc:graphicFrameChg chg="modGraphic">
          <ac:chgData name="Hoffman, Peter" userId="673cee94-26bd-4c2a-ab82-1b3669e2f049" providerId="ADAL" clId="{77415900-EF52-4A8A-8691-4A898D761B5E}" dt="2024-06-17T21:37:10.649" v="72"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77415900-EF52-4A8A-8691-4A898D761B5E}" dt="2024-06-17T21:38:30.852" v="76" actId="2696"/>
        <pc:sldMkLst>
          <pc:docMk/>
          <pc:sldMk cId="4006630429" sldId="282"/>
        </pc:sldMkLst>
      </pc:sldChg>
      <pc:sldChg chg="modSp add mod">
        <pc:chgData name="Hoffman, Peter" userId="673cee94-26bd-4c2a-ab82-1b3669e2f049" providerId="ADAL" clId="{77415900-EF52-4A8A-8691-4A898D761B5E}" dt="2024-06-18T20:19:53.293" v="79" actId="13926"/>
        <pc:sldMkLst>
          <pc:docMk/>
          <pc:sldMk cId="1991320786" sldId="4834"/>
        </pc:sldMkLst>
        <pc:graphicFrameChg chg="modGraphic">
          <ac:chgData name="Hoffman, Peter" userId="673cee94-26bd-4c2a-ab82-1b3669e2f049" providerId="ADAL" clId="{77415900-EF52-4A8A-8691-4A898D761B5E}" dt="2024-06-18T20:19:53.293" v="79"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pChg chg="mod">
          <ac:chgData name="Hoffman, Peter" userId="673cee94-26bd-4c2a-ab82-1b3669e2f049" providerId="ADAL" clId="{77415900-EF52-4A8A-8691-4A898D761B5E}" dt="2024-06-20T00:57:41.158" v="455" actId="20577"/>
          <ac:spMkLst>
            <pc:docMk/>
            <pc:sldMk cId="1896735902" sldId="5469"/>
            <ac:spMk id="5" creationId="{3C923818-FAC2-A017-4346-74FF9C4B4D09}"/>
          </ac:spMkLst>
        </pc:spChg>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pChg chg="add del">
          <ac:chgData name="Hoffman, Peter" userId="673cee94-26bd-4c2a-ab82-1b3669e2f049" providerId="ADAL" clId="{77415900-EF52-4A8A-8691-4A898D761B5E}" dt="2024-06-20T00:50:52.844" v="283" actId="22"/>
          <ac:spMkLst>
            <pc:docMk/>
            <pc:sldMk cId="1526248414" sldId="5472"/>
            <ac:spMk id="3" creationId="{37A5CF0F-2DD9-697A-D1FF-9F7988923AE8}"/>
          </ac:spMkLst>
        </pc:spChg>
        <pc:spChg chg="mod">
          <ac:chgData name="Hoffman, Peter" userId="673cee94-26bd-4c2a-ab82-1b3669e2f049" providerId="ADAL" clId="{77415900-EF52-4A8A-8691-4A898D761B5E}" dt="2024-06-20T00:52:36.373" v="360" actId="20577"/>
          <ac:spMkLst>
            <pc:docMk/>
            <pc:sldMk cId="1526248414" sldId="5472"/>
            <ac:spMk id="5" creationId="{AF6EB1F5-01CD-901C-27EE-72C2EDD75AA9}"/>
          </ac:spMkLst>
        </pc:spChg>
        <pc:spChg chg="add mod">
          <ac:chgData name="Hoffman, Peter" userId="673cee94-26bd-4c2a-ab82-1b3669e2f049" providerId="ADAL" clId="{77415900-EF52-4A8A-8691-4A898D761B5E}" dt="2024-06-20T00:52:24.783" v="334" actId="20577"/>
          <ac:spMkLst>
            <pc:docMk/>
            <pc:sldMk cId="1526248414" sldId="5472"/>
            <ac:spMk id="10" creationId="{B9B8C26C-BF94-042B-4784-D87458B930B4}"/>
          </ac:spMkLst>
        </pc:spChg>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sldChg chg="modSp mod">
        <pc:chgData name="Gudka, Dawna" userId="823cceae-331b-41d6-9a63-34ad6d1db55c" providerId="ADAL" clId="{305FDE6D-F130-43BE-8A38-21E002892D5A}" dt="2024-08-08T12:36:20.011" v="159" actId="20577"/>
        <pc:sldMkLst>
          <pc:docMk/>
          <pc:sldMk cId="3227145924" sldId="5097"/>
        </pc:sldMkLst>
        <pc:graphicFrameChg chg="modGraphic">
          <ac:chgData name="Gudka, Dawna" userId="823cceae-331b-41d6-9a63-34ad6d1db55c" providerId="ADAL" clId="{305FDE6D-F130-43BE-8A38-21E002892D5A}" dt="2024-08-08T12:36:20.011" v="159"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305FDE6D-F130-43BE-8A38-21E002892D5A}" dt="2024-08-08T12:32:53.693" v="145" actId="13926"/>
        <pc:sldMkLst>
          <pc:docMk/>
          <pc:sldMk cId="1037917088" sldId="5098"/>
        </pc:sldMkLst>
        <pc:graphicFrameChg chg="mod modGraphic">
          <ac:chgData name="Gudka, Dawna" userId="823cceae-331b-41d6-9a63-34ad6d1db55c" providerId="ADAL" clId="{305FDE6D-F130-43BE-8A38-21E002892D5A}" dt="2024-08-08T12:32:53.693" v="145" actId="13926"/>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pChg chg="mod">
          <ac:chgData name="Rhodes, Tara" userId="S::rhodes_t@cde.state.co.us::566307b0-1e17-4826-87e1-0feb85a922f2" providerId="AD" clId="Web-{9C5762E8-7993-1D1C-454D-0C7C3B89157A}" dt="2024-07-11T05:39:10.723" v="63" actId="20577"/>
          <ac:spMkLst>
            <pc:docMk/>
            <pc:sldMk cId="3555346656" sldId="5503"/>
            <ac:spMk id="5" creationId="{2052F808-F3B5-0491-0FA0-6BC8B77C6DC3}"/>
          </ac:spMkLst>
        </pc:spChg>
      </pc:sldChg>
      <pc:sldChg chg="modSp ord">
        <pc:chgData name="Rhodes, Tara" userId="S::rhodes_t@cde.state.co.us::566307b0-1e17-4826-87e1-0feb85a922f2" providerId="AD" clId="Web-{9C5762E8-7993-1D1C-454D-0C7C3B89157A}" dt="2024-07-11T06:13:16.846" v="1098" actId="20577"/>
        <pc:sldMkLst>
          <pc:docMk/>
          <pc:sldMk cId="1153930597" sldId="5504"/>
        </pc:sldMkLst>
        <pc:spChg chg="mod">
          <ac:chgData name="Rhodes, Tara" userId="S::rhodes_t@cde.state.co.us::566307b0-1e17-4826-87e1-0feb85a922f2" providerId="AD" clId="Web-{9C5762E8-7993-1D1C-454D-0C7C3B89157A}" dt="2024-07-11T05:48:31.303" v="233" actId="20577"/>
          <ac:spMkLst>
            <pc:docMk/>
            <pc:sldMk cId="1153930597" sldId="5504"/>
            <ac:spMk id="5" creationId="{470750BE-39D7-3CB7-2A3A-838DFB659F1E}"/>
          </ac:spMkLst>
        </pc:spChg>
        <pc:spChg chg="mod">
          <ac:chgData name="Rhodes, Tara" userId="S::rhodes_t@cde.state.co.us::566307b0-1e17-4826-87e1-0feb85a922f2" providerId="AD" clId="Web-{9C5762E8-7993-1D1C-454D-0C7C3B89157A}" dt="2024-07-11T06:13:16.846" v="1098" actId="20577"/>
          <ac:spMkLst>
            <pc:docMk/>
            <pc:sldMk cId="1153930597" sldId="5504"/>
            <ac:spMk id="6" creationId="{6830CC07-B20E-26DD-4E6E-5D4DFAF184F5}"/>
          </ac:spMkLst>
        </pc:spChg>
        <pc:spChg chg="mod">
          <ac:chgData name="Rhodes, Tara" userId="S::rhodes_t@cde.state.co.us::566307b0-1e17-4826-87e1-0feb85a922f2" providerId="AD" clId="Web-{9C5762E8-7993-1D1C-454D-0C7C3B89157A}" dt="2024-07-11T05:39:18.989" v="67" actId="20577"/>
          <ac:spMkLst>
            <pc:docMk/>
            <pc:sldMk cId="1153930597" sldId="5504"/>
            <ac:spMk id="7" creationId="{9E0B5068-C35B-2EF4-93D4-09BCA09408A2}"/>
          </ac:spMkLst>
        </pc:spChg>
        <pc:spChg chg="mod">
          <ac:chgData name="Rhodes, Tara" userId="S::rhodes_t@cde.state.co.us::566307b0-1e17-4826-87e1-0feb85a922f2" providerId="AD" clId="Web-{9C5762E8-7993-1D1C-454D-0C7C3B89157A}" dt="2024-07-11T05:39:27.583" v="74" actId="20577"/>
          <ac:spMkLst>
            <pc:docMk/>
            <pc:sldMk cId="1153930597" sldId="5504"/>
            <ac:spMk id="8" creationId="{17E9B64D-6E89-6B54-E177-52982FC3E644}"/>
          </ac:spMkLst>
        </pc:spChg>
      </pc:sldChg>
      <pc:sldChg chg="modSp">
        <pc:chgData name="Rhodes, Tara" userId="S::rhodes_t@cde.state.co.us::566307b0-1e17-4826-87e1-0feb85a922f2" providerId="AD" clId="Web-{9C5762E8-7993-1D1C-454D-0C7C3B89157A}" dt="2024-07-11T05:39:05.520" v="59" actId="20577"/>
        <pc:sldMkLst>
          <pc:docMk/>
          <pc:sldMk cId="1684126465" sldId="5505"/>
        </pc:sldMkLst>
        <pc:spChg chg="mod">
          <ac:chgData name="Rhodes, Tara" userId="S::rhodes_t@cde.state.co.us::566307b0-1e17-4826-87e1-0feb85a922f2" providerId="AD" clId="Web-{9C5762E8-7993-1D1C-454D-0C7C3B89157A}" dt="2024-07-11T05:39:05.520" v="59" actId="20577"/>
          <ac:spMkLst>
            <pc:docMk/>
            <pc:sldMk cId="1684126465" sldId="5505"/>
            <ac:spMk id="7" creationId="{910C92F8-84BB-A0F6-2072-1E6FA7614CCE}"/>
          </ac:spMkLst>
        </pc:spChg>
        <pc:spChg chg="mod">
          <ac:chgData name="Rhodes, Tara" userId="S::rhodes_t@cde.state.co.us::566307b0-1e17-4826-87e1-0feb85a922f2" providerId="AD" clId="Web-{9C5762E8-7993-1D1C-454D-0C7C3B89157A}" dt="2024-07-11T05:39:03.285" v="58" actId="20577"/>
          <ac:spMkLst>
            <pc:docMk/>
            <pc:sldMk cId="1684126465" sldId="5505"/>
            <ac:spMk id="8" creationId="{6238A364-2656-DEFC-82C2-E49857A0F6FF}"/>
          </ac:spMkLst>
        </pc:spChg>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pChg chg="mod">
          <ac:chgData name="Rhodes, Tara" userId="S::rhodes_t@cde.state.co.us::566307b0-1e17-4826-87e1-0feb85a922f2" providerId="AD" clId="Web-{9C5762E8-7993-1D1C-454D-0C7C3B89157A}" dt="2024-07-11T05:55:09.562" v="339" actId="20577"/>
          <ac:spMkLst>
            <pc:docMk/>
            <pc:sldMk cId="2394703095" sldId="5507"/>
            <ac:spMk id="5" creationId="{470750BE-39D7-3CB7-2A3A-838DFB659F1E}"/>
          </ac:spMkLst>
        </pc:spChg>
        <pc:spChg chg="mod">
          <ac:chgData name="Rhodes, Tara" userId="S::rhodes_t@cde.state.co.us::566307b0-1e17-4826-87e1-0feb85a922f2" providerId="AD" clId="Web-{9C5762E8-7993-1D1C-454D-0C7C3B89157A}" dt="2024-07-11T06:22:00.751" v="1636" actId="20577"/>
          <ac:spMkLst>
            <pc:docMk/>
            <pc:sldMk cId="2394703095" sldId="5507"/>
            <ac:spMk id="6" creationId="{6830CC07-B20E-26DD-4E6E-5D4DFAF184F5}"/>
          </ac:spMkLst>
        </pc:spChg>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pChg chg="add mod">
          <ac:chgData name="Rhodes, Tara" userId="S::rhodes_t@cde.state.co.us::566307b0-1e17-4826-87e1-0feb85a922f2" providerId="AD" clId="Web-{9C5762E8-7993-1D1C-454D-0C7C3B89157A}" dt="2024-07-11T06:22:42.455" v="1672" actId="20577"/>
          <ac:spMkLst>
            <pc:docMk/>
            <pc:sldMk cId="3224510367" sldId="5508"/>
            <ac:spMk id="2" creationId="{BA5C7D90-F024-E25A-8BEB-74E7F84DBB0A}"/>
          </ac:spMkLst>
        </pc:spChg>
        <pc:spChg chg="mod">
          <ac:chgData name="Rhodes, Tara" userId="S::rhodes_t@cde.state.co.us::566307b0-1e17-4826-87e1-0feb85a922f2" providerId="AD" clId="Web-{9C5762E8-7993-1D1C-454D-0C7C3B89157A}" dt="2024-07-11T06:02:47.290" v="678" actId="20577"/>
          <ac:spMkLst>
            <pc:docMk/>
            <pc:sldMk cId="3224510367" sldId="5508"/>
            <ac:spMk id="5" creationId="{470750BE-39D7-3CB7-2A3A-838DFB659F1E}"/>
          </ac:spMkLst>
        </pc:spChg>
        <pc:spChg chg="mod">
          <ac:chgData name="Rhodes, Tara" userId="S::rhodes_t@cde.state.co.us::566307b0-1e17-4826-87e1-0feb85a922f2" providerId="AD" clId="Web-{9C5762E8-7993-1D1C-454D-0C7C3B89157A}" dt="2024-07-11T06:02:55.478" v="679" actId="20577"/>
          <ac:spMkLst>
            <pc:docMk/>
            <pc:sldMk cId="3224510367" sldId="5508"/>
            <ac:spMk id="6" creationId="{6830CC07-B20E-26DD-4E6E-5D4DFAF184F5}"/>
          </ac:spMkLst>
        </pc:spChg>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pChg chg="add mod">
          <ac:chgData name="Rhodes, Tara" userId="S::rhodes_t@cde.state.co.us::566307b0-1e17-4826-87e1-0feb85a922f2" providerId="AD" clId="Web-{9C5762E8-7993-1D1C-454D-0C7C3B89157A}" dt="2024-07-11T06:15:35.458" v="1185" actId="20577"/>
          <ac:spMkLst>
            <pc:docMk/>
            <pc:sldMk cId="1183411577" sldId="5509"/>
            <ac:spMk id="2" creationId="{DD3356A0-7F78-EBB1-9B6B-B92D91313B5D}"/>
          </ac:spMkLst>
        </pc:spChg>
        <pc:spChg chg="mod">
          <ac:chgData name="Rhodes, Tara" userId="S::rhodes_t@cde.state.co.us::566307b0-1e17-4826-87e1-0feb85a922f2" providerId="AD" clId="Web-{9C5762E8-7993-1D1C-454D-0C7C3B89157A}" dt="2024-07-11T06:03:18.900" v="707" actId="20577"/>
          <ac:spMkLst>
            <pc:docMk/>
            <pc:sldMk cId="1183411577" sldId="5509"/>
            <ac:spMk id="5" creationId="{470750BE-39D7-3CB7-2A3A-838DFB659F1E}"/>
          </ac:spMkLst>
        </pc:spChg>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pChg chg="add mod">
          <ac:chgData name="Rhodes, Tara" userId="S::rhodes_t@cde.state.co.us::566307b0-1e17-4826-87e1-0feb85a922f2" providerId="AD" clId="Web-{E979AFD3-8AF0-20DF-BC30-44F0A6EDFA74}" dt="2024-05-30T11:57:39.907" v="283"/>
          <ac:spMkLst>
            <pc:docMk/>
            <pc:sldMk cId="2187083967" sldId="5308"/>
            <ac:spMk id="2" creationId="{5B1CAF9D-5E94-A6C8-A15B-54D02649BDFF}"/>
          </ac:spMkLst>
        </pc:spChg>
        <pc:spChg chg="mod">
          <ac:chgData name="Rhodes, Tara" userId="S::rhodes_t@cde.state.co.us::566307b0-1e17-4826-87e1-0feb85a922f2" providerId="AD" clId="Web-{E979AFD3-8AF0-20DF-BC30-44F0A6EDFA74}" dt="2024-05-30T11:53:35.903" v="266" actId="20577"/>
          <ac:spMkLst>
            <pc:docMk/>
            <pc:sldMk cId="2187083967" sldId="5308"/>
            <ac:spMk id="6" creationId="{9A8832C3-3C5D-9B2D-6A97-A07BFB42B5FC}"/>
          </ac:spMkLst>
        </pc:spChg>
      </pc:sldChg>
      <pc:sldChg chg="modSp">
        <pc:chgData name="Rhodes, Tara" userId="S::rhodes_t@cde.state.co.us::566307b0-1e17-4826-87e1-0feb85a922f2" providerId="AD" clId="Web-{E979AFD3-8AF0-20DF-BC30-44F0A6EDFA74}" dt="2024-05-30T11:52:26.761" v="261" actId="20577"/>
        <pc:sldMkLst>
          <pc:docMk/>
          <pc:sldMk cId="68699369" sldId="5309"/>
        </pc:sldMkLst>
        <pc:spChg chg="mod">
          <ac:chgData name="Rhodes, Tara" userId="S::rhodes_t@cde.state.co.us::566307b0-1e17-4826-87e1-0feb85a922f2" providerId="AD" clId="Web-{E979AFD3-8AF0-20DF-BC30-44F0A6EDFA74}" dt="2024-05-30T11:52:26.761" v="261" actId="20577"/>
          <ac:spMkLst>
            <pc:docMk/>
            <pc:sldMk cId="68699369" sldId="5309"/>
            <ac:spMk id="6" creationId="{9A8832C3-3C5D-9B2D-6A97-A07BFB42B5FC}"/>
          </ac:spMkLst>
        </pc:spChg>
      </pc:sldChg>
      <pc:sldChg chg="addSp modSp">
        <pc:chgData name="Rhodes, Tara" userId="S::rhodes_t@cde.state.co.us::566307b0-1e17-4826-87e1-0feb85a922f2" providerId="AD" clId="Web-{E979AFD3-8AF0-20DF-BC30-44F0A6EDFA74}" dt="2024-05-30T11:57:09.391" v="279" actId="20577"/>
        <pc:sldMkLst>
          <pc:docMk/>
          <pc:sldMk cId="1720752477" sldId="5311"/>
        </pc:sldMkLst>
        <pc:spChg chg="add mod">
          <ac:chgData name="Rhodes, Tara" userId="S::rhodes_t@cde.state.co.us::566307b0-1e17-4826-87e1-0feb85a922f2" providerId="AD" clId="Web-{E979AFD3-8AF0-20DF-BC30-44F0A6EDFA74}" dt="2024-05-30T11:56:57.890" v="277"/>
          <ac:spMkLst>
            <pc:docMk/>
            <pc:sldMk cId="1720752477" sldId="5311"/>
            <ac:spMk id="2" creationId="{F72529A9-3C0E-E2A5-28BB-E38FD9D1C6D9}"/>
          </ac:spMkLst>
        </pc:spChg>
        <pc:spChg chg="mod">
          <ac:chgData name="Rhodes, Tara" userId="S::rhodes_t@cde.state.co.us::566307b0-1e17-4826-87e1-0feb85a922f2" providerId="AD" clId="Web-{E979AFD3-8AF0-20DF-BC30-44F0A6EDFA74}" dt="2024-05-30T11:57:09.391" v="279" actId="20577"/>
          <ac:spMkLst>
            <pc:docMk/>
            <pc:sldMk cId="1720752477" sldId="5311"/>
            <ac:spMk id="6" creationId="{9A8832C3-3C5D-9B2D-6A97-A07BFB42B5FC}"/>
          </ac:spMkLst>
        </pc:spChg>
      </pc:sldChg>
      <pc:sldChg chg="modSp">
        <pc:chgData name="Rhodes, Tara" userId="S::rhodes_t@cde.state.co.us::566307b0-1e17-4826-87e1-0feb85a922f2" providerId="AD" clId="Web-{E979AFD3-8AF0-20DF-BC30-44F0A6EDFA74}" dt="2024-05-30T11:56:02.265" v="272" actId="20577"/>
        <pc:sldMkLst>
          <pc:docMk/>
          <pc:sldMk cId="3396060537" sldId="5314"/>
        </pc:sldMkLst>
        <pc:spChg chg="mod">
          <ac:chgData name="Rhodes, Tara" userId="S::rhodes_t@cde.state.co.us::566307b0-1e17-4826-87e1-0feb85a922f2" providerId="AD" clId="Web-{E979AFD3-8AF0-20DF-BC30-44F0A6EDFA74}" dt="2024-05-30T11:56:02.265" v="272" actId="20577"/>
          <ac:spMkLst>
            <pc:docMk/>
            <pc:sldMk cId="3396060537" sldId="5314"/>
            <ac:spMk id="6" creationId="{9A8832C3-3C5D-9B2D-6A97-A07BFB42B5FC}"/>
          </ac:spMkLst>
        </pc:spChg>
      </pc:sldChg>
      <pc:sldChg chg="modSp">
        <pc:chgData name="Rhodes, Tara" userId="S::rhodes_t@cde.state.co.us::566307b0-1e17-4826-87e1-0feb85a922f2" providerId="AD" clId="Web-{E979AFD3-8AF0-20DF-BC30-44F0A6EDFA74}" dt="2024-05-30T04:12:33.510" v="4"/>
        <pc:sldMkLst>
          <pc:docMk/>
          <pc:sldMk cId="1006133002" sldId="5449"/>
        </pc:sldMkLst>
        <pc:graphicFrameChg chg="mod modGraphic">
          <ac:chgData name="Rhodes, Tara" userId="S::rhodes_t@cde.state.co.us::566307b0-1e17-4826-87e1-0feb85a922f2" providerId="AD" clId="Web-{E979AFD3-8AF0-20DF-BC30-44F0A6EDFA74}" dt="2024-05-30T04:12:33.510"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E979AFD3-8AF0-20DF-BC30-44F0A6EDFA74}" dt="2024-05-30T04:20:42.235" v="109" actId="1076"/>
        <pc:sldMkLst>
          <pc:docMk/>
          <pc:sldMk cId="1167242946" sldId="5450"/>
        </pc:sldMkLst>
        <pc:spChg chg="mod">
          <ac:chgData name="Rhodes, Tara" userId="S::rhodes_t@cde.state.co.us::566307b0-1e17-4826-87e1-0feb85a922f2" providerId="AD" clId="Web-{E979AFD3-8AF0-20DF-BC30-44F0A6EDFA74}" dt="2024-05-30T04:14:59.932" v="30" actId="20577"/>
          <ac:spMkLst>
            <pc:docMk/>
            <pc:sldMk cId="1167242946" sldId="5450"/>
            <ac:spMk id="2" creationId="{D6AF298F-FDA3-EF65-70F2-6767842A6F7C}"/>
          </ac:spMkLst>
        </pc:spChg>
        <pc:spChg chg="mod">
          <ac:chgData name="Rhodes, Tara" userId="S::rhodes_t@cde.state.co.us::566307b0-1e17-4826-87e1-0feb85a922f2" providerId="AD" clId="Web-{E979AFD3-8AF0-20DF-BC30-44F0A6EDFA74}" dt="2024-05-30T04:20:39.266" v="108" actId="14100"/>
          <ac:spMkLst>
            <pc:docMk/>
            <pc:sldMk cId="1167242946" sldId="5450"/>
            <ac:spMk id="3" creationId="{02147419-FB8E-6716-60C6-33AA659979FF}"/>
          </ac:spMkLst>
        </pc:spChg>
        <pc:picChg chg="mod">
          <ac:chgData name="Rhodes, Tara" userId="S::rhodes_t@cde.state.co.us::566307b0-1e17-4826-87e1-0feb85a922f2" providerId="AD" clId="Web-{E979AFD3-8AF0-20DF-BC30-44F0A6EDFA74}" dt="2024-05-30T04:20:42.235" v="109" actId="1076"/>
          <ac:picMkLst>
            <pc:docMk/>
            <pc:sldMk cId="1167242946" sldId="5450"/>
            <ac:picMk id="7" creationId="{2AFE8443-45B1-6EDA-CEC4-F38BD6BBF609}"/>
          </ac:picMkLst>
        </pc:picChg>
      </pc:sldChg>
      <pc:sldChg chg="modSp del">
        <pc:chgData name="Rhodes, Tara" userId="S::rhodes_t@cde.state.co.us::566307b0-1e17-4826-87e1-0feb85a922f2" providerId="AD" clId="Web-{E979AFD3-8AF0-20DF-BC30-44F0A6EDFA74}" dt="2024-05-30T04:38:19.336" v="212"/>
        <pc:sldMkLst>
          <pc:docMk/>
          <pc:sldMk cId="2632896885" sldId="5451"/>
        </pc:sldMkLst>
        <pc:spChg chg="mod">
          <ac:chgData name="Rhodes, Tara" userId="S::rhodes_t@cde.state.co.us::566307b0-1e17-4826-87e1-0feb85a922f2" providerId="AD" clId="Web-{E979AFD3-8AF0-20DF-BC30-44F0A6EDFA74}" dt="2024-05-30T04:24:54.346" v="176" actId="20577"/>
          <ac:spMkLst>
            <pc:docMk/>
            <pc:sldMk cId="2632896885" sldId="5451"/>
            <ac:spMk id="2" creationId="{712897F6-E575-80CF-4A2B-0D7204974562}"/>
          </ac:spMkLst>
        </pc:spChg>
        <pc:spChg chg="mod">
          <ac:chgData name="Rhodes, Tara" userId="S::rhodes_t@cde.state.co.us::566307b0-1e17-4826-87e1-0feb85a922f2" providerId="AD" clId="Web-{E979AFD3-8AF0-20DF-BC30-44F0A6EDFA74}" dt="2024-05-30T04:38:15.461" v="211" actId="20577"/>
          <ac:spMkLst>
            <pc:docMk/>
            <pc:sldMk cId="2632896885" sldId="5451"/>
            <ac:spMk id="3" creationId="{1284760F-AC0A-1FC5-27C9-125BF5CFCD0C}"/>
          </ac:spMkLst>
        </pc:spChg>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pChg chg="mod">
          <ac:chgData name="Rhodes, Tara" userId="S::rhodes_t@cde.state.co.us::566307b0-1e17-4826-87e1-0feb85a922f2" providerId="AD" clId="Web-{E979AFD3-8AF0-20DF-BC30-44F0A6EDFA74}" dt="2024-05-30T04:24:06.315" v="172" actId="20577"/>
          <ac:spMkLst>
            <pc:docMk/>
            <pc:sldMk cId="1574131623" sldId="5460"/>
            <ac:spMk id="2" creationId="{828EC5A5-0004-EDAC-DD03-7AFDCCB8BF32}"/>
          </ac:spMkLst>
        </pc:spChg>
      </pc:sldChg>
      <pc:sldChg chg="modSp add replId">
        <pc:chgData name="Rhodes, Tara" userId="S::rhodes_t@cde.state.co.us::566307b0-1e17-4826-87e1-0feb85a922f2" providerId="AD" clId="Web-{E979AFD3-8AF0-20DF-BC30-44F0A6EDFA74}" dt="2024-05-30T04:38:40.961" v="250" actId="20577"/>
        <pc:sldMkLst>
          <pc:docMk/>
          <pc:sldMk cId="79025021" sldId="5473"/>
        </pc:sldMkLst>
        <pc:spChg chg="mod">
          <ac:chgData name="Rhodes, Tara" userId="S::rhodes_t@cde.state.co.us::566307b0-1e17-4826-87e1-0feb85a922f2" providerId="AD" clId="Web-{E979AFD3-8AF0-20DF-BC30-44F0A6EDFA74}" dt="2024-05-30T04:38:40.961" v="250" actId="20577"/>
          <ac:spMkLst>
            <pc:docMk/>
            <pc:sldMk cId="79025021" sldId="5473"/>
            <ac:spMk id="3" creationId="{1284760F-AC0A-1FC5-27C9-125BF5CFCD0C}"/>
          </ac:spMkLst>
        </pc:spChg>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modSp mod">
        <pc:chgData name="Heitman, Lindsey" userId="a9773a47-99d2-4599-9377-6d37e9ec0bd3" providerId="ADAL" clId="{3C1F988A-3E3A-40F7-8283-44481E9AE0F4}" dt="2024-05-23T12:58:39.471" v="2430" actId="20577"/>
        <pc:sldMkLst>
          <pc:docMk/>
          <pc:sldMk cId="1037917088" sldId="5098"/>
        </pc:sldMkLst>
        <pc:graphicFrameChg chg="mod modGraphic">
          <ac:chgData name="Heitman, Lindsey" userId="a9773a47-99d2-4599-9377-6d37e9ec0bd3" providerId="ADAL" clId="{3C1F988A-3E3A-40F7-8283-44481E9AE0F4}" dt="2024-05-23T12:58:39.471" v="2430" actId="20577"/>
          <ac:graphicFrameMkLst>
            <pc:docMk/>
            <pc:sldMk cId="1037917088" sldId="5098"/>
            <ac:graphicFrameMk id="5" creationId="{5E4612F7-68C6-57CA-E918-38EF641F73CF}"/>
          </ac:graphicFrameMkLst>
        </pc:graphicFrameChg>
      </pc:sldChg>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pChg chg="mod">
          <ac:chgData name="Heitman, Lindsey" userId="a9773a47-99d2-4599-9377-6d37e9ec0bd3" providerId="ADAL" clId="{3C1F988A-3E3A-40F7-8283-44481E9AE0F4}" dt="2024-05-22T16:17:59.545" v="222" actId="20577"/>
          <ac:spMkLst>
            <pc:docMk/>
            <pc:sldMk cId="2498386372" sldId="5387"/>
            <ac:spMk id="2" creationId="{00000000-0000-0000-0000-000000000000}"/>
          </ac:spMkLst>
        </pc:spChg>
        <pc:spChg chg="mod">
          <ac:chgData name="Heitman, Lindsey" userId="a9773a47-99d2-4599-9377-6d37e9ec0bd3" providerId="ADAL" clId="{3C1F988A-3E3A-40F7-8283-44481E9AE0F4}" dt="2024-05-22T16:17:30.815" v="215" actId="1076"/>
          <ac:spMkLst>
            <pc:docMk/>
            <pc:sldMk cId="2498386372" sldId="5387"/>
            <ac:spMk id="3" creationId="{61B18AAC-23F9-28E9-A543-945FD39B72E6}"/>
          </ac:spMkLst>
        </pc:spChg>
        <pc:spChg chg="mod ord">
          <ac:chgData name="Heitman, Lindsey" userId="a9773a47-99d2-4599-9377-6d37e9ec0bd3" providerId="ADAL" clId="{3C1F988A-3E3A-40F7-8283-44481E9AE0F4}" dt="2024-05-22T17:09:36.410" v="1929" actId="962"/>
          <ac:spMkLst>
            <pc:docMk/>
            <pc:sldMk cId="2498386372" sldId="5387"/>
            <ac:spMk id="4" creationId="{00000000-0000-0000-0000-000000000000}"/>
          </ac:spMkLst>
        </pc:spChg>
        <pc:spChg chg="add mod ord">
          <ac:chgData name="Heitman, Lindsey" userId="a9773a47-99d2-4599-9377-6d37e9ec0bd3" providerId="ADAL" clId="{3C1F988A-3E3A-40F7-8283-44481E9AE0F4}" dt="2024-05-22T16:56:48.124" v="1880" actId="13244"/>
          <ac:spMkLst>
            <pc:docMk/>
            <pc:sldMk cId="2498386372" sldId="5387"/>
            <ac:spMk id="5" creationId="{478D8383-6DD9-9DEC-05E0-5B2ED51CA209}"/>
          </ac:spMkLst>
        </pc:spChg>
        <pc:spChg chg="del">
          <ac:chgData name="Heitman, Lindsey" userId="a9773a47-99d2-4599-9377-6d37e9ec0bd3" providerId="ADAL" clId="{3C1F988A-3E3A-40F7-8283-44481E9AE0F4}" dt="2024-05-22T16:17:44.010" v="219" actId="21"/>
          <ac:spMkLst>
            <pc:docMk/>
            <pc:sldMk cId="2498386372" sldId="5387"/>
            <ac:spMk id="6" creationId="{21420977-4F3A-B9BB-4DCC-D5807795A1C5}"/>
          </ac:spMkLst>
        </pc:spChg>
        <pc:spChg chg="add mod ord">
          <ac:chgData name="Heitman, Lindsey" userId="a9773a47-99d2-4599-9377-6d37e9ec0bd3" providerId="ADAL" clId="{3C1F988A-3E3A-40F7-8283-44481E9AE0F4}" dt="2024-05-22T16:56:35.601" v="1878" actId="13244"/>
          <ac:spMkLst>
            <pc:docMk/>
            <pc:sldMk cId="2498386372" sldId="5387"/>
            <ac:spMk id="7" creationId="{2F91DB89-DA54-029C-26CC-55C61EC345AD}"/>
          </ac:spMkLst>
        </pc:spChg>
        <pc:spChg chg="del">
          <ac:chgData name="Heitman, Lindsey" userId="a9773a47-99d2-4599-9377-6d37e9ec0bd3" providerId="ADAL" clId="{3C1F988A-3E3A-40F7-8283-44481E9AE0F4}" dt="2024-05-22T16:17:21.985" v="214" actId="21"/>
          <ac:spMkLst>
            <pc:docMk/>
            <pc:sldMk cId="2498386372" sldId="5387"/>
            <ac:spMk id="8" creationId="{D23811A4-EF49-FCF7-DB33-DF46F3A76612}"/>
          </ac:spMkLst>
        </pc:spChg>
        <pc:spChg chg="mod">
          <ac:chgData name="Heitman, Lindsey" userId="a9773a47-99d2-4599-9377-6d37e9ec0bd3" providerId="ADAL" clId="{3C1F988A-3E3A-40F7-8283-44481E9AE0F4}" dt="2024-05-22T16:56:17.438" v="1875" actId="14100"/>
          <ac:spMkLst>
            <pc:docMk/>
            <pc:sldMk cId="2498386372" sldId="5387"/>
            <ac:spMk id="10" creationId="{C01C6E1B-E65F-A8D1-83A2-E15694A2FBB0}"/>
          </ac:spMkLst>
        </pc:spChg>
        <pc:spChg chg="del">
          <ac:chgData name="Heitman, Lindsey" userId="a9773a47-99d2-4599-9377-6d37e9ec0bd3" providerId="ADAL" clId="{3C1F988A-3E3A-40F7-8283-44481E9AE0F4}" dt="2024-05-22T16:17:46.963" v="220" actId="21"/>
          <ac:spMkLst>
            <pc:docMk/>
            <pc:sldMk cId="2498386372" sldId="5387"/>
            <ac:spMk id="11" creationId="{8EED07AF-3834-B941-6FA7-2B1098224238}"/>
          </ac:spMkLst>
        </pc:spChg>
        <pc:spChg chg="ord">
          <ac:chgData name="Heitman, Lindsey" userId="a9773a47-99d2-4599-9377-6d37e9ec0bd3" providerId="ADAL" clId="{3C1F988A-3E3A-40F7-8283-44481E9AE0F4}" dt="2024-05-22T16:57:49.438" v="1881" actId="13244"/>
          <ac:spMkLst>
            <pc:docMk/>
            <pc:sldMk cId="2498386372" sldId="5387"/>
            <ac:spMk id="16" creationId="{02905120-088A-2655-6C92-08698B561C80}"/>
          </ac:spMkLst>
        </pc:spChg>
        <pc:cxnChg chg="del mod">
          <ac:chgData name="Heitman, Lindsey" userId="a9773a47-99d2-4599-9377-6d37e9ec0bd3" providerId="ADAL" clId="{3C1F988A-3E3A-40F7-8283-44481E9AE0F4}" dt="2024-05-22T16:17:40.872" v="218" actId="21"/>
          <ac:cxnSpMkLst>
            <pc:docMk/>
            <pc:sldMk cId="2498386372" sldId="5387"/>
            <ac:cxnSpMk id="9" creationId="{D8FBB537-5E80-4A07-3806-72E53D0D62F0}"/>
          </ac:cxnSpMkLst>
        </pc:cxnChg>
      </pc:sldChg>
      <pc:sldChg chg="delSp modSp add del mod">
        <pc:chgData name="Heitman, Lindsey" userId="a9773a47-99d2-4599-9377-6d37e9ec0bd3" providerId="ADAL" clId="{3C1F988A-3E3A-40F7-8283-44481E9AE0F4}" dt="2024-05-22T16:18:59.666" v="235" actId="2696"/>
        <pc:sldMkLst>
          <pc:docMk/>
          <pc:sldMk cId="3923188517" sldId="5388"/>
        </pc:sldMkLst>
        <pc:spChg chg="del">
          <ac:chgData name="Heitman, Lindsey" userId="a9773a47-99d2-4599-9377-6d37e9ec0bd3" providerId="ADAL" clId="{3C1F988A-3E3A-40F7-8283-44481E9AE0F4}" dt="2024-05-22T14:43:52.250" v="7" actId="21"/>
          <ac:spMkLst>
            <pc:docMk/>
            <pc:sldMk cId="3923188517" sldId="5388"/>
            <ac:spMk id="2" creationId="{0638925E-B48E-828F-237C-71C7F241B460}"/>
          </ac:spMkLst>
        </pc:spChg>
        <pc:spChg chg="mod">
          <ac:chgData name="Heitman, Lindsey" userId="a9773a47-99d2-4599-9377-6d37e9ec0bd3" providerId="ADAL" clId="{3C1F988A-3E3A-40F7-8283-44481E9AE0F4}" dt="2024-05-22T14:48:12.165" v="210" actId="20577"/>
          <ac:spMkLst>
            <pc:docMk/>
            <pc:sldMk cId="3923188517" sldId="5388"/>
            <ac:spMk id="5" creationId="{AF6EB1F5-01CD-901C-27EE-72C2EDD75AA9}"/>
          </ac:spMkLst>
        </pc:spChg>
        <pc:spChg chg="mod">
          <ac:chgData name="Heitman, Lindsey" userId="a9773a47-99d2-4599-9377-6d37e9ec0bd3" providerId="ADAL" clId="{3C1F988A-3E3A-40F7-8283-44481E9AE0F4}" dt="2024-05-22T14:43:47.445" v="6" actId="27636"/>
          <ac:spMkLst>
            <pc:docMk/>
            <pc:sldMk cId="3923188517" sldId="5388"/>
            <ac:spMk id="6" creationId="{9A8832C3-3C5D-9B2D-6A97-A07BFB42B5FC}"/>
          </ac:spMkLst>
        </pc:spChg>
        <pc:spChg chg="mod">
          <ac:chgData name="Heitman, Lindsey" userId="a9773a47-99d2-4599-9377-6d37e9ec0bd3" providerId="ADAL" clId="{3C1F988A-3E3A-40F7-8283-44481E9AE0F4}" dt="2024-05-22T14:44:08.001" v="10" actId="1076"/>
          <ac:spMkLst>
            <pc:docMk/>
            <pc:sldMk cId="3923188517" sldId="5388"/>
            <ac:spMk id="9" creationId="{9C08DF39-67E0-5842-28D7-56D9FD00879C}"/>
          </ac:spMkLst>
        </pc:spChg>
        <pc:spChg chg="del mod">
          <ac:chgData name="Heitman, Lindsey" userId="a9773a47-99d2-4599-9377-6d37e9ec0bd3" providerId="ADAL" clId="{3C1F988A-3E3A-40F7-8283-44481E9AE0F4}" dt="2024-05-22T16:18:05.790" v="223" actId="21"/>
          <ac:spMkLst>
            <pc:docMk/>
            <pc:sldMk cId="3923188517" sldId="5388"/>
            <ac:spMk id="10" creationId="{478D8383-6DD9-9DEC-05E0-5B2ED51CA209}"/>
          </ac:spMkLst>
        </pc:spChg>
        <pc:picChg chg="del">
          <ac:chgData name="Heitman, Lindsey" userId="a9773a47-99d2-4599-9377-6d37e9ec0bd3" providerId="ADAL" clId="{3C1F988A-3E3A-40F7-8283-44481E9AE0F4}" dt="2024-05-22T14:47:55.958" v="170" actId="21"/>
          <ac:picMkLst>
            <pc:docMk/>
            <pc:sldMk cId="3923188517" sldId="5388"/>
            <ac:picMk id="3" creationId="{CC6914D0-80AB-8000-42F6-374A4B0933CC}"/>
          </ac:picMkLst>
        </pc:picChg>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pChg chg="mod ord">
          <ac:chgData name="Heitman, Lindsey" userId="a9773a47-99d2-4599-9377-6d37e9ec0bd3" providerId="ADAL" clId="{3C1F988A-3E3A-40F7-8283-44481E9AE0F4}" dt="2024-05-22T16:24:31.004" v="437" actId="27636"/>
          <ac:spMkLst>
            <pc:docMk/>
            <pc:sldMk cId="1173467675" sldId="5398"/>
            <ac:spMk id="2" creationId="{00000000-0000-0000-0000-000000000000}"/>
          </ac:spMkLst>
        </pc:spChg>
        <pc:spChg chg="add mod ord">
          <ac:chgData name="Heitman, Lindsey" userId="a9773a47-99d2-4599-9377-6d37e9ec0bd3" providerId="ADAL" clId="{3C1F988A-3E3A-40F7-8283-44481E9AE0F4}" dt="2024-05-22T17:07:58.039" v="1927" actId="13244"/>
          <ac:spMkLst>
            <pc:docMk/>
            <pc:sldMk cId="1173467675" sldId="5398"/>
            <ac:spMk id="3" creationId="{89EBCDF4-17C6-95AA-9EE2-276F14A6DD45}"/>
          </ac:spMkLst>
        </pc:spChg>
        <pc:spChg chg="mod ord">
          <ac:chgData name="Heitman, Lindsey" userId="a9773a47-99d2-4599-9377-6d37e9ec0bd3" providerId="ADAL" clId="{3C1F988A-3E3A-40F7-8283-44481E9AE0F4}" dt="2024-05-22T17:08:09.452" v="1928" actId="13244"/>
          <ac:spMkLst>
            <pc:docMk/>
            <pc:sldMk cId="1173467675" sldId="5398"/>
            <ac:spMk id="4" creationId="{71457EA6-D5A4-4101-8FAA-76A350BBAF83}"/>
          </ac:spMkLst>
        </pc:spChg>
        <pc:spChg chg="mod ord">
          <ac:chgData name="Heitman, Lindsey" userId="a9773a47-99d2-4599-9377-6d37e9ec0bd3" providerId="ADAL" clId="{3C1F988A-3E3A-40F7-8283-44481E9AE0F4}" dt="2024-05-22T17:04:31.924" v="1897" actId="13244"/>
          <ac:spMkLst>
            <pc:docMk/>
            <pc:sldMk cId="1173467675" sldId="5398"/>
            <ac:spMk id="5" creationId="{00000000-0000-0000-0000-000000000000}"/>
          </ac:spMkLst>
        </pc:spChg>
        <pc:spChg chg="mod">
          <ac:chgData name="Heitman, Lindsey" userId="a9773a47-99d2-4599-9377-6d37e9ec0bd3" providerId="ADAL" clId="{3C1F988A-3E3A-40F7-8283-44481E9AE0F4}" dt="2024-05-22T16:51:27.433" v="1775" actId="1076"/>
          <ac:spMkLst>
            <pc:docMk/>
            <pc:sldMk cId="1173467675" sldId="5398"/>
            <ac:spMk id="6" creationId="{00000000-0000-0000-0000-000000000000}"/>
          </ac:spMkLst>
        </pc:spChg>
        <pc:spChg chg="add mod ord">
          <ac:chgData name="Heitman, Lindsey" userId="a9773a47-99d2-4599-9377-6d37e9ec0bd3" providerId="ADAL" clId="{3C1F988A-3E3A-40F7-8283-44481E9AE0F4}" dt="2024-05-22T17:07:52.182" v="1926" actId="13244"/>
          <ac:spMkLst>
            <pc:docMk/>
            <pc:sldMk cId="1173467675" sldId="5398"/>
            <ac:spMk id="7" creationId="{78A372A3-49DF-92FE-89D7-53E7DE1EA4DD}"/>
          </ac:spMkLst>
        </pc:spChg>
        <pc:spChg chg="add del mod ord">
          <ac:chgData name="Heitman, Lindsey" userId="a9773a47-99d2-4599-9377-6d37e9ec0bd3" providerId="ADAL" clId="{3C1F988A-3E3A-40F7-8283-44481E9AE0F4}" dt="2024-05-22T17:07:03.128" v="1921" actId="21"/>
          <ac:spMkLst>
            <pc:docMk/>
            <pc:sldMk cId="1173467675" sldId="5398"/>
            <ac:spMk id="8" creationId="{4D4E3267-EB5F-FA8E-52B0-0F2F91FA74F2}"/>
          </ac:spMkLst>
        </pc:spChg>
        <pc:spChg chg="del mod">
          <ac:chgData name="Heitman, Lindsey" userId="a9773a47-99d2-4599-9377-6d37e9ec0bd3" providerId="ADAL" clId="{3C1F988A-3E3A-40F7-8283-44481E9AE0F4}" dt="2024-05-22T17:05:41.265" v="1908" actId="21"/>
          <ac:spMkLst>
            <pc:docMk/>
            <pc:sldMk cId="1173467675" sldId="5398"/>
            <ac:spMk id="10" creationId="{9B38EE02-33BD-4875-705E-8E98870CEF58}"/>
          </ac:spMkLst>
        </pc:spChg>
        <pc:spChg chg="del mod">
          <ac:chgData name="Heitman, Lindsey" userId="a9773a47-99d2-4599-9377-6d37e9ec0bd3" providerId="ADAL" clId="{3C1F988A-3E3A-40F7-8283-44481E9AE0F4}" dt="2024-05-22T17:04:55.371" v="1901" actId="21"/>
          <ac:spMkLst>
            <pc:docMk/>
            <pc:sldMk cId="1173467675" sldId="5398"/>
            <ac:spMk id="11" creationId="{4D4E3267-EB5F-FA8E-52B0-0F2F91FA74F2}"/>
          </ac:spMkLst>
        </pc:spChg>
        <pc:spChg chg="add del mod ord">
          <ac:chgData name="Heitman, Lindsey" userId="a9773a47-99d2-4599-9377-6d37e9ec0bd3" providerId="ADAL" clId="{3C1F988A-3E3A-40F7-8283-44481E9AE0F4}" dt="2024-05-22T17:06:46.928" v="1917" actId="21"/>
          <ac:spMkLst>
            <pc:docMk/>
            <pc:sldMk cId="1173467675" sldId="5398"/>
            <ac:spMk id="12" creationId="{9B38EE02-33BD-4875-705E-8E98870CEF58}"/>
          </ac:spMkLst>
        </pc:spChg>
        <pc:spChg chg="add mod ord">
          <ac:chgData name="Heitman, Lindsey" userId="a9773a47-99d2-4599-9377-6d37e9ec0bd3" providerId="ADAL" clId="{3C1F988A-3E3A-40F7-8283-44481E9AE0F4}" dt="2024-05-22T19:37:21.631" v="2089" actId="962"/>
          <ac:spMkLst>
            <pc:docMk/>
            <pc:sldMk cId="1173467675" sldId="5398"/>
            <ac:spMk id="13" creationId="{9B38EE02-33BD-4875-705E-8E98870CEF58}"/>
          </ac:spMkLst>
        </pc:spChg>
        <pc:spChg chg="add mod">
          <ac:chgData name="Heitman, Lindsey" userId="a9773a47-99d2-4599-9377-6d37e9ec0bd3" providerId="ADAL" clId="{3C1F988A-3E3A-40F7-8283-44481E9AE0F4}" dt="2024-05-22T17:07:09.926" v="1923" actId="1076"/>
          <ac:spMkLst>
            <pc:docMk/>
            <pc:sldMk cId="1173467675" sldId="5398"/>
            <ac:spMk id="14" creationId="{4D4E3267-EB5F-FA8E-52B0-0F2F91FA74F2}"/>
          </ac:spMkLst>
        </pc:spChg>
        <pc:picChg chg="mod ord modCrop">
          <ac:chgData name="Heitman, Lindsey" userId="a9773a47-99d2-4599-9377-6d37e9ec0bd3" providerId="ADAL" clId="{3C1F988A-3E3A-40F7-8283-44481E9AE0F4}" dt="2024-05-22T19:36:28.875" v="2085" actId="13244"/>
          <ac:picMkLst>
            <pc:docMk/>
            <pc:sldMk cId="1173467675" sldId="5398"/>
            <ac:picMk id="9" creationId="{0B14A518-6ABD-EEF7-DCEC-F2EE3D987B47}"/>
          </ac:picMkLst>
        </pc:picChg>
      </pc:sldChg>
      <pc:sldChg chg="addSp delSp modSp add mod">
        <pc:chgData name="Heitman, Lindsey" userId="a9773a47-99d2-4599-9377-6d37e9ec0bd3" providerId="ADAL" clId="{3C1F988A-3E3A-40F7-8283-44481E9AE0F4}" dt="2024-05-22T19:42:58.764" v="2383" actId="20577"/>
        <pc:sldMkLst>
          <pc:docMk/>
          <pc:sldMk cId="199516191" sldId="5402"/>
        </pc:sldMkLst>
        <pc:spChg chg="mod">
          <ac:chgData name="Heitman, Lindsey" userId="a9773a47-99d2-4599-9377-6d37e9ec0bd3" providerId="ADAL" clId="{3C1F988A-3E3A-40F7-8283-44481E9AE0F4}" dt="2024-05-22T14:46:01.921" v="168" actId="20577"/>
          <ac:spMkLst>
            <pc:docMk/>
            <pc:sldMk cId="199516191" sldId="5402"/>
            <ac:spMk id="2" creationId="{00000000-0000-0000-0000-000000000000}"/>
          </ac:spMkLst>
        </pc:spChg>
        <pc:spChg chg="add mod ord">
          <ac:chgData name="Heitman, Lindsey" userId="a9773a47-99d2-4599-9377-6d37e9ec0bd3" providerId="ADAL" clId="{3C1F988A-3E3A-40F7-8283-44481E9AE0F4}" dt="2024-05-22T19:42:58.764" v="2383" actId="20577"/>
          <ac:spMkLst>
            <pc:docMk/>
            <pc:sldMk cId="199516191" sldId="5402"/>
            <ac:spMk id="3" creationId="{5CAFA337-D3ED-9D7D-CB82-C99922539A65}"/>
          </ac:spMkLst>
        </pc:spChg>
        <pc:spChg chg="mod ord">
          <ac:chgData name="Heitman, Lindsey" userId="a9773a47-99d2-4599-9377-6d37e9ec0bd3" providerId="ADAL" clId="{3C1F988A-3E3A-40F7-8283-44481E9AE0F4}" dt="2024-05-22T19:40:30.630" v="2373" actId="962"/>
          <ac:spMkLst>
            <pc:docMk/>
            <pc:sldMk cId="199516191" sldId="5402"/>
            <ac:spMk id="4" creationId="{00000000-0000-0000-0000-000000000000}"/>
          </ac:spMkLst>
        </pc:spChg>
        <pc:spChg chg="mod">
          <ac:chgData name="Heitman, Lindsey" userId="a9773a47-99d2-4599-9377-6d37e9ec0bd3" providerId="ADAL" clId="{3C1F988A-3E3A-40F7-8283-44481E9AE0F4}" dt="2024-05-22T14:46:08.718" v="169" actId="14100"/>
          <ac:spMkLst>
            <pc:docMk/>
            <pc:sldMk cId="199516191" sldId="5402"/>
            <ac:spMk id="6" creationId="{AE918E9A-F82D-488E-3DFE-EEA53EB023A6}"/>
          </ac:spMkLst>
        </pc:spChg>
        <pc:spChg chg="mod">
          <ac:chgData name="Heitman, Lindsey" userId="a9773a47-99d2-4599-9377-6d37e9ec0bd3" providerId="ADAL" clId="{3C1F988A-3E3A-40F7-8283-44481E9AE0F4}" dt="2024-05-22T14:45:38.413" v="122" actId="20577"/>
          <ac:spMkLst>
            <pc:docMk/>
            <pc:sldMk cId="199516191" sldId="5402"/>
            <ac:spMk id="8" creationId="{D23811A4-EF49-FCF7-DB33-DF46F3A76612}"/>
          </ac:spMkLst>
        </pc:spChg>
        <pc:spChg chg="del mod">
          <ac:chgData name="Heitman, Lindsey" userId="a9773a47-99d2-4599-9377-6d37e9ec0bd3" providerId="ADAL" clId="{3C1F988A-3E3A-40F7-8283-44481E9AE0F4}" dt="2024-05-22T14:45:21.247" v="88"/>
          <ac:spMkLst>
            <pc:docMk/>
            <pc:sldMk cId="199516191" sldId="5402"/>
            <ac:spMk id="10" creationId="{9147C751-9F8E-AD3A-5FF0-8A573918EC44}"/>
          </ac:spMkLst>
        </pc:spChg>
        <pc:picChg chg="del mod">
          <ac:chgData name="Heitman, Lindsey" userId="a9773a47-99d2-4599-9377-6d37e9ec0bd3" providerId="ADAL" clId="{3C1F988A-3E3A-40F7-8283-44481E9AE0F4}" dt="2024-05-22T14:45:21.247" v="86" actId="21"/>
          <ac:picMkLst>
            <pc:docMk/>
            <pc:sldMk cId="199516191" sldId="5402"/>
            <ac:picMk id="12" creationId="{85D6281E-BD38-50AC-81C4-5B0D578B2490}"/>
          </ac:picMkLst>
        </pc:picChg>
        <pc:cxnChg chg="add mod">
          <ac:chgData name="Heitman, Lindsey" userId="a9773a47-99d2-4599-9377-6d37e9ec0bd3" providerId="ADAL" clId="{3C1F988A-3E3A-40F7-8283-44481E9AE0F4}" dt="2024-05-22T19:40:15.549" v="2371" actId="962"/>
          <ac:cxnSpMkLst>
            <pc:docMk/>
            <pc:sldMk cId="199516191" sldId="5402"/>
            <ac:cxnSpMk id="7" creationId="{AB328D9B-EAFA-05B7-A9E2-5AA4861229E6}"/>
          </ac:cxnSpMkLst>
        </pc:cxnChg>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pChg chg="mod ord">
          <ac:chgData name="Heitman, Lindsey" userId="a9773a47-99d2-4599-9377-6d37e9ec0bd3" providerId="ADAL" clId="{3C1F988A-3E3A-40F7-8283-44481E9AE0F4}" dt="2024-05-22T19:41:32.617" v="2375" actId="700"/>
          <ac:spMkLst>
            <pc:docMk/>
            <pc:sldMk cId="3372842088" sldId="5404"/>
            <ac:spMk id="2" creationId="{882F1286-D52C-EA6C-55D0-C12B553FA78D}"/>
          </ac:spMkLst>
        </pc:spChg>
        <pc:spChg chg="add del mod ord">
          <ac:chgData name="Heitman, Lindsey" userId="a9773a47-99d2-4599-9377-6d37e9ec0bd3" providerId="ADAL" clId="{3C1F988A-3E3A-40F7-8283-44481E9AE0F4}" dt="2024-05-22T19:41:52.783" v="2377"/>
          <ac:spMkLst>
            <pc:docMk/>
            <pc:sldMk cId="3372842088" sldId="5404"/>
            <ac:spMk id="3" creationId="{49E38992-B05C-46DA-8994-E1E2E69D473E}"/>
          </ac:spMkLst>
        </pc:spChg>
        <pc:spChg chg="mod ord">
          <ac:chgData name="Heitman, Lindsey" userId="a9773a47-99d2-4599-9377-6d37e9ec0bd3" providerId="ADAL" clId="{3C1F988A-3E3A-40F7-8283-44481E9AE0F4}" dt="2024-05-22T19:43:12.427" v="2384" actId="13244"/>
          <ac:spMkLst>
            <pc:docMk/>
            <pc:sldMk cId="3372842088" sldId="5404"/>
            <ac:spMk id="4" creationId="{B0D48822-41D3-9F07-2817-A7F89471D4EF}"/>
          </ac:spMkLst>
        </pc:spChg>
        <pc:spChg chg="add del mod ord">
          <ac:chgData name="Heitman, Lindsey" userId="a9773a47-99d2-4599-9377-6d37e9ec0bd3" providerId="ADAL" clId="{3C1F988A-3E3A-40F7-8283-44481E9AE0F4}" dt="2024-05-22T19:41:44.405" v="2376"/>
          <ac:spMkLst>
            <pc:docMk/>
            <pc:sldMk cId="3372842088" sldId="5404"/>
            <ac:spMk id="5" creationId="{DC71FC83-775E-2ECC-137C-9AF40EEE70BC}"/>
          </ac:spMkLst>
        </pc:spChg>
        <pc:spChg chg="add mod">
          <ac:chgData name="Heitman, Lindsey" userId="a9773a47-99d2-4599-9377-6d37e9ec0bd3" providerId="ADAL" clId="{3C1F988A-3E3A-40F7-8283-44481E9AE0F4}" dt="2024-05-22T19:41:44.405" v="2376"/>
          <ac:spMkLst>
            <pc:docMk/>
            <pc:sldMk cId="3372842088" sldId="5404"/>
            <ac:spMk id="6" creationId="{27D57218-34FB-B17F-B951-14A82D49E168}"/>
          </ac:spMkLst>
        </pc:spChg>
        <pc:spChg chg="add mod ord">
          <ac:chgData name="Heitman, Lindsey" userId="a9773a47-99d2-4599-9377-6d37e9ec0bd3" providerId="ADAL" clId="{3C1F988A-3E3A-40F7-8283-44481E9AE0F4}" dt="2024-05-22T19:43:38.418" v="2385" actId="13244"/>
          <ac:spMkLst>
            <pc:docMk/>
            <pc:sldMk cId="3372842088" sldId="5404"/>
            <ac:spMk id="7" creationId="{031B8695-19A5-01EA-0A0E-E43AAA4B2C7B}"/>
          </ac:spMkLst>
        </pc:spChg>
        <pc:spChg chg="mod">
          <ac:chgData name="Heitman, Lindsey" userId="a9773a47-99d2-4599-9377-6d37e9ec0bd3" providerId="ADAL" clId="{3C1F988A-3E3A-40F7-8283-44481E9AE0F4}" dt="2024-05-22T19:32:57.112" v="2071" actId="20577"/>
          <ac:spMkLst>
            <pc:docMk/>
            <pc:sldMk cId="3372842088" sldId="5404"/>
            <ac:spMk id="16" creationId="{F3B7393B-91EA-E80A-A2BF-0F043E4159B6}"/>
          </ac:spMkLst>
        </pc:spChg>
        <pc:graphicFrameChg chg="mod ord modGraphic">
          <ac:chgData name="Heitman, Lindsey" userId="a9773a47-99d2-4599-9377-6d37e9ec0bd3" providerId="ADAL" clId="{3C1F988A-3E3A-40F7-8283-44481E9AE0F4}" dt="2024-05-22T19:42:19.950" v="2379" actId="207"/>
          <ac:graphicFrameMkLst>
            <pc:docMk/>
            <pc:sldMk cId="3372842088" sldId="5404"/>
            <ac:graphicFrameMk id="13" creationId="{8CEB0C23-AAB8-44B8-89D7-85BB7776C42F}"/>
          </ac:graphicFrameMkLst>
        </pc:graphicFrameChg>
        <pc:graphicFrameChg chg="modGraphic">
          <ac:chgData name="Heitman, Lindsey" userId="a9773a47-99d2-4599-9377-6d37e9ec0bd3" providerId="ADAL" clId="{3C1F988A-3E3A-40F7-8283-44481E9AE0F4}" dt="2024-05-22T19:42:41.734" v="2382" actId="20577"/>
          <ac:graphicFrameMkLst>
            <pc:docMk/>
            <pc:sldMk cId="3372842088" sldId="5404"/>
            <ac:graphicFrameMk id="14" creationId="{FF3E7A21-4619-83B3-0E31-5C2B2E81A9A2}"/>
          </ac:graphicFrameMkLst>
        </pc:graphicFrameChg>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pChg chg="mod ord">
          <ac:chgData name="Heitman, Lindsey" userId="a9773a47-99d2-4599-9377-6d37e9ec0bd3" providerId="ADAL" clId="{3C1F988A-3E3A-40F7-8283-44481E9AE0F4}" dt="2024-05-22T16:58:45.850" v="1884" actId="13244"/>
          <ac:spMkLst>
            <pc:docMk/>
            <pc:sldMk cId="1971136028" sldId="5456"/>
            <ac:spMk id="2" creationId="{00000000-0000-0000-0000-000000000000}"/>
          </ac:spMkLst>
        </pc:spChg>
        <pc:spChg chg="mod ord">
          <ac:chgData name="Heitman, Lindsey" userId="a9773a47-99d2-4599-9377-6d37e9ec0bd3" providerId="ADAL" clId="{3C1F988A-3E3A-40F7-8283-44481E9AE0F4}" dt="2024-05-22T17:09:48.645" v="1930" actId="962"/>
          <ac:spMkLst>
            <pc:docMk/>
            <pc:sldMk cId="1971136028" sldId="5456"/>
            <ac:spMk id="4" creationId="{00000000-0000-0000-0000-000000000000}"/>
          </ac:spMkLst>
        </pc:spChg>
        <pc:spChg chg="mod ord">
          <ac:chgData name="Heitman, Lindsey" userId="a9773a47-99d2-4599-9377-6d37e9ec0bd3" providerId="ADAL" clId="{3C1F988A-3E3A-40F7-8283-44481E9AE0F4}" dt="2024-05-22T17:10:27.724" v="1932" actId="13244"/>
          <ac:spMkLst>
            <pc:docMk/>
            <pc:sldMk cId="1971136028" sldId="5456"/>
            <ac:spMk id="5" creationId="{13F3CC50-5248-6F38-9223-8E0C2DC9D5AD}"/>
          </ac:spMkLst>
        </pc:spChg>
        <pc:spChg chg="add mod">
          <ac:chgData name="Heitman, Lindsey" userId="a9773a47-99d2-4599-9377-6d37e9ec0bd3" providerId="ADAL" clId="{3C1F988A-3E3A-40F7-8283-44481E9AE0F4}" dt="2024-05-22T16:52:20.896" v="1792" actId="20577"/>
          <ac:spMkLst>
            <pc:docMk/>
            <pc:sldMk cId="1971136028" sldId="5456"/>
            <ac:spMk id="6" creationId="{E0C0A413-0F41-641E-8A2F-EA4398FCA58B}"/>
          </ac:spMkLst>
        </pc:spChg>
        <pc:spChg chg="del">
          <ac:chgData name="Heitman, Lindsey" userId="a9773a47-99d2-4599-9377-6d37e9ec0bd3" providerId="ADAL" clId="{3C1F988A-3E3A-40F7-8283-44481E9AE0F4}" dt="2024-05-22T16:55:23.056" v="1870" actId="21"/>
          <ac:spMkLst>
            <pc:docMk/>
            <pc:sldMk cId="1971136028" sldId="5456"/>
            <ac:spMk id="10" creationId="{C01C6E1B-E65F-A8D1-83A2-E15694A2FBB0}"/>
          </ac:spMkLst>
        </pc:spChg>
        <pc:spChg chg="add mod ord">
          <ac:chgData name="Heitman, Lindsey" userId="a9773a47-99d2-4599-9377-6d37e9ec0bd3" providerId="ADAL" clId="{3C1F988A-3E3A-40F7-8283-44481E9AE0F4}" dt="2024-05-22T17:01:54.380" v="1895" actId="13244"/>
          <ac:spMkLst>
            <pc:docMk/>
            <pc:sldMk cId="1971136028" sldId="5456"/>
            <ac:spMk id="11" creationId="{5A5DB7DC-398C-BE32-0895-40081D851DD8}"/>
          </ac:spMkLst>
        </pc:spChg>
        <pc:spChg chg="mod ord">
          <ac:chgData name="Heitman, Lindsey" userId="a9773a47-99d2-4599-9377-6d37e9ec0bd3" providerId="ADAL" clId="{3C1F988A-3E3A-40F7-8283-44481E9AE0F4}" dt="2024-05-23T13:00:36.629" v="2432" actId="114"/>
          <ac:spMkLst>
            <pc:docMk/>
            <pc:sldMk cId="1971136028" sldId="5456"/>
            <ac:spMk id="13" creationId="{5670E0B0-730E-163E-5FEF-A837CD9D1C27}"/>
          </ac:spMkLst>
        </pc:spChg>
        <pc:spChg chg="mod ord">
          <ac:chgData name="Heitman, Lindsey" userId="a9773a47-99d2-4599-9377-6d37e9ec0bd3" providerId="ADAL" clId="{3C1F988A-3E3A-40F7-8283-44481E9AE0F4}" dt="2024-05-22T16:58:43.429" v="1883" actId="13244"/>
          <ac:spMkLst>
            <pc:docMk/>
            <pc:sldMk cId="1971136028" sldId="5456"/>
            <ac:spMk id="16" creationId="{02905120-088A-2655-6C92-08698B561C80}"/>
          </ac:spMkLst>
        </pc:spChg>
        <pc:spChg chg="mod ord">
          <ac:chgData name="Heitman, Lindsey" userId="a9773a47-99d2-4599-9377-6d37e9ec0bd3" providerId="ADAL" clId="{3C1F988A-3E3A-40F7-8283-44481E9AE0F4}" dt="2024-05-22T16:58:48.561" v="1885" actId="13244"/>
          <ac:spMkLst>
            <pc:docMk/>
            <pc:sldMk cId="1971136028" sldId="5456"/>
            <ac:spMk id="17" creationId="{1F5E689E-E26A-A2D1-CF8A-17407058904D}"/>
          </ac:spMkLst>
        </pc:spChg>
        <pc:spChg chg="add mod ord">
          <ac:chgData name="Heitman, Lindsey" userId="a9773a47-99d2-4599-9377-6d37e9ec0bd3" providerId="ADAL" clId="{3C1F988A-3E3A-40F7-8283-44481E9AE0F4}" dt="2024-05-23T13:00:56.868" v="2433" actId="20577"/>
          <ac:spMkLst>
            <pc:docMk/>
            <pc:sldMk cId="1971136028" sldId="5456"/>
            <ac:spMk id="20" creationId="{264AC08B-7DEC-7388-9F0F-BA776BC7D9EC}"/>
          </ac:spMkLst>
        </pc:spChg>
        <pc:graphicFrameChg chg="mod ord modGraphic">
          <ac:chgData name="Heitman, Lindsey" userId="a9773a47-99d2-4599-9377-6d37e9ec0bd3" providerId="ADAL" clId="{3C1F988A-3E3A-40F7-8283-44481E9AE0F4}" dt="2024-05-22T16:59:07.676" v="1887" actId="13244"/>
          <ac:graphicFrameMkLst>
            <pc:docMk/>
            <pc:sldMk cId="1971136028" sldId="5456"/>
            <ac:graphicFrameMk id="12" creationId="{5643CD76-7CBF-26A1-DAF9-09E83F9D4653}"/>
          </ac:graphicFrameMkLst>
        </pc:graphicFrameChg>
        <pc:cxnChg chg="add mod ord">
          <ac:chgData name="Heitman, Lindsey" userId="a9773a47-99d2-4599-9377-6d37e9ec0bd3" providerId="ADAL" clId="{3C1F988A-3E3A-40F7-8283-44481E9AE0F4}" dt="2024-05-22T19:36:00.638" v="2084" actId="962"/>
          <ac:cxnSpMkLst>
            <pc:docMk/>
            <pc:sldMk cId="1971136028" sldId="5456"/>
            <ac:cxnSpMk id="8" creationId="{3B6506D7-8E20-40DC-BBD7-1A26B21793C1}"/>
          </ac:cxnSpMkLst>
        </pc:cxnChg>
        <pc:cxnChg chg="add mod ord">
          <ac:chgData name="Heitman, Lindsey" userId="a9773a47-99d2-4599-9377-6d37e9ec0bd3" providerId="ADAL" clId="{3C1F988A-3E3A-40F7-8283-44481E9AE0F4}" dt="2024-05-22T19:35:57.109" v="2082" actId="962"/>
          <ac:cxnSpMkLst>
            <pc:docMk/>
            <pc:sldMk cId="1971136028" sldId="5456"/>
            <ac:cxnSpMk id="15" creationId="{F099B731-3D9C-3A44-B72F-0266D5B56192}"/>
          </ac:cxnSpMkLst>
        </pc:cxnChg>
        <pc:cxnChg chg="add mod ord">
          <ac:chgData name="Heitman, Lindsey" userId="a9773a47-99d2-4599-9377-6d37e9ec0bd3" providerId="ADAL" clId="{3C1F988A-3E3A-40F7-8283-44481E9AE0F4}" dt="2024-05-22T19:35:57.708" v="2083" actId="962"/>
          <ac:cxnSpMkLst>
            <pc:docMk/>
            <pc:sldMk cId="1971136028" sldId="5456"/>
            <ac:cxnSpMk id="19" creationId="{A75649B8-A861-54DC-9358-A9D9417566DF}"/>
          </ac:cxnSpMkLst>
        </pc:cxnChg>
        <pc:cxnChg chg="add mod ord">
          <ac:chgData name="Heitman, Lindsey" userId="a9773a47-99d2-4599-9377-6d37e9ec0bd3" providerId="ADAL" clId="{3C1F988A-3E3A-40F7-8283-44481E9AE0F4}" dt="2024-05-22T19:35:53.929" v="2081" actId="962"/>
          <ac:cxnSpMkLst>
            <pc:docMk/>
            <pc:sldMk cId="1971136028" sldId="5456"/>
            <ac:cxnSpMk id="22" creationId="{D4D85F88-77D2-569C-2C9F-59937D294F92}"/>
          </ac:cxnSpMkLst>
        </pc:cxn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sldChg chg="modSp mod">
        <pc:chgData name="Gudka, Dawna" userId="823cceae-331b-41d6-9a63-34ad6d1db55c" providerId="ADAL" clId="{A633715B-52A6-48C9-A3EA-FBDA0A0A1932}" dt="2024-06-05T22:23:02.054" v="20" actId="20577"/>
        <pc:sldMkLst>
          <pc:docMk/>
          <pc:sldMk cId="3227145924" sldId="5097"/>
        </pc:sldMkLst>
        <pc:graphicFrameChg chg="modGraphic">
          <ac:chgData name="Gudka, Dawna" userId="823cceae-331b-41d6-9a63-34ad6d1db55c" providerId="ADAL" clId="{A633715B-52A6-48C9-A3EA-FBDA0A0A1932}" dt="2024-06-05T22:23:02.054" v="20"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633715B-52A6-48C9-A3EA-FBDA0A0A1932}" dt="2024-06-05T22:28:47.428" v="391" actId="20577"/>
        <pc:sldMkLst>
          <pc:docMk/>
          <pc:sldMk cId="1037917088" sldId="5098"/>
        </pc:sldMkLst>
        <pc:graphicFrameChg chg="mod modGraphic">
          <ac:chgData name="Gudka, Dawna" userId="823cceae-331b-41d6-9a63-34ad6d1db55c" providerId="ADAL" clId="{A633715B-52A6-48C9-A3EA-FBDA0A0A1932}" dt="2024-06-05T22:28:47.428" v="391" actId="20577"/>
          <ac:graphicFrameMkLst>
            <pc:docMk/>
            <pc:sldMk cId="1037917088" sldId="5098"/>
            <ac:graphicFrameMk id="5" creationId="{5E4612F7-68C6-57CA-E918-38EF641F73CF}"/>
          </ac:graphicFrameMkLst>
        </pc:graphicFrameChg>
      </pc:sldChg>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mod">
        <pc:chgData name="Wenzel, Brooke" userId="672bf8d3-b15b-4e02-a6d1-39319a0df09b" providerId="ADAL" clId="{1BD1757E-9745-46DD-8E3C-E650BAC3F6AA}" dt="2024-08-19T16:05:32.854" v="3" actId="20577"/>
        <pc:sldMkLst>
          <pc:docMk/>
          <pc:sldMk cId="3044915438" sldId="256"/>
        </pc:sldMkLst>
        <pc:spChg chg="mod">
          <ac:chgData name="Wenzel, Brooke" userId="672bf8d3-b15b-4e02-a6d1-39319a0df09b" providerId="ADAL" clId="{1BD1757E-9745-46DD-8E3C-E650BAC3F6AA}" dt="2024-08-19T16:05:32.854" v="3" actId="20577"/>
          <ac:spMkLst>
            <pc:docMk/>
            <pc:sldMk cId="3044915438" sldId="256"/>
            <ac:spMk id="2" creationId="{00000000-0000-0000-0000-000000000000}"/>
          </ac:spMkLst>
        </pc:spChg>
      </pc:sldChg>
      <pc:sldChg chg="modSp mod">
        <pc:chgData name="Wenzel, Brooke" userId="672bf8d3-b15b-4e02-a6d1-39319a0df09b" providerId="ADAL" clId="{1BD1757E-9745-46DD-8E3C-E650BAC3F6AA}" dt="2024-08-20T15:01:34.717" v="280" actId="2165"/>
        <pc:sldMkLst>
          <pc:docMk/>
          <pc:sldMk cId="1212467416" sldId="261"/>
        </pc:sldMkLst>
        <pc:graphicFrameChg chg="modGraphic">
          <ac:chgData name="Wenzel, Brooke" userId="672bf8d3-b15b-4e02-a6d1-39319a0df09b" providerId="ADAL" clId="{1BD1757E-9745-46DD-8E3C-E650BAC3F6AA}" dt="2024-08-20T15:01:34.717" v="280" actId="2165"/>
          <ac:graphicFrameMkLst>
            <pc:docMk/>
            <pc:sldMk cId="1212467416" sldId="261"/>
            <ac:graphicFrameMk id="5" creationId="{9C3641C5-EC4F-D3EA-E4A2-8ABB597C5BAA}"/>
          </ac:graphicFrameMkLst>
        </pc:graphicFrameChg>
      </pc:sldChg>
      <pc:sldChg chg="modSp add mod">
        <pc:chgData name="Wenzel, Brooke" userId="672bf8d3-b15b-4e02-a6d1-39319a0df09b" providerId="ADAL" clId="{1BD1757E-9745-46DD-8E3C-E650BAC3F6AA}" dt="2024-08-19T16:08:24.182" v="43" actId="20577"/>
        <pc:sldMkLst>
          <pc:docMk/>
          <pc:sldMk cId="2811713806" sldId="268"/>
        </pc:sldMkLst>
        <pc:spChg chg="mod">
          <ac:chgData name="Wenzel, Brooke" userId="672bf8d3-b15b-4e02-a6d1-39319a0df09b" providerId="ADAL" clId="{1BD1757E-9745-46DD-8E3C-E650BAC3F6AA}" dt="2024-08-19T16:08:24.182" v="43" actId="20577"/>
          <ac:spMkLst>
            <pc:docMk/>
            <pc:sldMk cId="2811713806" sldId="268"/>
            <ac:spMk id="2" creationId="{3B012773-7A1C-E3D0-5532-21BEB7E235A4}"/>
          </ac:spMkLst>
        </pc:spChg>
        <pc:graphicFrameChg chg="mod">
          <ac:chgData name="Wenzel, Brooke" userId="672bf8d3-b15b-4e02-a6d1-39319a0df09b" providerId="ADAL" clId="{1BD1757E-9745-46DD-8E3C-E650BAC3F6AA}" dt="2024-08-19T16:08:15.376" v="31" actId="20577"/>
          <ac:graphicFrameMkLst>
            <pc:docMk/>
            <pc:sldMk cId="2811713806" sldId="268"/>
            <ac:graphicFrameMk id="5" creationId="{98895010-8D34-A404-03BF-339124892326}"/>
          </ac:graphicFrameMkLst>
        </pc:graphicFrameChg>
      </pc:sldChg>
      <pc:sldChg chg="modSp mod">
        <pc:chgData name="Wenzel, Brooke" userId="672bf8d3-b15b-4e02-a6d1-39319a0df09b" providerId="ADAL" clId="{1BD1757E-9745-46DD-8E3C-E650BAC3F6AA}" dt="2024-08-19T16:21:58.961" v="271" actId="20577"/>
        <pc:sldMkLst>
          <pc:docMk/>
          <pc:sldMk cId="1037917088" sldId="5098"/>
        </pc:sldMkLst>
        <pc:spChg chg="mod">
          <ac:chgData name="Wenzel, Brooke" userId="672bf8d3-b15b-4e02-a6d1-39319a0df09b" providerId="ADAL" clId="{1BD1757E-9745-46DD-8E3C-E650BAC3F6AA}" dt="2024-08-19T16:21:51.898" v="265" actId="1076"/>
          <ac:spMkLst>
            <pc:docMk/>
            <pc:sldMk cId="1037917088" sldId="5098"/>
            <ac:spMk id="3" creationId="{6BF4B97E-13F4-8EB1-7148-584349E80E76}"/>
          </ac:spMkLst>
        </pc:spChg>
        <pc:graphicFrameChg chg="mod modGraphic">
          <ac:chgData name="Wenzel, Brooke" userId="672bf8d3-b15b-4e02-a6d1-39319a0df09b" providerId="ADAL" clId="{1BD1757E-9745-46DD-8E3C-E650BAC3F6AA}" dt="2024-08-19T16:21:58.961" v="271"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graphicFrameChg chg="modGraphic">
          <ac:chgData name="Wenzel, Brooke" userId="672bf8d3-b15b-4e02-a6d1-39319a0df09b" providerId="ADAL" clId="{1BD1757E-9745-46DD-8E3C-E650BAC3F6AA}" dt="2024-08-19T16:25:13.796" v="279" actId="2711"/>
          <ac:graphicFrameMkLst>
            <pc:docMk/>
            <pc:sldMk cId="26054774" sldId="5413"/>
            <ac:graphicFrameMk id="5" creationId="{5E4612F7-68C6-57CA-E918-38EF641F73CF}"/>
          </ac:graphicFrameMkLst>
        </pc:graphicFrameChg>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pChg chg="mod">
          <ac:chgData name="Wenzel, Brooke" userId="672bf8d3-b15b-4e02-a6d1-39319a0df09b" providerId="ADAL" clId="{1BD1757E-9745-46DD-8E3C-E650BAC3F6AA}" dt="2024-08-22T18:20:04.320" v="334" actId="20577"/>
          <ac:spMkLst>
            <pc:docMk/>
            <pc:sldMk cId="573740307" sldId="5538"/>
            <ac:spMk id="4" creationId="{1BE5D2C1-7710-EED9-1940-0A612F59276D}"/>
          </ac:spMkLst>
        </pc:spChg>
        <pc:spChg chg="mod">
          <ac:chgData name="Wenzel, Brooke" userId="672bf8d3-b15b-4e02-a6d1-39319a0df09b" providerId="ADAL" clId="{1BD1757E-9745-46DD-8E3C-E650BAC3F6AA}" dt="2024-08-22T18:20:20.248" v="355" actId="20577"/>
          <ac:spMkLst>
            <pc:docMk/>
            <pc:sldMk cId="573740307" sldId="5538"/>
            <ac:spMk id="5" creationId="{57A2033F-F15F-C103-EA83-A77A1AF89850}"/>
          </ac:spMkLst>
        </pc:spChg>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pChg chg="mod">
          <ac:chgData name="Rhodes, Tara" userId="S::rhodes_t@cde.state.co.us::566307b0-1e17-4826-87e1-0feb85a922f2" providerId="AD" clId="Web-{D330D1BA-640B-F240-0EF9-BE5D8A9FDF81}" dt="2024-08-01T12:31:24.153" v="79" actId="20577"/>
          <ac:spMkLst>
            <pc:docMk/>
            <pc:sldMk cId="1153930597" sldId="5504"/>
            <ac:spMk id="6" creationId="{6830CC07-B20E-26DD-4E6E-5D4DFAF184F5}"/>
          </ac:spMkLst>
        </pc:spChg>
      </pc:sldChg>
      <pc:sldChg chg="modSp">
        <pc:chgData name="Rhodes, Tara" userId="S::rhodes_t@cde.state.co.us::566307b0-1e17-4826-87e1-0feb85a922f2" providerId="AD" clId="Web-{D330D1BA-640B-F240-0EF9-BE5D8A9FDF81}" dt="2024-08-01T12:32:43.780" v="83" actId="20577"/>
        <pc:sldMkLst>
          <pc:docMk/>
          <pc:sldMk cId="2423109446" sldId="5516"/>
        </pc:sldMkLst>
        <pc:spChg chg="mod">
          <ac:chgData name="Rhodes, Tara" userId="S::rhodes_t@cde.state.co.us::566307b0-1e17-4826-87e1-0feb85a922f2" providerId="AD" clId="Web-{D330D1BA-640B-F240-0EF9-BE5D8A9FDF81}" dt="2024-08-01T12:32:43.780" v="83" actId="20577"/>
          <ac:spMkLst>
            <pc:docMk/>
            <pc:sldMk cId="2423109446" sldId="5516"/>
            <ac:spMk id="3" creationId="{5EE4D7D7-5968-DD0B-439A-E228ACA1E1FE}"/>
          </ac:spMkLst>
        </pc:spChg>
      </pc:sldChg>
    </pc:docChg>
  </pc:docChgLst>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modSp mod">
        <pc:chgData name="Wenzel, Brooke" userId="672bf8d3-b15b-4e02-a6d1-39319a0df09b" providerId="ADAL" clId="{5B76CABB-76CE-463A-890C-34F77C2DEC52}" dt="2024-05-21T21:40:54.074" v="12" actId="20577"/>
        <pc:sldMkLst>
          <pc:docMk/>
          <pc:sldMk cId="1037917088" sldId="5098"/>
        </pc:sldMkLst>
        <pc:graphicFrameChg chg="modGraphic">
          <ac:chgData name="Wenzel, Brooke" userId="672bf8d3-b15b-4e02-a6d1-39319a0df09b" providerId="ADAL" clId="{5B76CABB-76CE-463A-890C-34F77C2DEC52}" dt="2024-05-21T21:40:54.074" v="12" actId="20577"/>
          <ac:graphicFrameMkLst>
            <pc:docMk/>
            <pc:sldMk cId="1037917088" sldId="5098"/>
            <ac:graphicFrameMk id="5" creationId="{5E4612F7-68C6-57CA-E918-38EF641F73CF}"/>
          </ac:graphicFrameMkLst>
        </pc:graphicFrameChg>
      </pc:sldChg>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pChg chg="mod ord">
          <ac:chgData name="Wenzel, Brooke" userId="672bf8d3-b15b-4e02-a6d1-39319a0df09b" providerId="ADAL" clId="{5B76CABB-76CE-463A-890C-34F77C2DEC52}" dt="2024-05-21T22:05:41.490" v="436" actId="700"/>
          <ac:spMkLst>
            <pc:docMk/>
            <pc:sldMk cId="2250972986" sldId="5294"/>
            <ac:spMk id="2" creationId="{7EE67111-FE36-DA30-BD37-35D66D800194}"/>
          </ac:spMkLst>
        </pc:spChg>
        <pc:spChg chg="add del mod ord">
          <ac:chgData name="Wenzel, Brooke" userId="672bf8d3-b15b-4e02-a6d1-39319a0df09b" providerId="ADAL" clId="{5B76CABB-76CE-463A-890C-34F77C2DEC52}" dt="2024-05-21T22:06:06.630" v="444" actId="478"/>
          <ac:spMkLst>
            <pc:docMk/>
            <pc:sldMk cId="2250972986" sldId="5294"/>
            <ac:spMk id="3" creationId="{6E2F538F-2E7B-94BA-265C-5F3E8D457339}"/>
          </ac:spMkLst>
        </pc:spChg>
        <pc:spChg chg="mod ord">
          <ac:chgData name="Wenzel, Brooke" userId="672bf8d3-b15b-4e02-a6d1-39319a0df09b" providerId="ADAL" clId="{5B76CABB-76CE-463A-890C-34F77C2DEC52}" dt="2024-05-22T18:31:26.126" v="728" actId="13244"/>
          <ac:spMkLst>
            <pc:docMk/>
            <pc:sldMk cId="2250972986" sldId="5294"/>
            <ac:spMk id="4" creationId="{D9B4611B-7BF0-714C-D8D6-95BC737F5018}"/>
          </ac:spMkLst>
        </pc:spChg>
        <pc:spChg chg="add mod ord">
          <ac:chgData name="Wenzel, Brooke" userId="672bf8d3-b15b-4e02-a6d1-39319a0df09b" providerId="ADAL" clId="{5B76CABB-76CE-463A-890C-34F77C2DEC52}" dt="2024-05-21T22:05:55.400" v="441" actId="20577"/>
          <ac:spMkLst>
            <pc:docMk/>
            <pc:sldMk cId="2250972986" sldId="5294"/>
            <ac:spMk id="5" creationId="{AF0178F0-DD90-6B43-9BED-04D544F3CC62}"/>
          </ac:spMkLst>
        </pc:spChg>
        <pc:spChg chg="mod ord">
          <ac:chgData name="Wenzel, Brooke" userId="672bf8d3-b15b-4e02-a6d1-39319a0df09b" providerId="ADAL" clId="{5B76CABB-76CE-463A-890C-34F77C2DEC52}" dt="2024-05-22T18:31:16.341" v="727" actId="13244"/>
          <ac:spMkLst>
            <pc:docMk/>
            <pc:sldMk cId="2250972986" sldId="5294"/>
            <ac:spMk id="7" creationId="{5F580740-4652-7AA7-3582-782CACBF9955}"/>
          </ac:spMkLst>
        </pc:spChg>
        <pc:spChg chg="add mod ord">
          <ac:chgData name="Wenzel, Brooke" userId="672bf8d3-b15b-4e02-a6d1-39319a0df09b" providerId="ADAL" clId="{5B76CABB-76CE-463A-890C-34F77C2DEC52}" dt="2024-05-21T22:06:01.383" v="442"/>
          <ac:spMkLst>
            <pc:docMk/>
            <pc:sldMk cId="2250972986" sldId="5294"/>
            <ac:spMk id="8" creationId="{ADB850BC-78EE-C324-0057-54BF1E0D4CA0}"/>
          </ac:spMkLst>
        </pc:spChg>
        <pc:picChg chg="mod ord">
          <ac:chgData name="Wenzel, Brooke" userId="672bf8d3-b15b-4e02-a6d1-39319a0df09b" providerId="ADAL" clId="{5B76CABB-76CE-463A-890C-34F77C2DEC52}" dt="2024-05-21T22:06:40.461" v="456" actId="1076"/>
          <ac:picMkLst>
            <pc:docMk/>
            <pc:sldMk cId="2250972986" sldId="5294"/>
            <ac:picMk id="6" creationId="{A594156D-8324-DD2A-3D67-99994E43B36A}"/>
          </ac:picMkLst>
        </pc:picChg>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pChg chg="mod">
          <ac:chgData name="Wenzel, Brooke" userId="672bf8d3-b15b-4e02-a6d1-39319a0df09b" providerId="ADAL" clId="{5B76CABB-76CE-463A-890C-34F77C2DEC52}" dt="2024-05-21T22:02:31.919" v="432" actId="20577"/>
          <ac:spMkLst>
            <pc:docMk/>
            <pc:sldMk cId="3860371057" sldId="5338"/>
            <ac:spMk id="2" creationId="{7C4B6288-396B-71FF-224D-B1CD74E7837D}"/>
          </ac:spMkLst>
        </pc:spChg>
        <pc:spChg chg="mod">
          <ac:chgData name="Wenzel, Brooke" userId="672bf8d3-b15b-4e02-a6d1-39319a0df09b" providerId="ADAL" clId="{5B76CABB-76CE-463A-890C-34F77C2DEC52}" dt="2024-05-21T22:02:20.758" v="429" actId="20577"/>
          <ac:spMkLst>
            <pc:docMk/>
            <pc:sldMk cId="3860371057" sldId="5338"/>
            <ac:spMk id="3" creationId="{0432F803-E46C-B0F3-8E24-F7B4DF4D4143}"/>
          </ac:spMkLst>
        </pc:spChg>
      </pc:sldChg>
      <pc:sldChg chg="addSp delSp modSp new mod">
        <pc:chgData name="Wenzel, Brooke" userId="672bf8d3-b15b-4e02-a6d1-39319a0df09b" providerId="ADAL" clId="{5B76CABB-76CE-463A-890C-34F77C2DEC52}" dt="2024-05-23T12:51:55.485" v="1465" actId="27918"/>
        <pc:sldMkLst>
          <pc:docMk/>
          <pc:sldMk cId="2357482481" sldId="5453"/>
        </pc:sldMkLst>
        <pc:spChg chg="mod">
          <ac:chgData name="Wenzel, Brooke" userId="672bf8d3-b15b-4e02-a6d1-39319a0df09b" providerId="ADAL" clId="{5B76CABB-76CE-463A-890C-34F77C2DEC52}" dt="2024-05-21T21:46:29.842" v="49" actId="20577"/>
          <ac:spMkLst>
            <pc:docMk/>
            <pc:sldMk cId="2357482481" sldId="5453"/>
            <ac:spMk id="2" creationId="{0543A6E2-0E70-9266-F576-2897347CE6BD}"/>
          </ac:spMkLst>
        </pc:spChg>
        <pc:spChg chg="del">
          <ac:chgData name="Wenzel, Brooke" userId="672bf8d3-b15b-4e02-a6d1-39319a0df09b" providerId="ADAL" clId="{5B76CABB-76CE-463A-890C-34F77C2DEC52}" dt="2024-05-21T21:46:37.639" v="52" actId="1957"/>
          <ac:spMkLst>
            <pc:docMk/>
            <pc:sldMk cId="2357482481" sldId="5453"/>
            <ac:spMk id="3" creationId="{62353B58-7EFC-3AEB-1C3D-EFA2D5A39A11}"/>
          </ac:spMkLst>
        </pc:spChg>
        <pc:spChg chg="ord">
          <ac:chgData name="Wenzel, Brooke" userId="672bf8d3-b15b-4e02-a6d1-39319a0df09b" providerId="ADAL" clId="{5B76CABB-76CE-463A-890C-34F77C2DEC52}" dt="2024-05-22T18:31:01.949" v="725" actId="13244"/>
          <ac:spMkLst>
            <pc:docMk/>
            <pc:sldMk cId="2357482481" sldId="5453"/>
            <ac:spMk id="4" creationId="{38323E44-65BA-0731-E594-3D46F081FC8A}"/>
          </ac:spMkLst>
        </pc:spChg>
        <pc:spChg chg="mod">
          <ac:chgData name="Wenzel, Brooke" userId="672bf8d3-b15b-4e02-a6d1-39319a0df09b" providerId="ADAL" clId="{5B76CABB-76CE-463A-890C-34F77C2DEC52}" dt="2024-05-21T21:46:03.067" v="19" actId="20577"/>
          <ac:spMkLst>
            <pc:docMk/>
            <pc:sldMk cId="2357482481" sldId="5453"/>
            <ac:spMk id="5" creationId="{E3933C86-A983-866B-5715-E6E0C9FD9678}"/>
          </ac:spMkLst>
        </pc:spChg>
        <pc:spChg chg="mod">
          <ac:chgData name="Wenzel, Brooke" userId="672bf8d3-b15b-4e02-a6d1-39319a0df09b" providerId="ADAL" clId="{5B76CABB-76CE-463A-890C-34F77C2DEC52}" dt="2024-05-21T21:46:10.848" v="23" actId="20577"/>
          <ac:spMkLst>
            <pc:docMk/>
            <pc:sldMk cId="2357482481" sldId="5453"/>
            <ac:spMk id="6" creationId="{2A33CC93-572B-AF0F-91CE-19AFEEEBBE80}"/>
          </ac:spMkLst>
        </pc:spChg>
        <pc:graphicFrameChg chg="add mod">
          <ac:chgData name="Wenzel, Brooke" userId="672bf8d3-b15b-4e02-a6d1-39319a0df09b" providerId="ADAL" clId="{5B76CABB-76CE-463A-890C-34F77C2DEC52}" dt="2024-05-22T18:30:50.621" v="724" actId="962"/>
          <ac:graphicFrameMkLst>
            <pc:docMk/>
            <pc:sldMk cId="2357482481" sldId="5453"/>
            <ac:graphicFrameMk id="9" creationId="{60663F2C-3380-740B-070F-A79FA5E11DA5}"/>
          </ac:graphicFrameMkLst>
        </pc:graphicFrameChg>
      </pc:sldChg>
      <pc:sldChg chg="addSp modSp add mod">
        <pc:chgData name="Wenzel, Brooke" userId="672bf8d3-b15b-4e02-a6d1-39319a0df09b" providerId="ADAL" clId="{5B76CABB-76CE-463A-890C-34F77C2DEC52}" dt="2024-05-23T12:50:55.533" v="1461" actId="13244"/>
        <pc:sldMkLst>
          <pc:docMk/>
          <pc:sldMk cId="2446368680" sldId="5457"/>
        </pc:sldMkLst>
        <pc:spChg chg="mod">
          <ac:chgData name="Wenzel, Brooke" userId="672bf8d3-b15b-4e02-a6d1-39319a0df09b" providerId="ADAL" clId="{5B76CABB-76CE-463A-890C-34F77C2DEC52}" dt="2024-05-22T21:34:10.053" v="751" actId="20577"/>
          <ac:spMkLst>
            <pc:docMk/>
            <pc:sldMk cId="2446368680" sldId="5457"/>
            <ac:spMk id="2" creationId="{7C4B6288-396B-71FF-224D-B1CD74E7837D}"/>
          </ac:spMkLst>
        </pc:spChg>
        <pc:spChg chg="mod">
          <ac:chgData name="Wenzel, Brooke" userId="672bf8d3-b15b-4e02-a6d1-39319a0df09b" providerId="ADAL" clId="{5B76CABB-76CE-463A-890C-34F77C2DEC52}" dt="2024-05-22T21:46:50.295" v="1454" actId="20577"/>
          <ac:spMkLst>
            <pc:docMk/>
            <pc:sldMk cId="2446368680" sldId="5457"/>
            <ac:spMk id="3" creationId="{0432F803-E46C-B0F3-8E24-F7B4DF4D4143}"/>
          </ac:spMkLst>
        </pc:spChg>
        <pc:spChg chg="ord">
          <ac:chgData name="Wenzel, Brooke" userId="672bf8d3-b15b-4e02-a6d1-39319a0df09b" providerId="ADAL" clId="{5B76CABB-76CE-463A-890C-34F77C2DEC52}" dt="2024-05-23T12:50:55.533" v="1461" actId="13244"/>
          <ac:spMkLst>
            <pc:docMk/>
            <pc:sldMk cId="2446368680" sldId="5457"/>
            <ac:spMk id="5" creationId="{2814446E-613E-33E7-931D-C6B22EB33803}"/>
          </ac:spMkLst>
        </pc:spChg>
        <pc:picChg chg="add mod">
          <ac:chgData name="Wenzel, Brooke" userId="672bf8d3-b15b-4e02-a6d1-39319a0df09b" providerId="ADAL" clId="{5B76CABB-76CE-463A-890C-34F77C2DEC52}" dt="2024-05-23T12:50:52.907" v="1460" actId="13244"/>
          <ac:picMkLst>
            <pc:docMk/>
            <pc:sldMk cId="2446368680" sldId="5457"/>
            <ac:picMk id="4" creationId="{03D3F5BF-049C-C76F-F025-02984F502DBE}"/>
          </ac:picMkLst>
        </pc:pic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sldChg chg="modSp mod">
        <pc:chgData name="Wenzel, Brooke" userId="672bf8d3-b15b-4e02-a6d1-39319a0df09b" providerId="ADAL" clId="{B9625CAF-0760-4052-95EB-0F228B1EB9C7}" dt="2024-06-11T15:47:39.255" v="76" actId="1076"/>
        <pc:sldMkLst>
          <pc:docMk/>
          <pc:sldMk cId="1037917088" sldId="5098"/>
        </pc:sldMkLst>
        <pc:graphicFrameChg chg="mod modGraphic">
          <ac:chgData name="Wenzel, Brooke" userId="672bf8d3-b15b-4e02-a6d1-39319a0df09b" providerId="ADAL" clId="{B9625CAF-0760-4052-95EB-0F228B1EB9C7}" dt="2024-06-11T15:47:39.255" v="76" actId="1076"/>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pChg chg="mod">
          <ac:chgData name="Rhodes, Tara" userId="S::rhodes_t@cde.state.co.us::566307b0-1e17-4826-87e1-0feb85a922f2" providerId="AD" clId="Web-{13679AA8-DF89-5340-8587-DEAACE81216A}" dt="2024-08-22T04:41:01.621" v="7" actId="20577"/>
          <ac:spMkLst>
            <pc:docMk/>
            <pc:sldMk cId="1153930597" sldId="5504"/>
            <ac:spMk id="6" creationId="{6830CC07-B20E-26DD-4E6E-5D4DFAF184F5}"/>
          </ac:spMkLst>
        </pc:spChg>
      </pc:sldChg>
      <pc:sldChg chg="modSp modNotes">
        <pc:chgData name="Rhodes, Tara" userId="S::rhodes_t@cde.state.co.us::566307b0-1e17-4826-87e1-0feb85a922f2" providerId="AD" clId="Web-{13679AA8-DF89-5340-8587-DEAACE81216A}" dt="2024-08-22T05:10:17.709" v="438" actId="20577"/>
        <pc:sldMkLst>
          <pc:docMk/>
          <pc:sldMk cId="2423109446" sldId="5516"/>
        </pc:sldMkLst>
        <pc:spChg chg="mod">
          <ac:chgData name="Rhodes, Tara" userId="S::rhodes_t@cde.state.co.us::566307b0-1e17-4826-87e1-0feb85a922f2" providerId="AD" clId="Web-{13679AA8-DF89-5340-8587-DEAACE81216A}" dt="2024-08-22T05:10:17.709" v="438" actId="20577"/>
          <ac:spMkLst>
            <pc:docMk/>
            <pc:sldMk cId="2423109446" sldId="5516"/>
            <ac:spMk id="3" creationId="{5EE4D7D7-5968-DD0B-439A-E228ACA1E1FE}"/>
          </ac:spMkLst>
        </pc:spChg>
      </pc:sldChg>
      <pc:sldChg chg="addSp delSp modSp">
        <pc:chgData name="Rhodes, Tara" userId="S::rhodes_t@cde.state.co.us::566307b0-1e17-4826-87e1-0feb85a922f2" providerId="AD" clId="Web-{13679AA8-DF89-5340-8587-DEAACE81216A}" dt="2024-08-22T04:42:37.281" v="24"/>
        <pc:sldMkLst>
          <pc:docMk/>
          <pc:sldMk cId="3919774085" sldId="5545"/>
        </pc:sldMkLst>
        <pc:grpChg chg="add">
          <ac:chgData name="Rhodes, Tara" userId="S::rhodes_t@cde.state.co.us::566307b0-1e17-4826-87e1-0feb85a922f2" providerId="AD" clId="Web-{13679AA8-DF89-5340-8587-DEAACE81216A}" dt="2024-08-22T04:42:28.172" v="23"/>
          <ac:grpSpMkLst>
            <pc:docMk/>
            <pc:sldMk cId="3919774085" sldId="5545"/>
            <ac:grpSpMk id="12" creationId="{E31BCEA8-D95B-AFDE-C4EE-083138BB1698}"/>
          </ac:grpSpMkLst>
        </pc:grpChg>
        <pc:grpChg chg="add">
          <ac:chgData name="Rhodes, Tara" userId="S::rhodes_t@cde.state.co.us::566307b0-1e17-4826-87e1-0feb85a922f2" providerId="AD" clId="Web-{13679AA8-DF89-5340-8587-DEAACE81216A}" dt="2024-08-22T04:42:37.281" v="24"/>
          <ac:grpSpMkLst>
            <pc:docMk/>
            <pc:sldMk cId="3919774085" sldId="5545"/>
            <ac:grpSpMk id="13" creationId="{2D95DF02-BE64-24CB-C801-798DC6EDFA3A}"/>
          </ac:grpSpMkLst>
        </pc:grpChg>
        <pc:picChg chg="mod">
          <ac:chgData name="Rhodes, Tara" userId="S::rhodes_t@cde.state.co.us::566307b0-1e17-4826-87e1-0feb85a922f2" providerId="AD" clId="Web-{13679AA8-DF89-5340-8587-DEAACE81216A}" dt="2024-08-22T04:41:17.450" v="9" actId="1076"/>
          <ac:picMkLst>
            <pc:docMk/>
            <pc:sldMk cId="3919774085" sldId="5545"/>
            <ac:picMk id="6" creationId="{525344A8-E4EC-51A6-8BD3-2949E05DCF9B}"/>
          </ac:picMkLst>
        </pc:picChg>
        <pc:inkChg chg="mod">
          <ac:chgData name="Rhodes, Tara" userId="S::rhodes_t@cde.state.co.us::566307b0-1e17-4826-87e1-0feb85a922f2" providerId="AD" clId="Web-{13679AA8-DF89-5340-8587-DEAACE81216A}" dt="2024-08-22T04:41:14.591" v="8" actId="1076"/>
          <ac:inkMkLst>
            <pc:docMk/>
            <pc:sldMk cId="3919774085" sldId="5545"/>
            <ac:inkMk id="9" creationId="{2D7D89DC-8F13-A723-2A05-8C169706CC6A}"/>
          </ac:inkMkLst>
        </pc:inkChg>
        <pc:inkChg chg="add del mod">
          <ac:chgData name="Rhodes, Tara" userId="S::rhodes_t@cde.state.co.us::566307b0-1e17-4826-87e1-0feb85a922f2" providerId="AD" clId="Web-{13679AA8-DF89-5340-8587-DEAACE81216A}" dt="2024-08-22T04:42:19.343" v="22" actId="1076"/>
          <ac:inkMkLst>
            <pc:docMk/>
            <pc:sldMk cId="3919774085" sldId="5545"/>
            <ac:inkMk id="10" creationId="{D4AC5AAE-57B3-C165-CF83-118A055C43B2}"/>
          </ac:inkMkLst>
        </pc:inkChg>
        <pc:inkChg chg="add del mod">
          <ac:chgData name="Rhodes, Tara" userId="S::rhodes_t@cde.state.co.us::566307b0-1e17-4826-87e1-0feb85a922f2" providerId="AD" clId="Web-{13679AA8-DF89-5340-8587-DEAACE81216A}" dt="2024-08-22T04:42:15.718" v="21" actId="1076"/>
          <ac:inkMkLst>
            <pc:docMk/>
            <pc:sldMk cId="3919774085" sldId="5545"/>
            <ac:inkMk id="11" creationId="{0EDA0040-2B49-D2DA-44D6-58642066D67B}"/>
          </ac:inkMkLst>
        </pc:inkChg>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pChg chg="mod">
          <ac:chgData name="Rhodes, Tara" userId="S::rhodes_t@cde.state.co.us::566307b0-1e17-4826-87e1-0feb85a922f2" providerId="AD" clId="Web-{13679AA8-DF89-5340-8587-DEAACE81216A}" dt="2024-08-22T04:59:16.343" v="212" actId="20577"/>
          <ac:spMkLst>
            <pc:docMk/>
            <pc:sldMk cId="3613590764" sldId="5555"/>
            <ac:spMk id="2" creationId="{E7F13977-C042-8460-969B-0C065939860C}"/>
          </ac:spMkLst>
        </pc:spChg>
        <pc:spChg chg="add del">
          <ac:chgData name="Rhodes, Tara" userId="S::rhodes_t@cde.state.co.us::566307b0-1e17-4826-87e1-0feb85a922f2" providerId="AD" clId="Web-{13679AA8-DF89-5340-8587-DEAACE81216A}" dt="2024-08-22T04:44:28.848" v="52"/>
          <ac:spMkLst>
            <pc:docMk/>
            <pc:sldMk cId="3613590764" sldId="5555"/>
            <ac:spMk id="8" creationId="{C8E976DF-1938-1663-63EF-90711FB90B68}"/>
          </ac:spMkLst>
        </pc:spChg>
        <pc:spChg chg="add mod">
          <ac:chgData name="Rhodes, Tara" userId="S::rhodes_t@cde.state.co.us::566307b0-1e17-4826-87e1-0feb85a922f2" providerId="AD" clId="Web-{13679AA8-DF89-5340-8587-DEAACE81216A}" dt="2024-08-22T04:49:19.784" v="77" actId="20577"/>
          <ac:spMkLst>
            <pc:docMk/>
            <pc:sldMk cId="3613590764" sldId="5555"/>
            <ac:spMk id="9" creationId="{DE2BBDE5-ECDD-76B7-CAE6-1C937743CD89}"/>
          </ac:spMkLst>
        </pc:spChg>
        <pc:spChg chg="add del mod">
          <ac:chgData name="Rhodes, Tara" userId="S::rhodes_t@cde.state.co.us::566307b0-1e17-4826-87e1-0feb85a922f2" providerId="AD" clId="Web-{13679AA8-DF89-5340-8587-DEAACE81216A}" dt="2024-08-22T04:49:02.002" v="71"/>
          <ac:spMkLst>
            <pc:docMk/>
            <pc:sldMk cId="3613590764" sldId="5555"/>
            <ac:spMk id="11" creationId="{8B793FC9-7237-C40E-5C86-D878DB0896BE}"/>
          </ac:spMkLst>
        </pc:spChg>
        <pc:picChg chg="del">
          <ac:chgData name="Rhodes, Tara" userId="S::rhodes_t@cde.state.co.us::566307b0-1e17-4826-87e1-0feb85a922f2" providerId="AD" clId="Web-{13679AA8-DF89-5340-8587-DEAACE81216A}" dt="2024-08-22T04:43:48.815" v="40"/>
          <ac:picMkLst>
            <pc:docMk/>
            <pc:sldMk cId="3613590764" sldId="5555"/>
            <ac:picMk id="7" creationId="{37FD1164-74E2-1318-8D96-F6853A595AE3}"/>
          </ac:picMkLst>
        </pc:picChg>
        <pc:picChg chg="add mod">
          <ac:chgData name="Rhodes, Tara" userId="S::rhodes_t@cde.state.co.us::566307b0-1e17-4826-87e1-0feb85a922f2" providerId="AD" clId="Web-{13679AA8-DF89-5340-8587-DEAACE81216A}" dt="2024-08-22T04:49:17.580" v="76" actId="1076"/>
          <ac:picMkLst>
            <pc:docMk/>
            <pc:sldMk cId="3613590764" sldId="5555"/>
            <ac:picMk id="10" creationId="{3C6851CB-603A-2277-6FE7-6F40BB7E0D71}"/>
          </ac:picMkLst>
        </pc:picChg>
        <pc:picChg chg="add mod">
          <ac:chgData name="Rhodes, Tara" userId="S::rhodes_t@cde.state.co.us::566307b0-1e17-4826-87e1-0feb85a922f2" providerId="AD" clId="Web-{13679AA8-DF89-5340-8587-DEAACE81216A}" dt="2024-08-22T04:50:04.274" v="80" actId="14100"/>
          <ac:picMkLst>
            <pc:docMk/>
            <pc:sldMk cId="3613590764" sldId="5555"/>
            <ac:picMk id="12" creationId="{FEC349F3-08B4-4065-BEE2-6584F4FF07F7}"/>
          </ac:picMkLst>
        </pc:picChg>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pChg chg="mod">
          <ac:chgData name="Rhodes, Tara" userId="S::rhodes_t@cde.state.co.us::566307b0-1e17-4826-87e1-0feb85a922f2" providerId="AD" clId="Web-{13679AA8-DF89-5340-8587-DEAACE81216A}" dt="2024-08-22T04:59:12.546" v="209" actId="20577"/>
          <ac:spMkLst>
            <pc:docMk/>
            <pc:sldMk cId="3463355162" sldId="5561"/>
            <ac:spMk id="2" creationId="{E7F13977-C042-8460-969B-0C065939860C}"/>
          </ac:spMkLst>
        </pc:spChg>
        <pc:spChg chg="mod">
          <ac:chgData name="Rhodes, Tara" userId="S::rhodes_t@cde.state.co.us::566307b0-1e17-4826-87e1-0feb85a922f2" providerId="AD" clId="Web-{13679AA8-DF89-5340-8587-DEAACE81216A}" dt="2024-08-22T04:53:38.470" v="107" actId="20577"/>
          <ac:spMkLst>
            <pc:docMk/>
            <pc:sldMk cId="3463355162" sldId="5561"/>
            <ac:spMk id="9" creationId="{DE2BBDE5-ECDD-76B7-CAE6-1C937743CD89}"/>
          </ac:spMkLst>
        </pc:spChg>
        <pc:picChg chg="add mod">
          <ac:chgData name="Rhodes, Tara" userId="S::rhodes_t@cde.state.co.us::566307b0-1e17-4826-87e1-0feb85a922f2" providerId="AD" clId="Web-{13679AA8-DF89-5340-8587-DEAACE81216A}" dt="2024-08-22T04:54:00.439" v="111" actId="1076"/>
          <ac:picMkLst>
            <pc:docMk/>
            <pc:sldMk cId="3463355162" sldId="5561"/>
            <ac:picMk id="3" creationId="{22E1F799-331D-9C36-865E-CD3ED6B754BC}"/>
          </ac:picMkLst>
        </pc:picChg>
        <pc:picChg chg="add mod">
          <ac:chgData name="Rhodes, Tara" userId="S::rhodes_t@cde.state.co.us::566307b0-1e17-4826-87e1-0feb85a922f2" providerId="AD" clId="Web-{13679AA8-DF89-5340-8587-DEAACE81216A}" dt="2024-08-22T04:55:10.630" v="113" actId="1076"/>
          <ac:picMkLst>
            <pc:docMk/>
            <pc:sldMk cId="3463355162" sldId="5561"/>
            <ac:picMk id="7" creationId="{EF9C2373-5EF3-15FB-F721-52465B39BD67}"/>
          </ac:picMkLst>
        </pc:picChg>
        <pc:picChg chg="del">
          <ac:chgData name="Rhodes, Tara" userId="S::rhodes_t@cde.state.co.us::566307b0-1e17-4826-87e1-0feb85a922f2" providerId="AD" clId="Web-{13679AA8-DF89-5340-8587-DEAACE81216A}" dt="2024-08-22T04:50:28.119" v="87"/>
          <ac:picMkLst>
            <pc:docMk/>
            <pc:sldMk cId="3463355162" sldId="5561"/>
            <ac:picMk id="10" creationId="{3C6851CB-603A-2277-6FE7-6F40BB7E0D71}"/>
          </ac:picMkLst>
        </pc:picChg>
        <pc:picChg chg="del">
          <ac:chgData name="Rhodes, Tara" userId="S::rhodes_t@cde.state.co.us::566307b0-1e17-4826-87e1-0feb85a922f2" providerId="AD" clId="Web-{13679AA8-DF89-5340-8587-DEAACE81216A}" dt="2024-08-22T04:50:29.744" v="88"/>
          <ac:picMkLst>
            <pc:docMk/>
            <pc:sldMk cId="3463355162" sldId="5561"/>
            <ac:picMk id="12" creationId="{FEC349F3-08B4-4065-BEE2-6584F4FF07F7}"/>
          </ac:picMkLst>
        </pc:picChg>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pChg chg="mod">
          <ac:chgData name="Rhodes, Tara" userId="S::rhodes_t@cde.state.co.us::566307b0-1e17-4826-87e1-0feb85a922f2" providerId="AD" clId="Web-{13679AA8-DF89-5340-8587-DEAACE81216A}" dt="2024-08-22T04:59:08.921" v="207" actId="20577"/>
          <ac:spMkLst>
            <pc:docMk/>
            <pc:sldMk cId="1320593860" sldId="5562"/>
            <ac:spMk id="2" creationId="{E7F13977-C042-8460-969B-0C065939860C}"/>
          </ac:spMkLst>
        </pc:spChg>
        <pc:spChg chg="mod">
          <ac:chgData name="Rhodes, Tara" userId="S::rhodes_t@cde.state.co.us::566307b0-1e17-4826-87e1-0feb85a922f2" providerId="AD" clId="Web-{13679AA8-DF89-5340-8587-DEAACE81216A}" dt="2024-08-22T05:01:03.472" v="289" actId="20577"/>
          <ac:spMkLst>
            <pc:docMk/>
            <pc:sldMk cId="1320593860" sldId="5562"/>
            <ac:spMk id="9" creationId="{DE2BBDE5-ECDD-76B7-CAE6-1C937743CD89}"/>
          </ac:spMkLst>
        </pc:spChg>
        <pc:picChg chg="del">
          <ac:chgData name="Rhodes, Tara" userId="S::rhodes_t@cde.state.co.us::566307b0-1e17-4826-87e1-0feb85a922f2" providerId="AD" clId="Web-{13679AA8-DF89-5340-8587-DEAACE81216A}" dt="2024-08-22T04:56:21.414" v="120"/>
          <ac:picMkLst>
            <pc:docMk/>
            <pc:sldMk cId="1320593860" sldId="5562"/>
            <ac:picMk id="3" creationId="{22E1F799-331D-9C36-865E-CD3ED6B754BC}"/>
          </ac:picMkLst>
        </pc:picChg>
        <pc:picChg chg="del">
          <ac:chgData name="Rhodes, Tara" userId="S::rhodes_t@cde.state.co.us::566307b0-1e17-4826-87e1-0feb85a922f2" providerId="AD" clId="Web-{13679AA8-DF89-5340-8587-DEAACE81216A}" dt="2024-08-22T04:56:23.696" v="121"/>
          <ac:picMkLst>
            <pc:docMk/>
            <pc:sldMk cId="1320593860" sldId="5562"/>
            <ac:picMk id="7" creationId="{EF9C2373-5EF3-15FB-F721-52465B39BD67}"/>
          </ac:picMkLst>
        </pc:picChg>
        <pc:picChg chg="add mod">
          <ac:chgData name="Rhodes, Tara" userId="S::rhodes_t@cde.state.co.us::566307b0-1e17-4826-87e1-0feb85a922f2" providerId="AD" clId="Web-{13679AA8-DF89-5340-8587-DEAACE81216A}" dt="2024-08-22T04:57:18.041" v="126" actId="1076"/>
          <ac:picMkLst>
            <pc:docMk/>
            <pc:sldMk cId="1320593860" sldId="5562"/>
            <ac:picMk id="8" creationId="{C9A28F23-76F8-E493-EFDA-AD7E9D663E11}"/>
          </ac:picMkLst>
        </pc:picChg>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pChg chg="mod">
          <ac:chgData name="McRee, Rebecca" userId="S::mcree_r@cde.state.co.us::3a10fa13-9d60-4c0b-b361-471945732c34" providerId="AD" clId="Web-{1E67F505-5BDE-D443-FB56-6ACE49245E45}" dt="2024-08-28T17:07:40.126" v="5" actId="20577"/>
          <ac:spMkLst>
            <pc:docMk/>
            <pc:sldMk cId="4247325259" sldId="5541"/>
            <ac:spMk id="3" creationId="{9FEEAF2D-E365-73C8-79FB-1D58C4A4FC60}"/>
          </ac:spMkLst>
        </pc:spChg>
      </pc:sldChg>
      <pc:sldChg chg="modSp">
        <pc:chgData name="McRee, Rebecca" userId="S::mcree_r@cde.state.co.us::3a10fa13-9d60-4c0b-b361-471945732c34" providerId="AD" clId="Web-{1E67F505-5BDE-D443-FB56-6ACE49245E45}" dt="2024-08-28T17:08:44.440" v="7" actId="20577"/>
        <pc:sldMkLst>
          <pc:docMk/>
          <pc:sldMk cId="3238901035" sldId="5542"/>
        </pc:sldMkLst>
        <pc:spChg chg="mod">
          <ac:chgData name="McRee, Rebecca" userId="S::mcree_r@cde.state.co.us::3a10fa13-9d60-4c0b-b361-471945732c34" providerId="AD" clId="Web-{1E67F505-5BDE-D443-FB56-6ACE49245E45}" dt="2024-08-28T17:08:44.440" v="7" actId="20577"/>
          <ac:spMkLst>
            <pc:docMk/>
            <pc:sldMk cId="3238901035" sldId="5542"/>
            <ac:spMk id="3" creationId="{2865F7B2-122F-2696-5877-03DFD3EA02BC}"/>
          </ac:spMkLst>
        </pc:spChg>
      </pc:sld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pChg chg="mod">
          <ac:chgData name="Rhodes, Tara" userId="S::rhodes_t@cde.state.co.us::566307b0-1e17-4826-87e1-0feb85a922f2" providerId="AD" clId="Web-{DD5C4369-939D-06F5-6303-E0D1F7F531D0}" dt="2024-06-13T05:25:09.783" v="132" actId="20577"/>
          <ac:spMkLst>
            <pc:docMk/>
            <pc:sldMk cId="68699369" sldId="5309"/>
            <ac:spMk id="6" creationId="{9A8832C3-3C5D-9B2D-6A97-A07BFB42B5FC}"/>
          </ac:spMkLst>
        </pc:spChg>
      </pc:sldChg>
      <pc:sldChg chg="modSp">
        <pc:chgData name="Rhodes, Tara" userId="S::rhodes_t@cde.state.co.us::566307b0-1e17-4826-87e1-0feb85a922f2" providerId="AD" clId="Web-{DD5C4369-939D-06F5-6303-E0D1F7F531D0}" dt="2024-06-13T05:26:20.299" v="133" actId="20577"/>
        <pc:sldMkLst>
          <pc:docMk/>
          <pc:sldMk cId="3396060537" sldId="5314"/>
        </pc:sldMkLst>
        <pc:spChg chg="mod">
          <ac:chgData name="Rhodes, Tara" userId="S::rhodes_t@cde.state.co.us::566307b0-1e17-4826-87e1-0feb85a922f2" providerId="AD" clId="Web-{DD5C4369-939D-06F5-6303-E0D1F7F531D0}" dt="2024-06-13T05:26:20.299" v="133" actId="20577"/>
          <ac:spMkLst>
            <pc:docMk/>
            <pc:sldMk cId="3396060537" sldId="5314"/>
            <ac:spMk id="6" creationId="{9A8832C3-3C5D-9B2D-6A97-A07BFB42B5FC}"/>
          </ac:spMkLst>
        </pc:spChg>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pChg chg="mod">
          <ac:chgData name="Chaffin,Melissa" userId="S::chaffin_m@cde.state.co.us::21f0136b-23e1-4eef-9c4f-f29e4cc3ac56" providerId="AD" clId="Web-{00D985C2-2ACB-331B-C61D-1EA900F85C28}" dt="2024-05-15T21:43:06.159" v="470" actId="20577"/>
          <ac:spMkLst>
            <pc:docMk/>
            <pc:sldMk cId="792433865" sldId="266"/>
            <ac:spMk id="3" creationId="{00000000-0000-0000-0000-000000000000}"/>
          </ac:spMkLst>
        </pc:spChg>
      </pc:sldChg>
      <pc:sldChg chg="modSp del">
        <pc:chgData name="Chaffin,Melissa" userId="S::chaffin_m@cde.state.co.us::21f0136b-23e1-4eef-9c4f-f29e4cc3ac56" providerId="AD" clId="Web-{00D985C2-2ACB-331B-C61D-1EA900F85C28}" dt="2024-05-15T21:41:29.642" v="429"/>
        <pc:sldMkLst>
          <pc:docMk/>
          <pc:sldMk cId="2627597655" sldId="269"/>
        </pc:sldMkLst>
        <pc:spChg chg="mod">
          <ac:chgData name="Chaffin,Melissa" userId="S::chaffin_m@cde.state.co.us::21f0136b-23e1-4eef-9c4f-f29e4cc3ac56" providerId="AD" clId="Web-{00D985C2-2ACB-331B-C61D-1EA900F85C28}" dt="2024-05-15T21:41:06.704" v="428" actId="20577"/>
          <ac:spMkLst>
            <pc:docMk/>
            <pc:sldMk cId="2627597655" sldId="269"/>
            <ac:spMk id="3" creationId="{00000000-0000-0000-0000-000000000000}"/>
          </ac:spMkLst>
        </pc:spChg>
      </pc:sldChg>
      <pc:sldChg chg="modSp">
        <pc:chgData name="Chaffin,Melissa" userId="S::chaffin_m@cde.state.co.us::21f0136b-23e1-4eef-9c4f-f29e4cc3ac56" providerId="AD" clId="Web-{00D985C2-2ACB-331B-C61D-1EA900F85C28}" dt="2024-05-15T21:46:58.865" v="536" actId="20577"/>
        <pc:sldMkLst>
          <pc:docMk/>
          <pc:sldMk cId="997716315" sldId="270"/>
        </pc:sldMkLst>
        <pc:spChg chg="mod">
          <ac:chgData name="Chaffin,Melissa" userId="S::chaffin_m@cde.state.co.us::21f0136b-23e1-4eef-9c4f-f29e4cc3ac56" providerId="AD" clId="Web-{00D985C2-2ACB-331B-C61D-1EA900F85C28}" dt="2024-05-15T21:46:58.865" v="536" actId="20577"/>
          <ac:spMkLst>
            <pc:docMk/>
            <pc:sldMk cId="997716315" sldId="270"/>
            <ac:spMk id="2" creationId="{6C3FF94B-25E6-326B-D551-A983C5DB5574}"/>
          </ac:spMkLst>
        </pc:spChg>
        <pc:spChg chg="mod">
          <ac:chgData name="Chaffin,Melissa" userId="S::chaffin_m@cde.state.co.us::21f0136b-23e1-4eef-9c4f-f29e4cc3ac56" providerId="AD" clId="Web-{00D985C2-2ACB-331B-C61D-1EA900F85C28}" dt="2024-05-15T21:44:49.879" v="480" actId="20577"/>
          <ac:spMkLst>
            <pc:docMk/>
            <pc:sldMk cId="997716315" sldId="270"/>
            <ac:spMk id="5" creationId="{9662AABA-02B5-DD5D-00E6-541FFED2E31C}"/>
          </ac:spMkLst>
        </pc:spChg>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modSp mod">
        <pc:chgData name="Gudka, Dawna" userId="823cceae-331b-41d6-9a63-34ad6d1db55c" providerId="ADAL" clId="{6424420F-F72E-438D-843E-09EB1087FFAD}" dt="2024-08-14T13:25:20.281" v="354" actId="20577"/>
        <pc:sldMkLst>
          <pc:docMk/>
          <pc:sldMk cId="1212467416" sldId="261"/>
        </pc:sldMkLst>
        <pc:graphicFrameChg chg="modGraphic">
          <ac:chgData name="Gudka, Dawna" userId="823cceae-331b-41d6-9a63-34ad6d1db55c" providerId="ADAL" clId="{6424420F-F72E-438D-843E-09EB1087FFAD}" dt="2024-08-14T13:25:20.281" v="354" actId="20577"/>
          <ac:graphicFrameMkLst>
            <pc:docMk/>
            <pc:sldMk cId="1212467416" sldId="261"/>
            <ac:graphicFrameMk id="5" creationId="{9C3641C5-EC4F-D3EA-E4A2-8ABB597C5BAA}"/>
          </ac:graphicFrameMkLst>
        </pc:graphicFrameChg>
      </pc:sldChg>
      <pc:sldChg chg="addSp delSp modSp mod">
        <pc:chgData name="Gudka, Dawna" userId="823cceae-331b-41d6-9a63-34ad6d1db55c" providerId="ADAL" clId="{6424420F-F72E-438D-843E-09EB1087FFAD}" dt="2024-08-15T04:39:12.298" v="528" actId="20577"/>
        <pc:sldMkLst>
          <pc:docMk/>
          <pc:sldMk cId="3717000822" sldId="280"/>
        </pc:sldMkLst>
        <pc:spChg chg="mod">
          <ac:chgData name="Gudka, Dawna" userId="823cceae-331b-41d6-9a63-34ad6d1db55c" providerId="ADAL" clId="{6424420F-F72E-438D-843E-09EB1087FFAD}" dt="2024-08-14T13:19:52.030" v="16" actId="26606"/>
          <ac:spMkLst>
            <pc:docMk/>
            <pc:sldMk cId="3717000822" sldId="280"/>
            <ac:spMk id="2" creationId="{439B416C-5F6D-56F7-429A-80FD0A190C25}"/>
          </ac:spMkLst>
        </pc:spChg>
        <pc:spChg chg="mod ord">
          <ac:chgData name="Gudka, Dawna" userId="823cceae-331b-41d6-9a63-34ad6d1db55c" providerId="ADAL" clId="{6424420F-F72E-438D-843E-09EB1087FFAD}" dt="2024-08-14T13:19:52.030" v="16" actId="26606"/>
          <ac:spMkLst>
            <pc:docMk/>
            <pc:sldMk cId="3717000822" sldId="280"/>
            <ac:spMk id="3" creationId="{23730712-328A-D55D-1F4E-AFE29CF33EAE}"/>
          </ac:spMkLst>
        </pc:spChg>
        <pc:spChg chg="del">
          <ac:chgData name="Gudka, Dawna" userId="823cceae-331b-41d6-9a63-34ad6d1db55c" providerId="ADAL" clId="{6424420F-F72E-438D-843E-09EB1087FFAD}" dt="2024-08-14T13:19:52.030" v="16" actId="26606"/>
          <ac:spMkLst>
            <pc:docMk/>
            <pc:sldMk cId="3717000822" sldId="280"/>
            <ac:spMk id="41" creationId="{F13C74B1-5B17-4795-BED0-7140497B445A}"/>
          </ac:spMkLst>
        </pc:spChg>
        <pc:spChg chg="del">
          <ac:chgData name="Gudka, Dawna" userId="823cceae-331b-41d6-9a63-34ad6d1db55c" providerId="ADAL" clId="{6424420F-F72E-438D-843E-09EB1087FFAD}" dt="2024-08-14T13:19:52.030" v="16" actId="26606"/>
          <ac:spMkLst>
            <pc:docMk/>
            <pc:sldMk cId="3717000822" sldId="280"/>
            <ac:spMk id="42" creationId="{D4974D33-8DC5-464E-8C6D-BE58F0669C17}"/>
          </ac:spMkLst>
        </pc:spChg>
        <pc:grpChg chg="add">
          <ac:chgData name="Gudka, Dawna" userId="823cceae-331b-41d6-9a63-34ad6d1db55c" providerId="ADAL" clId="{6424420F-F72E-438D-843E-09EB1087FFAD}" dt="2024-08-14T13:19:52.030" v="16" actId="26606"/>
          <ac:grpSpMkLst>
            <pc:docMk/>
            <pc:sldMk cId="3717000822" sldId="280"/>
            <ac:grpSpMk id="47" creationId="{6258F736-B256-8039-9DC6-F4E49A5C5AD5}"/>
          </ac:grpSpMkLst>
        </pc:grpChg>
        <pc:graphicFrameChg chg="mod ord modGraphic">
          <ac:chgData name="Gudka, Dawna" userId="823cceae-331b-41d6-9a63-34ad6d1db55c" providerId="ADAL" clId="{6424420F-F72E-438D-843E-09EB1087FFAD}" dt="2024-08-15T04:39:12.298" v="528" actId="20577"/>
          <ac:graphicFrameMkLst>
            <pc:docMk/>
            <pc:sldMk cId="3717000822" sldId="280"/>
            <ac:graphicFrameMk id="12" creationId="{1AA09EE0-7419-6ED5-4AA1-CC9009509570}"/>
          </ac:graphicFrameMkLst>
        </pc:graphicFrameChg>
        <pc:picChg chg="add mod">
          <ac:chgData name="Gudka, Dawna" userId="823cceae-331b-41d6-9a63-34ad6d1db55c" providerId="ADAL" clId="{6424420F-F72E-438D-843E-09EB1087FFAD}" dt="2024-08-14T13:20:02.905" v="19" actId="1076"/>
          <ac:picMkLst>
            <pc:docMk/>
            <pc:sldMk cId="3717000822" sldId="280"/>
            <ac:picMk id="5" creationId="{805B73C8-B481-0E14-A54D-7F264BBC7C9B}"/>
          </ac:picMkLst>
        </pc:picChg>
        <pc:picChg chg="del">
          <ac:chgData name="Gudka, Dawna" userId="823cceae-331b-41d6-9a63-34ad6d1db55c" providerId="ADAL" clId="{6424420F-F72E-438D-843E-09EB1087FFAD}" dt="2024-08-14T13:17:21.210" v="11" actId="478"/>
          <ac:picMkLst>
            <pc:docMk/>
            <pc:sldMk cId="3717000822" sldId="280"/>
            <ac:picMk id="1028" creationId="{3F3F02B2-9C60-2091-CBAA-B7A1D7D10D99}"/>
          </ac:picMkLst>
        </pc:picChg>
      </pc:sldChg>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modSp mod">
        <pc:chgData name="Gudka, Dawna" userId="823cceae-331b-41d6-9a63-34ad6d1db55c" providerId="ADAL" clId="{6424420F-F72E-438D-843E-09EB1087FFAD}" dt="2024-08-15T04:38:27.826" v="459" actId="20577"/>
        <pc:sldMkLst>
          <pc:docMk/>
          <pc:sldMk cId="1037917088" sldId="5098"/>
        </pc:sldMkLst>
        <pc:graphicFrameChg chg="mod modGraphic">
          <ac:chgData name="Gudka, Dawna" userId="823cceae-331b-41d6-9a63-34ad6d1db55c" providerId="ADAL" clId="{6424420F-F72E-438D-843E-09EB1087FFAD}" dt="2024-08-15T04:38:27.826" v="459" actId="20577"/>
          <ac:graphicFrameMkLst>
            <pc:docMk/>
            <pc:sldMk cId="1037917088" sldId="5098"/>
            <ac:graphicFrameMk id="5" creationId="{5E4612F7-68C6-57CA-E918-38EF641F73CF}"/>
          </ac:graphicFrameMkLst>
        </pc:graphicFrameChg>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pChg chg="mod">
          <ac:chgData name="Gudka, Dawna" userId="823cceae-331b-41d6-9a63-34ad6d1db55c" providerId="ADAL" clId="{6424420F-F72E-438D-843E-09EB1087FFAD}" dt="2024-08-14T13:24:02.474" v="292" actId="20577"/>
          <ac:spMkLst>
            <pc:docMk/>
            <pc:sldMk cId="1052820159" sldId="5451"/>
            <ac:spMk id="5" creationId="{A048A9B3-BD76-B087-5BF3-157633758E45}"/>
          </ac:spMkLst>
        </pc:spChg>
        <pc:spChg chg="mod">
          <ac:chgData name="Gudka, Dawna" userId="823cceae-331b-41d6-9a63-34ad6d1db55c" providerId="ADAL" clId="{6424420F-F72E-438D-843E-09EB1087FFAD}" dt="2024-08-14T13:24:12.744" v="323" actId="20577"/>
          <ac:spMkLst>
            <pc:docMk/>
            <pc:sldMk cId="1052820159" sldId="5451"/>
            <ac:spMk id="6" creationId="{741B3020-9548-3A59-58A0-5595257DB4A1}"/>
          </ac:spMkLst>
        </pc:spChg>
      </pc:sldChg>
      <pc:sldChg chg="modSp mod">
        <pc:chgData name="Gudka, Dawna" userId="823cceae-331b-41d6-9a63-34ad6d1db55c" providerId="ADAL" clId="{6424420F-F72E-438D-843E-09EB1087FFAD}" dt="2024-08-14T13:23:22.003" v="250" actId="6549"/>
        <pc:sldMkLst>
          <pc:docMk/>
          <pc:sldMk cId="1262648449" sldId="5455"/>
        </pc:sldMkLst>
        <pc:spChg chg="mod">
          <ac:chgData name="Gudka, Dawna" userId="823cceae-331b-41d6-9a63-34ad6d1db55c" providerId="ADAL" clId="{6424420F-F72E-438D-843E-09EB1087FFAD}" dt="2024-08-14T13:23:17.195" v="249" actId="20577"/>
          <ac:spMkLst>
            <pc:docMk/>
            <pc:sldMk cId="1262648449" sldId="5455"/>
            <ac:spMk id="2" creationId="{222E4C28-041D-59D2-0291-9738FE10DDD0}"/>
          </ac:spMkLst>
        </pc:spChg>
        <pc:spChg chg="mod">
          <ac:chgData name="Gudka, Dawna" userId="823cceae-331b-41d6-9a63-34ad6d1db55c" providerId="ADAL" clId="{6424420F-F72E-438D-843E-09EB1087FFAD}" dt="2024-08-14T13:23:22.003" v="250" actId="6549"/>
          <ac:spMkLst>
            <pc:docMk/>
            <pc:sldMk cId="1262648449" sldId="5455"/>
            <ac:spMk id="3" creationId="{1C053128-2E61-BD39-9230-D3FF32B16187}"/>
          </ac:spMkLst>
        </pc:spChg>
      </pc:sldChg>
      <pc:sldChg chg="modSp mod">
        <pc:chgData name="Gudka, Dawna" userId="823cceae-331b-41d6-9a63-34ad6d1db55c" providerId="ADAL" clId="{6424420F-F72E-438D-843E-09EB1087FFAD}" dt="2024-08-14T13:22:50.602" v="219" actId="20577"/>
        <pc:sldMkLst>
          <pc:docMk/>
          <pc:sldMk cId="2348164026" sldId="5474"/>
        </pc:sldMkLst>
        <pc:spChg chg="mod">
          <ac:chgData name="Gudka, Dawna" userId="823cceae-331b-41d6-9a63-34ad6d1db55c" providerId="ADAL" clId="{6424420F-F72E-438D-843E-09EB1087FFAD}" dt="2024-08-14T13:22:42.250" v="191" actId="20577"/>
          <ac:spMkLst>
            <pc:docMk/>
            <pc:sldMk cId="2348164026" sldId="5474"/>
            <ac:spMk id="5" creationId="{A048A9B3-BD76-B087-5BF3-157633758E45}"/>
          </ac:spMkLst>
        </pc:spChg>
        <pc:spChg chg="mod">
          <ac:chgData name="Gudka, Dawna" userId="823cceae-331b-41d6-9a63-34ad6d1db55c" providerId="ADAL" clId="{6424420F-F72E-438D-843E-09EB1087FFAD}" dt="2024-08-14T13:22:50.602" v="219" actId="20577"/>
          <ac:spMkLst>
            <pc:docMk/>
            <pc:sldMk cId="2348164026" sldId="5474"/>
            <ac:spMk id="6" creationId="{741B3020-9548-3A59-58A0-5595257DB4A1}"/>
          </ac:spMkLst>
        </pc:spChg>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sldMasterChg chg="delSldLayout">
        <pc:chgData name="Gudka, Dawna" userId="823cceae-331b-41d6-9a63-34ad6d1db55c" providerId="ADAL" clId="{6424420F-F72E-438D-843E-09EB1087FFAD}" dt="2024-08-14T13:23:49.484" v="251" actId="2696"/>
        <pc:sldMasterMkLst>
          <pc:docMk/>
          <pc:sldMasterMk cId="2150711039" sldId="2147483676"/>
        </pc:sldMasterMkLst>
        <pc:sldLayoutChg chg="del">
          <pc:chgData name="Gudka, Dawna" userId="823cceae-331b-41d6-9a63-34ad6d1db55c" providerId="ADAL" clId="{6424420F-F72E-438D-843E-09EB1087FFAD}" dt="2024-08-14T13:23:07.503" v="221" actId="2696"/>
          <pc:sldLayoutMkLst>
            <pc:docMk/>
            <pc:sldMasterMk cId="2150711039" sldId="2147483676"/>
            <pc:sldLayoutMk cId="272845151" sldId="2147483711"/>
          </pc:sldLayoutMkLst>
        </pc:sldLayoutChg>
        <pc:sldLayoutChg chg="del">
          <pc:chgData name="Gudka, Dawna" userId="823cceae-331b-41d6-9a63-34ad6d1db55c" providerId="ADAL" clId="{6424420F-F72E-438D-843E-09EB1087FFAD}" dt="2024-08-14T13:23:49.484" v="251" actId="2696"/>
          <pc:sldLayoutMkLst>
            <pc:docMk/>
            <pc:sldMasterMk cId="2150711039" sldId="2147483676"/>
            <pc:sldLayoutMk cId="2146542750" sldId="2147483712"/>
          </pc:sldLayoutMkLst>
        </pc:sldLayoutChg>
      </pc:sldMaster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pChg chg="mod">
          <ac:chgData name="Ward, Reagan" userId="27291eb4-8241-4961-9e69-8c66e34cc5b0" providerId="ADAL" clId="{4189939D-187F-4229-BA3D-DA2120BC86F5}" dt="2024-05-28T17:23:39.875" v="543" actId="20577"/>
          <ac:spMkLst>
            <pc:docMk/>
            <pc:sldMk cId="3044915438" sldId="256"/>
            <ac:spMk id="2" creationId="{00000000-0000-0000-0000-000000000000}"/>
          </ac:spMkLst>
        </pc:spChg>
      </pc:sldChg>
      <pc:sldChg chg="modSp mod">
        <pc:chgData name="Ward, Reagan" userId="27291eb4-8241-4961-9e69-8c66e34cc5b0" providerId="ADAL" clId="{4189939D-187F-4229-BA3D-DA2120BC86F5}" dt="2024-05-28T22:40:28.250" v="762" actId="20577"/>
        <pc:sldMkLst>
          <pc:docMk/>
          <pc:sldMk cId="1212467416" sldId="261"/>
        </pc:sldMkLst>
        <pc:graphicFrameChg chg="modGraphic">
          <ac:chgData name="Ward, Reagan" userId="27291eb4-8241-4961-9e69-8c66e34cc5b0" providerId="ADAL" clId="{4189939D-187F-4229-BA3D-DA2120BC86F5}" dt="2024-05-28T22:40:28.250" v="762" actId="20577"/>
          <ac:graphicFrameMkLst>
            <pc:docMk/>
            <pc:sldMk cId="1212467416" sldId="261"/>
            <ac:graphicFrameMk id="5" creationId="{9C3641C5-EC4F-D3EA-E4A2-8ABB597C5BAA}"/>
          </ac:graphicFrameMkLst>
        </pc:graphicFrameChg>
      </pc:sldChg>
      <pc:sldChg chg="modSp mod modClrScheme chgLayout">
        <pc:chgData name="Ward, Reagan" userId="27291eb4-8241-4961-9e69-8c66e34cc5b0" providerId="ADAL" clId="{4189939D-187F-4229-BA3D-DA2120BC86F5}" dt="2024-05-28T22:43:12.004" v="780" actId="700"/>
        <pc:sldMkLst>
          <pc:docMk/>
          <pc:sldMk cId="792433865" sldId="266"/>
        </pc:sldMkLst>
        <pc:spChg chg="mod ord">
          <ac:chgData name="Ward, Reagan" userId="27291eb4-8241-4961-9e69-8c66e34cc5b0" providerId="ADAL" clId="{4189939D-187F-4229-BA3D-DA2120BC86F5}" dt="2024-05-28T22:43:12.004" v="780" actId="700"/>
          <ac:spMkLst>
            <pc:docMk/>
            <pc:sldMk cId="792433865" sldId="266"/>
            <ac:spMk id="2"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3"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4" creationId="{00000000-0000-0000-0000-000000000000}"/>
          </ac:spMkLst>
        </pc:spChg>
        <pc:spChg chg="mod ord">
          <ac:chgData name="Ward, Reagan" userId="27291eb4-8241-4961-9e69-8c66e34cc5b0" providerId="ADAL" clId="{4189939D-187F-4229-BA3D-DA2120BC86F5}" dt="2024-05-28T22:43:12.004" v="780" actId="700"/>
          <ac:spMkLst>
            <pc:docMk/>
            <pc:sldMk cId="792433865" sldId="266"/>
            <ac:spMk id="7" creationId="{81BF1A7C-5B1E-D8EC-EB29-563D1996EE10}"/>
          </ac:spMkLst>
        </pc:spChg>
        <pc:spChg chg="mod ord">
          <ac:chgData name="Ward, Reagan" userId="27291eb4-8241-4961-9e69-8c66e34cc5b0" providerId="ADAL" clId="{4189939D-187F-4229-BA3D-DA2120BC86F5}" dt="2024-05-28T22:43:12.004" v="780" actId="700"/>
          <ac:spMkLst>
            <pc:docMk/>
            <pc:sldMk cId="792433865" sldId="266"/>
            <ac:spMk id="8" creationId="{8C2890EC-42A9-F078-FC3C-DB44F8923038}"/>
          </ac:spMkLst>
        </pc:spChg>
      </pc:sldChg>
      <pc:sldChg chg="modSp mod modClrScheme chgLayout">
        <pc:chgData name="Ward, Reagan" userId="27291eb4-8241-4961-9e69-8c66e34cc5b0" providerId="ADAL" clId="{4189939D-187F-4229-BA3D-DA2120BC86F5}" dt="2024-05-28T22:42:57.726" v="779" actId="700"/>
        <pc:sldMkLst>
          <pc:docMk/>
          <pc:sldMk cId="2933628171" sldId="268"/>
        </pc:sldMkLst>
        <pc:spChg chg="mod ord">
          <ac:chgData name="Ward, Reagan" userId="27291eb4-8241-4961-9e69-8c66e34cc5b0" providerId="ADAL" clId="{4189939D-187F-4229-BA3D-DA2120BC86F5}" dt="2024-05-28T22:42:57.726" v="779" actId="700"/>
          <ac:spMkLst>
            <pc:docMk/>
            <pc:sldMk cId="2933628171" sldId="268"/>
            <ac:spMk id="2"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3"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4" creationId="{00000000-0000-0000-0000-000000000000}"/>
          </ac:spMkLst>
        </pc:spChg>
        <pc:spChg chg="mod ord">
          <ac:chgData name="Ward, Reagan" userId="27291eb4-8241-4961-9e69-8c66e34cc5b0" providerId="ADAL" clId="{4189939D-187F-4229-BA3D-DA2120BC86F5}" dt="2024-05-28T22:42:57.726" v="779" actId="700"/>
          <ac:spMkLst>
            <pc:docMk/>
            <pc:sldMk cId="2933628171" sldId="268"/>
            <ac:spMk id="10" creationId="{3AF00D1C-67D4-1BC5-1371-B4A848F1BCC8}"/>
          </ac:spMkLst>
        </pc:spChg>
        <pc:spChg chg="mod ord">
          <ac:chgData name="Ward, Reagan" userId="27291eb4-8241-4961-9e69-8c66e34cc5b0" providerId="ADAL" clId="{4189939D-187F-4229-BA3D-DA2120BC86F5}" dt="2024-05-28T22:42:57.726" v="779" actId="700"/>
          <ac:spMkLst>
            <pc:docMk/>
            <pc:sldMk cId="2933628171" sldId="268"/>
            <ac:spMk id="11" creationId="{5157AC90-7BEB-7C5B-CDE4-BBA37A560706}"/>
          </ac:spMkLst>
        </pc:spChg>
      </pc:sldChg>
      <pc:sldChg chg="modSp mod modClrScheme chgLayout">
        <pc:chgData name="Ward, Reagan" userId="27291eb4-8241-4961-9e69-8c66e34cc5b0" providerId="ADAL" clId="{4189939D-187F-4229-BA3D-DA2120BC86F5}" dt="2024-05-28T22:43:24.307" v="783" actId="700"/>
        <pc:sldMkLst>
          <pc:docMk/>
          <pc:sldMk cId="997716315" sldId="270"/>
        </pc:sldMkLst>
        <pc:spChg chg="mod ord">
          <ac:chgData name="Ward, Reagan" userId="27291eb4-8241-4961-9e69-8c66e34cc5b0" providerId="ADAL" clId="{4189939D-187F-4229-BA3D-DA2120BC86F5}" dt="2024-05-28T22:43:24.307" v="783" actId="700"/>
          <ac:spMkLst>
            <pc:docMk/>
            <pc:sldMk cId="997716315" sldId="270"/>
            <ac:spMk id="2" creationId="{6C3FF94B-25E6-326B-D551-A983C5DB5574}"/>
          </ac:spMkLst>
        </pc:spChg>
        <pc:spChg chg="mod ord">
          <ac:chgData name="Ward, Reagan" userId="27291eb4-8241-4961-9e69-8c66e34cc5b0" providerId="ADAL" clId="{4189939D-187F-4229-BA3D-DA2120BC86F5}" dt="2024-05-28T22:43:24.307" v="783" actId="700"/>
          <ac:spMkLst>
            <pc:docMk/>
            <pc:sldMk cId="997716315" sldId="270"/>
            <ac:spMk id="4" creationId="{71BD1A66-0661-54F7-EF76-06D33ADF74F4}"/>
          </ac:spMkLst>
        </pc:spChg>
        <pc:spChg chg="mod ord">
          <ac:chgData name="Ward, Reagan" userId="27291eb4-8241-4961-9e69-8c66e34cc5b0" providerId="ADAL" clId="{4189939D-187F-4229-BA3D-DA2120BC86F5}" dt="2024-05-28T22:43:24.307" v="783" actId="700"/>
          <ac:spMkLst>
            <pc:docMk/>
            <pc:sldMk cId="997716315" sldId="270"/>
            <ac:spMk id="5" creationId="{9662AABA-02B5-DD5D-00E6-541FFED2E31C}"/>
          </ac:spMkLst>
        </pc:spChg>
        <pc:spChg chg="mod ord">
          <ac:chgData name="Ward, Reagan" userId="27291eb4-8241-4961-9e69-8c66e34cc5b0" providerId="ADAL" clId="{4189939D-187F-4229-BA3D-DA2120BC86F5}" dt="2024-05-28T22:43:24.307" v="783" actId="700"/>
          <ac:spMkLst>
            <pc:docMk/>
            <pc:sldMk cId="997716315" sldId="270"/>
            <ac:spMk id="12" creationId="{989980AF-0414-ED62-08C4-2D5F27FF851F}"/>
          </ac:spMkLst>
        </pc:spChg>
        <pc:spChg chg="mod ord">
          <ac:chgData name="Ward, Reagan" userId="27291eb4-8241-4961-9e69-8c66e34cc5b0" providerId="ADAL" clId="{4189939D-187F-4229-BA3D-DA2120BC86F5}" dt="2024-05-28T22:43:24.307" v="783" actId="700"/>
          <ac:spMkLst>
            <pc:docMk/>
            <pc:sldMk cId="997716315" sldId="270"/>
            <ac:spMk id="13" creationId="{9DB1E265-5240-A1E2-BD8E-327F32965B84}"/>
          </ac:spMkLst>
        </pc:spChg>
      </pc:sldChg>
      <pc:sldChg chg="addSp delSp modSp mod">
        <pc:chgData name="Ward, Reagan" userId="27291eb4-8241-4961-9e69-8c66e34cc5b0" providerId="ADAL" clId="{4189939D-187F-4229-BA3D-DA2120BC86F5}" dt="2024-05-29T18:41:29.367" v="6547" actId="20577"/>
        <pc:sldMkLst>
          <pc:docMk/>
          <pc:sldMk cId="3717000822" sldId="280"/>
        </pc:sldMkLst>
        <pc:spChg chg="mod">
          <ac:chgData name="Ward, Reagan" userId="27291eb4-8241-4961-9e69-8c66e34cc5b0" providerId="ADAL" clId="{4189939D-187F-4229-BA3D-DA2120BC86F5}" dt="2024-05-28T17:22:15.989" v="526" actId="26606"/>
          <ac:spMkLst>
            <pc:docMk/>
            <pc:sldMk cId="3717000822" sldId="280"/>
            <ac:spMk id="2" creationId="{439B416C-5F6D-56F7-429A-80FD0A190C25}"/>
          </ac:spMkLst>
        </pc:spChg>
        <pc:spChg chg="mod">
          <ac:chgData name="Ward, Reagan" userId="27291eb4-8241-4961-9e69-8c66e34cc5b0" providerId="ADAL" clId="{4189939D-187F-4229-BA3D-DA2120BC86F5}" dt="2024-05-28T17:22:15.989" v="526" actId="26606"/>
          <ac:spMkLst>
            <pc:docMk/>
            <pc:sldMk cId="3717000822" sldId="280"/>
            <ac:spMk id="3" creationId="{23730712-328A-D55D-1F4E-AFE29CF33EAE}"/>
          </ac:spMkLst>
        </pc:spChg>
        <pc:spChg chg="add del mod">
          <ac:chgData name="Ward, Reagan" userId="27291eb4-8241-4961-9e69-8c66e34cc5b0" providerId="ADAL" clId="{4189939D-187F-4229-BA3D-DA2120BC86F5}" dt="2024-05-28T17:22:00.529" v="525" actId="478"/>
          <ac:spMkLst>
            <pc:docMk/>
            <pc:sldMk cId="3717000822" sldId="280"/>
            <ac:spMk id="4" creationId="{1030317E-15E7-B21A-C0C7-80CDC7334CC7}"/>
          </ac:spMkLst>
        </pc:spChg>
        <pc:spChg chg="del">
          <ac:chgData name="Ward, Reagan" userId="27291eb4-8241-4961-9e69-8c66e34cc5b0" providerId="ADAL" clId="{4189939D-187F-4229-BA3D-DA2120BC86F5}" dt="2024-05-28T17:22:15.989" v="526" actId="26606"/>
          <ac:spMkLst>
            <pc:docMk/>
            <pc:sldMk cId="3717000822" sldId="280"/>
            <ac:spMk id="1070" creationId="{B2DD41CD-8F47-4F56-AD12-4E2FF7696987}"/>
          </ac:spMkLst>
        </pc:spChg>
        <pc:spChg chg="del">
          <ac:chgData name="Ward, Reagan" userId="27291eb4-8241-4961-9e69-8c66e34cc5b0" providerId="ADAL" clId="{4189939D-187F-4229-BA3D-DA2120BC86F5}" dt="2024-05-28T17:22:15.989" v="526" actId="26606"/>
          <ac:spMkLst>
            <pc:docMk/>
            <pc:sldMk cId="3717000822" sldId="280"/>
            <ac:spMk id="1071" creationId="{45D37F4E-DDB4-456B-97E0-9937730A039F}"/>
          </ac:spMkLst>
        </pc:spChg>
        <pc:graphicFrameChg chg="mod ord modGraphic">
          <ac:chgData name="Ward, Reagan" userId="27291eb4-8241-4961-9e69-8c66e34cc5b0" providerId="ADAL" clId="{4189939D-187F-4229-BA3D-DA2120BC86F5}" dt="2024-05-29T18:41:29.367" v="6547" actId="20577"/>
          <ac:graphicFrameMkLst>
            <pc:docMk/>
            <pc:sldMk cId="3717000822" sldId="280"/>
            <ac:graphicFrameMk id="12" creationId="{1AA09EE0-7419-6ED5-4AA1-CC9009509570}"/>
          </ac:graphicFrameMkLst>
        </pc:graphicFrameChg>
        <pc:picChg chg="mod">
          <ac:chgData name="Ward, Reagan" userId="27291eb4-8241-4961-9e69-8c66e34cc5b0" providerId="ADAL" clId="{4189939D-187F-4229-BA3D-DA2120BC86F5}" dt="2024-05-28T17:22:15.989" v="526" actId="26606"/>
          <ac:picMkLst>
            <pc:docMk/>
            <pc:sldMk cId="3717000822" sldId="280"/>
            <ac:picMk id="1026" creationId="{434D2022-96B5-22AA-7336-44BC0B6ECAB4}"/>
          </ac:picMkLst>
        </pc:picChg>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pChg chg="del mod ord">
          <ac:chgData name="Ward, Reagan" userId="27291eb4-8241-4961-9e69-8c66e34cc5b0" providerId="ADAL" clId="{4189939D-187F-4229-BA3D-DA2120BC86F5}" dt="2024-05-28T17:19:26.343" v="468" actId="700"/>
          <ac:spMkLst>
            <pc:docMk/>
            <pc:sldMk cId="499285695" sldId="281"/>
            <ac:spMk id="2" creationId="{0217BFC9-9688-01E1-4EE6-6838288578D9}"/>
          </ac:spMkLst>
        </pc:spChg>
        <pc:spChg chg="add mod ord">
          <ac:chgData name="Ward, Reagan" userId="27291eb4-8241-4961-9e69-8c66e34cc5b0" providerId="ADAL" clId="{4189939D-187F-4229-BA3D-DA2120BC86F5}" dt="2024-05-29T14:25:46.318" v="2173" actId="403"/>
          <ac:spMkLst>
            <pc:docMk/>
            <pc:sldMk cId="499285695" sldId="281"/>
            <ac:spMk id="2" creationId="{FFCB12EE-D22A-B65C-9D05-C5B333243C8A}"/>
          </ac:spMkLst>
        </pc:spChg>
        <pc:spChg chg="del mod ord">
          <ac:chgData name="Ward, Reagan" userId="27291eb4-8241-4961-9e69-8c66e34cc5b0" providerId="ADAL" clId="{4189939D-187F-4229-BA3D-DA2120BC86F5}" dt="2024-05-28T17:19:26.343" v="468" actId="700"/>
          <ac:spMkLst>
            <pc:docMk/>
            <pc:sldMk cId="499285695" sldId="281"/>
            <ac:spMk id="3" creationId="{84476BB4-E793-2FBA-9AD6-DAA50B9371B8}"/>
          </ac:spMkLst>
        </pc:spChg>
        <pc:spChg chg="add del mod ord">
          <ac:chgData name="Ward, Reagan" userId="27291eb4-8241-4961-9e69-8c66e34cc5b0" providerId="ADAL" clId="{4189939D-187F-4229-BA3D-DA2120BC86F5}" dt="2024-05-29T14:32:53.067" v="3494"/>
          <ac:spMkLst>
            <pc:docMk/>
            <pc:sldMk cId="499285695" sldId="281"/>
            <ac:spMk id="3" creationId="{918484BB-1D2A-7211-C771-AFE4C77EAA3C}"/>
          </ac:spMkLst>
        </pc:spChg>
        <pc:spChg chg="mod ord">
          <ac:chgData name="Ward, Reagan" userId="27291eb4-8241-4961-9e69-8c66e34cc5b0" providerId="ADAL" clId="{4189939D-187F-4229-BA3D-DA2120BC86F5}" dt="2024-05-29T18:37:44.135" v="6123" actId="13244"/>
          <ac:spMkLst>
            <pc:docMk/>
            <pc:sldMk cId="499285695" sldId="281"/>
            <ac:spMk id="4" creationId="{0881A05E-6BDD-F77F-1AEC-FBD7A828E21E}"/>
          </ac:spMkLst>
        </pc:spChg>
        <pc:spChg chg="add del mod ord">
          <ac:chgData name="Ward, Reagan" userId="27291eb4-8241-4961-9e69-8c66e34cc5b0" providerId="ADAL" clId="{4189939D-187F-4229-BA3D-DA2120BC86F5}" dt="2024-05-29T14:00:39.704" v="1030" actId="700"/>
          <ac:spMkLst>
            <pc:docMk/>
            <pc:sldMk cId="499285695" sldId="281"/>
            <ac:spMk id="5" creationId="{541334B8-407D-FDD5-86C9-DB81440741A1}"/>
          </ac:spMkLst>
        </pc:spChg>
        <pc:spChg chg="add del mod ord">
          <ac:chgData name="Ward, Reagan" userId="27291eb4-8241-4961-9e69-8c66e34cc5b0" providerId="ADAL" clId="{4189939D-187F-4229-BA3D-DA2120BC86F5}" dt="2024-05-29T14:00:39.704" v="1030" actId="700"/>
          <ac:spMkLst>
            <pc:docMk/>
            <pc:sldMk cId="499285695" sldId="281"/>
            <ac:spMk id="6" creationId="{B3E91A60-11D0-2F74-A66F-4334C38036D0}"/>
          </ac:spMkLst>
        </pc:spChg>
        <pc:spChg chg="add del mod ord">
          <ac:chgData name="Ward, Reagan" userId="27291eb4-8241-4961-9e69-8c66e34cc5b0" providerId="ADAL" clId="{4189939D-187F-4229-BA3D-DA2120BC86F5}" dt="2024-05-29T14:00:39.704" v="1030" actId="700"/>
          <ac:spMkLst>
            <pc:docMk/>
            <pc:sldMk cId="499285695" sldId="281"/>
            <ac:spMk id="7" creationId="{B07B5AFD-E175-FA1B-C5CC-8E16FF7BC89F}"/>
          </ac:spMkLst>
        </pc:spChg>
        <pc:spChg chg="add del mod ord">
          <ac:chgData name="Ward, Reagan" userId="27291eb4-8241-4961-9e69-8c66e34cc5b0" providerId="ADAL" clId="{4189939D-187F-4229-BA3D-DA2120BC86F5}" dt="2024-05-29T14:00:39.704" v="1030" actId="700"/>
          <ac:spMkLst>
            <pc:docMk/>
            <pc:sldMk cId="499285695" sldId="281"/>
            <ac:spMk id="8" creationId="{931109CE-C741-43F9-F513-F150C7E45700}"/>
          </ac:spMkLst>
        </pc:spChg>
        <pc:spChg chg="del mod ord">
          <ac:chgData name="Ward, Reagan" userId="27291eb4-8241-4961-9e69-8c66e34cc5b0" providerId="ADAL" clId="{4189939D-187F-4229-BA3D-DA2120BC86F5}" dt="2024-05-28T17:19:26.343" v="468" actId="700"/>
          <ac:spMkLst>
            <pc:docMk/>
            <pc:sldMk cId="499285695" sldId="281"/>
            <ac:spMk id="9" creationId="{75793EF5-F475-E749-2C90-E00265E6225E}"/>
          </ac:spMkLst>
        </pc:spChg>
        <pc:spChg chg="add del mod ord">
          <ac:chgData name="Ward, Reagan" userId="27291eb4-8241-4961-9e69-8c66e34cc5b0" providerId="ADAL" clId="{4189939D-187F-4229-BA3D-DA2120BC86F5}" dt="2024-05-29T14:32:58.821" v="3496"/>
          <ac:spMkLst>
            <pc:docMk/>
            <pc:sldMk cId="499285695" sldId="281"/>
            <ac:spMk id="9" creationId="{FD1B0092-CDC8-F4DF-E56A-99D7F669051C}"/>
          </ac:spMkLst>
        </pc:spChg>
        <pc:spChg chg="del">
          <ac:chgData name="Ward, Reagan" userId="27291eb4-8241-4961-9e69-8c66e34cc5b0" providerId="ADAL" clId="{4189939D-187F-4229-BA3D-DA2120BC86F5}" dt="2024-05-28T17:19:26.343" v="468" actId="700"/>
          <ac:spMkLst>
            <pc:docMk/>
            <pc:sldMk cId="499285695" sldId="281"/>
            <ac:spMk id="10" creationId="{694A8A9D-63BF-11AB-C0D8-4063C15410C1}"/>
          </ac:spMkLst>
        </pc:spChg>
        <pc:spChg chg="add del mod ord">
          <ac:chgData name="Ward, Reagan" userId="27291eb4-8241-4961-9e69-8c66e34cc5b0" providerId="ADAL" clId="{4189939D-187F-4229-BA3D-DA2120BC86F5}" dt="2024-05-29T14:28:33.516" v="2174" actId="22"/>
          <ac:spMkLst>
            <pc:docMk/>
            <pc:sldMk cId="499285695" sldId="281"/>
            <ac:spMk id="10" creationId="{BCD8FF47-7A99-F2A4-4786-6074ADFD7220}"/>
          </ac:spMkLst>
        </pc:spChg>
        <pc:spChg chg="add mod ord">
          <ac:chgData name="Ward, Reagan" userId="27291eb4-8241-4961-9e69-8c66e34cc5b0" providerId="ADAL" clId="{4189939D-187F-4229-BA3D-DA2120BC86F5}" dt="2024-05-29T14:34:12.845" v="3681" actId="20577"/>
          <ac:spMkLst>
            <pc:docMk/>
            <pc:sldMk cId="499285695" sldId="281"/>
            <ac:spMk id="11" creationId="{A17BA057-B2B5-12E6-8E1C-72C4C4D5D47B}"/>
          </ac:spMkLst>
        </pc:spChg>
        <pc:spChg chg="del">
          <ac:chgData name="Ward, Reagan" userId="27291eb4-8241-4961-9e69-8c66e34cc5b0" providerId="ADAL" clId="{4189939D-187F-4229-BA3D-DA2120BC86F5}" dt="2024-05-28T17:19:26.343" v="468" actId="700"/>
          <ac:spMkLst>
            <pc:docMk/>
            <pc:sldMk cId="499285695" sldId="281"/>
            <ac:spMk id="11" creationId="{C31C1E91-D964-78E3-73C9-9165F833B05E}"/>
          </ac:spMkLst>
        </pc:spChg>
        <pc:spChg chg="del mod ord">
          <ac:chgData name="Ward, Reagan" userId="27291eb4-8241-4961-9e69-8c66e34cc5b0" providerId="ADAL" clId="{4189939D-187F-4229-BA3D-DA2120BC86F5}" dt="2024-05-28T17:19:26.343" v="468" actId="700"/>
          <ac:spMkLst>
            <pc:docMk/>
            <pc:sldMk cId="499285695" sldId="281"/>
            <ac:spMk id="12" creationId="{030BD77E-E0F2-8095-CE7C-11535337AFBC}"/>
          </ac:spMkLst>
        </pc:spChg>
        <pc:spChg chg="add del mod ord">
          <ac:chgData name="Ward, Reagan" userId="27291eb4-8241-4961-9e69-8c66e34cc5b0" providerId="ADAL" clId="{4189939D-187F-4229-BA3D-DA2120BC86F5}" dt="2024-05-29T14:28:46.106" v="2175" actId="478"/>
          <ac:spMkLst>
            <pc:docMk/>
            <pc:sldMk cId="499285695" sldId="281"/>
            <ac:spMk id="12" creationId="{3B8F715A-407A-8A79-949D-711FDDE56D83}"/>
          </ac:spMkLst>
        </pc:spChg>
        <pc:spChg chg="del">
          <ac:chgData name="Ward, Reagan" userId="27291eb4-8241-4961-9e69-8c66e34cc5b0" providerId="ADAL" clId="{4189939D-187F-4229-BA3D-DA2120BC86F5}" dt="2024-05-28T17:19:26.343" v="468" actId="700"/>
          <ac:spMkLst>
            <pc:docMk/>
            <pc:sldMk cId="499285695" sldId="281"/>
            <ac:spMk id="13" creationId="{E86FD73D-7F03-EF6F-A1CF-E7FEDAB2146E}"/>
          </ac:spMkLst>
        </pc:spChg>
        <pc:spChg chg="add mod">
          <ac:chgData name="Ward, Reagan" userId="27291eb4-8241-4961-9e69-8c66e34cc5b0" providerId="ADAL" clId="{4189939D-187F-4229-BA3D-DA2120BC86F5}" dt="2024-05-29T14:32:53.106" v="3495" actId="27636"/>
          <ac:spMkLst>
            <pc:docMk/>
            <pc:sldMk cId="499285695" sldId="281"/>
            <ac:spMk id="15" creationId="{1FE24D51-B70C-3B45-B9C4-498819F520C1}"/>
          </ac:spMkLst>
        </pc:spChg>
        <pc:spChg chg="add mod">
          <ac:chgData name="Ward, Reagan" userId="27291eb4-8241-4961-9e69-8c66e34cc5b0" providerId="ADAL" clId="{4189939D-187F-4229-BA3D-DA2120BC86F5}" dt="2024-05-29T14:32:58.852" v="3497" actId="27636"/>
          <ac:spMkLst>
            <pc:docMk/>
            <pc:sldMk cId="499285695" sldId="281"/>
            <ac:spMk id="16" creationId="{0557EEE8-C05C-7C81-710E-1404FD32F031}"/>
          </ac:spMkLst>
        </pc:spChg>
        <pc:picChg chg="add mod ord">
          <ac:chgData name="Ward, Reagan" userId="27291eb4-8241-4961-9e69-8c66e34cc5b0" providerId="ADAL" clId="{4189939D-187F-4229-BA3D-DA2120BC86F5}" dt="2024-05-29T14:32:45.350" v="3493" actId="962"/>
          <ac:picMkLst>
            <pc:docMk/>
            <pc:sldMk cId="499285695" sldId="281"/>
            <ac:picMk id="14" creationId="{FE40924A-F4B8-DD3D-4F9D-2ABBA5AEBFD3}"/>
          </ac:picMkLst>
        </pc:picChg>
      </pc:sldChg>
      <pc:sldChg chg="addSp delSp modSp add mod">
        <pc:chgData name="Ward, Reagan" userId="27291eb4-8241-4961-9e69-8c66e34cc5b0" providerId="ADAL" clId="{4189939D-187F-4229-BA3D-DA2120BC86F5}" dt="2024-05-29T18:37:31.147" v="6122" actId="13244"/>
        <pc:sldMkLst>
          <pc:docMk/>
          <pc:sldMk cId="4006630429" sldId="282"/>
        </pc:sldMkLst>
        <pc:spChg chg="add mod">
          <ac:chgData name="Ward, Reagan" userId="27291eb4-8241-4961-9e69-8c66e34cc5b0" providerId="ADAL" clId="{4189939D-187F-4229-BA3D-DA2120BC86F5}" dt="2024-05-29T13:59:54.066" v="1027" actId="1076"/>
          <ac:spMkLst>
            <pc:docMk/>
            <pc:sldMk cId="4006630429" sldId="282"/>
            <ac:spMk id="2" creationId="{E7E2EB91-0374-5582-7ACC-741F875FB6AB}"/>
          </ac:spMkLst>
        </pc:spChg>
        <pc:spChg chg="add mod">
          <ac:chgData name="Ward, Reagan" userId="27291eb4-8241-4961-9e69-8c66e34cc5b0" providerId="ADAL" clId="{4189939D-187F-4229-BA3D-DA2120BC86F5}" dt="2024-05-29T14:00:00.828" v="1028"/>
          <ac:spMkLst>
            <pc:docMk/>
            <pc:sldMk cId="4006630429" sldId="282"/>
            <ac:spMk id="3" creationId="{3D159FB0-3A49-D0DD-B88C-BD4A4B08F10F}"/>
          </ac:spMkLst>
        </pc:spChg>
        <pc:spChg chg="ord">
          <ac:chgData name="Ward, Reagan" userId="27291eb4-8241-4961-9e69-8c66e34cc5b0" providerId="ADAL" clId="{4189939D-187F-4229-BA3D-DA2120BC86F5}" dt="2024-05-29T18:37:31.147" v="6122" actId="13244"/>
          <ac:spMkLst>
            <pc:docMk/>
            <pc:sldMk cId="4006630429" sldId="282"/>
            <ac:spMk id="4" creationId="{6187B34F-788A-1E6D-8E8F-9DFA3BF43D03}"/>
          </ac:spMkLst>
        </pc:spChg>
        <pc:spChg chg="add mod">
          <ac:chgData name="Ward, Reagan" userId="27291eb4-8241-4961-9e69-8c66e34cc5b0" providerId="ADAL" clId="{4189939D-187F-4229-BA3D-DA2120BC86F5}" dt="2024-05-29T14:00:07.299" v="1029"/>
          <ac:spMkLst>
            <pc:docMk/>
            <pc:sldMk cId="4006630429" sldId="282"/>
            <ac:spMk id="5" creationId="{5EE83B49-FBC4-F603-DD3F-5A8F6874E836}"/>
          </ac:spMkLst>
        </pc:spChg>
        <pc:spChg chg="mod">
          <ac:chgData name="Ward, Reagan" userId="27291eb4-8241-4961-9e69-8c66e34cc5b0" providerId="ADAL" clId="{4189939D-187F-4229-BA3D-DA2120BC86F5}" dt="2024-05-29T13:54:19.191" v="810" actId="20577"/>
          <ac:spMkLst>
            <pc:docMk/>
            <pc:sldMk cId="4006630429" sldId="282"/>
            <ac:spMk id="7" creationId="{D35E3931-3E62-31BA-DB08-04C8A8F44C76}"/>
          </ac:spMkLst>
        </pc:spChg>
        <pc:spChg chg="del">
          <ac:chgData name="Ward, Reagan" userId="27291eb4-8241-4961-9e69-8c66e34cc5b0" providerId="ADAL" clId="{4189939D-187F-4229-BA3D-DA2120BC86F5}" dt="2024-05-29T14:00:00.828" v="1028"/>
          <ac:spMkLst>
            <pc:docMk/>
            <pc:sldMk cId="4006630429" sldId="282"/>
            <ac:spMk id="8" creationId="{A5B97DEE-CAFF-A9BF-5F67-56593AC11662}"/>
          </ac:spMkLst>
        </pc:spChg>
        <pc:spChg chg="del">
          <ac:chgData name="Ward, Reagan" userId="27291eb4-8241-4961-9e69-8c66e34cc5b0" providerId="ADAL" clId="{4189939D-187F-4229-BA3D-DA2120BC86F5}" dt="2024-05-29T14:00:07.299" v="1029"/>
          <ac:spMkLst>
            <pc:docMk/>
            <pc:sldMk cId="4006630429" sldId="282"/>
            <ac:spMk id="9" creationId="{1A50B50A-6987-58E0-670C-6D8202F14297}"/>
          </ac:spMkLst>
        </pc:spChg>
        <pc:graphicFrameChg chg="mod modGraphic">
          <ac:chgData name="Ward, Reagan" userId="27291eb4-8241-4961-9e69-8c66e34cc5b0" providerId="ADAL" clId="{4189939D-187F-4229-BA3D-DA2120BC86F5}" dt="2024-05-29T13:59:39.503" v="1025" actId="20577"/>
          <ac:graphicFrameMkLst>
            <pc:docMk/>
            <pc:sldMk cId="4006630429" sldId="282"/>
            <ac:graphicFrameMk id="11" creationId="{4A046F5F-034D-A2DD-B7B6-B37CB3AF1360}"/>
          </ac:graphicFrameMkLst>
        </pc:graphicFrameChg>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modSp mod">
        <pc:chgData name="Ward, Reagan" userId="27291eb4-8241-4961-9e69-8c66e34cc5b0" providerId="ADAL" clId="{4189939D-187F-4229-BA3D-DA2120BC86F5}" dt="2024-05-30T02:36:46.191" v="6552" actId="207"/>
        <pc:sldMkLst>
          <pc:docMk/>
          <pc:sldMk cId="1037917088" sldId="5098"/>
        </pc:sldMkLst>
        <pc:graphicFrameChg chg="modGraphic">
          <ac:chgData name="Ward, Reagan" userId="27291eb4-8241-4961-9e69-8c66e34cc5b0" providerId="ADAL" clId="{4189939D-187F-4229-BA3D-DA2120BC86F5}" dt="2024-05-30T02:36:46.191" v="6552" actId="207"/>
          <ac:graphicFrameMkLst>
            <pc:docMk/>
            <pc:sldMk cId="1037917088" sldId="5098"/>
            <ac:graphicFrameMk id="5" creationId="{5E4612F7-68C6-57CA-E918-38EF641F73CF}"/>
          </ac:graphicFrameMkLst>
        </pc:graphicFrameChg>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pChg chg="mod">
          <ac:chgData name="Ward, Reagan" userId="27291eb4-8241-4961-9e69-8c66e34cc5b0" providerId="ADAL" clId="{4189939D-187F-4229-BA3D-DA2120BC86F5}" dt="2024-05-29T13:54:59.475" v="816" actId="27636"/>
          <ac:spMkLst>
            <pc:docMk/>
            <pc:sldMk cId="68699369" sldId="5309"/>
            <ac:spMk id="5" creationId="{AF6EB1F5-01CD-901C-27EE-72C2EDD75AA9}"/>
          </ac:spMkLst>
        </pc:spChg>
      </pc:sldChg>
      <pc:sldChg chg="modSp mod">
        <pc:chgData name="Ward, Reagan" userId="27291eb4-8241-4961-9e69-8c66e34cc5b0" providerId="ADAL" clId="{4189939D-187F-4229-BA3D-DA2120BC86F5}" dt="2024-05-29T13:54:59.479" v="817" actId="27636"/>
        <pc:sldMkLst>
          <pc:docMk/>
          <pc:sldMk cId="3396060537" sldId="5314"/>
        </pc:sldMkLst>
        <pc:spChg chg="mod">
          <ac:chgData name="Ward, Reagan" userId="27291eb4-8241-4961-9e69-8c66e34cc5b0" providerId="ADAL" clId="{4189939D-187F-4229-BA3D-DA2120BC86F5}" dt="2024-05-29T13:54:59.479" v="817" actId="27636"/>
          <ac:spMkLst>
            <pc:docMk/>
            <pc:sldMk cId="3396060537" sldId="5314"/>
            <ac:spMk id="5" creationId="{AF6EB1F5-01CD-901C-27EE-72C2EDD75AA9}"/>
          </ac:spMkLst>
        </pc:spChg>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graphicFrameChg chg="modGraphic">
          <ac:chgData name="Ward, Reagan" userId="27291eb4-8241-4961-9e69-8c66e34cc5b0" providerId="ADAL" clId="{4189939D-187F-4229-BA3D-DA2120BC86F5}" dt="2024-05-28T22:42:17.396" v="778" actId="207"/>
          <ac:graphicFrameMkLst>
            <pc:docMk/>
            <pc:sldMk cId="26054774" sldId="5413"/>
            <ac:graphicFrameMk id="5" creationId="{5E4612F7-68C6-57CA-E918-38EF641F73CF}"/>
          </ac:graphicFrameMkLst>
        </pc:graphicFrameChg>
      </pc:sldChg>
      <pc:sldChg chg="modSp mod">
        <pc:chgData name="Ward, Reagan" userId="27291eb4-8241-4961-9e69-8c66e34cc5b0" providerId="ADAL" clId="{4189939D-187F-4229-BA3D-DA2120BC86F5}" dt="2024-05-30T02:37:28.031" v="6555" actId="14734"/>
        <pc:sldMkLst>
          <pc:docMk/>
          <pc:sldMk cId="1006133002" sldId="5449"/>
        </pc:sldMkLst>
        <pc:graphicFrameChg chg="modGraphic">
          <ac:chgData name="Ward, Reagan" userId="27291eb4-8241-4961-9e69-8c66e34cc5b0" providerId="ADAL" clId="{4189939D-187F-4229-BA3D-DA2120BC86F5}" dt="2024-05-30T02:37:28.031" v="6555" actId="14734"/>
          <ac:graphicFrameMkLst>
            <pc:docMk/>
            <pc:sldMk cId="1006133002" sldId="5449"/>
            <ac:graphicFrameMk id="7" creationId="{16623016-A111-C207-E68F-D36D1D86CB7E}"/>
          </ac:graphicFrameMkLst>
        </pc:graphicFrameChg>
      </pc:sldChg>
      <pc:sldChg chg="modSp mod">
        <pc:chgData name="Ward, Reagan" userId="27291eb4-8241-4961-9e69-8c66e34cc5b0" providerId="ADAL" clId="{4189939D-187F-4229-BA3D-DA2120BC86F5}" dt="2024-05-29T18:38:15.008" v="6127" actId="962"/>
        <pc:sldMkLst>
          <pc:docMk/>
          <pc:sldMk cId="1167242946" sldId="5450"/>
        </pc:sldMkLst>
        <pc:picChg chg="mod ord">
          <ac:chgData name="Ward, Reagan" userId="27291eb4-8241-4961-9e69-8c66e34cc5b0" providerId="ADAL" clId="{4189939D-187F-4229-BA3D-DA2120BC86F5}" dt="2024-05-29T18:38:15.008" v="6127" actId="962"/>
          <ac:picMkLst>
            <pc:docMk/>
            <pc:sldMk cId="1167242946" sldId="5450"/>
            <ac:picMk id="7" creationId="{2AFE8443-45B1-6EDA-CEC4-F38BD6BBF609}"/>
          </ac:picMkLst>
        </pc:picChg>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pChg chg="del mod ord">
          <ac:chgData name="Ward, Reagan" userId="27291eb4-8241-4961-9e69-8c66e34cc5b0" providerId="ADAL" clId="{4189939D-187F-4229-BA3D-DA2120BC86F5}" dt="2024-05-28T17:18:15" v="338" actId="700"/>
          <ac:spMkLst>
            <pc:docMk/>
            <pc:sldMk cId="3523556524" sldId="5462"/>
            <ac:spMk id="2" creationId="{66C8B624-BA25-9C83-1566-08986A450CC3}"/>
          </ac:spMkLst>
        </pc:spChg>
        <pc:spChg chg="del mod ord">
          <ac:chgData name="Ward, Reagan" userId="27291eb4-8241-4961-9e69-8c66e34cc5b0" providerId="ADAL" clId="{4189939D-187F-4229-BA3D-DA2120BC86F5}" dt="2024-05-28T17:18:15" v="338" actId="700"/>
          <ac:spMkLst>
            <pc:docMk/>
            <pc:sldMk cId="3523556524" sldId="5462"/>
            <ac:spMk id="3" creationId="{3DB49827-BBF9-192B-DCCF-35B65EA14388}"/>
          </ac:spMkLst>
        </pc:spChg>
        <pc:spChg chg="mod ord">
          <ac:chgData name="Ward, Reagan" userId="27291eb4-8241-4961-9e69-8c66e34cc5b0" providerId="ADAL" clId="{4189939D-187F-4229-BA3D-DA2120BC86F5}" dt="2024-05-28T17:18:15" v="338" actId="700"/>
          <ac:spMkLst>
            <pc:docMk/>
            <pc:sldMk cId="3523556524" sldId="5462"/>
            <ac:spMk id="4" creationId="{77FC96DA-C75D-5F45-8872-5610EF4B9325}"/>
          </ac:spMkLst>
        </pc:spChg>
        <pc:spChg chg="add mod ord">
          <ac:chgData name="Ward, Reagan" userId="27291eb4-8241-4961-9e69-8c66e34cc5b0" providerId="ADAL" clId="{4189939D-187F-4229-BA3D-DA2120BC86F5}" dt="2024-05-28T17:18:18.969" v="357" actId="20577"/>
          <ac:spMkLst>
            <pc:docMk/>
            <pc:sldMk cId="3523556524" sldId="5462"/>
            <ac:spMk id="5" creationId="{D79CA55B-41D7-8AD3-775C-470319BCB0AC}"/>
          </ac:spMkLst>
        </pc:spChg>
        <pc:spChg chg="add mod ord">
          <ac:chgData name="Ward, Reagan" userId="27291eb4-8241-4961-9e69-8c66e34cc5b0" providerId="ADAL" clId="{4189939D-187F-4229-BA3D-DA2120BC86F5}" dt="2024-05-28T17:18:22.163" v="368" actId="20577"/>
          <ac:spMkLst>
            <pc:docMk/>
            <pc:sldMk cId="3523556524" sldId="5462"/>
            <ac:spMk id="6" creationId="{ACD5F86C-6A3E-BBA3-6025-B105E23D8874}"/>
          </ac:spMkLst>
        </pc:spChg>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pChg chg="del mod ord">
          <ac:chgData name="Ward, Reagan" userId="27291eb4-8241-4961-9e69-8c66e34cc5b0" providerId="ADAL" clId="{4189939D-187F-4229-BA3D-DA2120BC86F5}" dt="2024-05-28T17:18:56.197" v="464" actId="700"/>
          <ac:spMkLst>
            <pc:docMk/>
            <pc:sldMk cId="4279168334" sldId="5463"/>
            <ac:spMk id="2" creationId="{37F75A5D-6887-FB88-3973-A569029D1A31}"/>
          </ac:spMkLst>
        </pc:spChg>
        <pc:spChg chg="del mod ord">
          <ac:chgData name="Ward, Reagan" userId="27291eb4-8241-4961-9e69-8c66e34cc5b0" providerId="ADAL" clId="{4189939D-187F-4229-BA3D-DA2120BC86F5}" dt="2024-05-28T17:18:56.197" v="464" actId="700"/>
          <ac:spMkLst>
            <pc:docMk/>
            <pc:sldMk cId="4279168334" sldId="5463"/>
            <ac:spMk id="3" creationId="{35826BFF-6E7C-F0D4-EAE3-700314DFB00C}"/>
          </ac:spMkLst>
        </pc:spChg>
        <pc:spChg chg="mod ord">
          <ac:chgData name="Ward, Reagan" userId="27291eb4-8241-4961-9e69-8c66e34cc5b0" providerId="ADAL" clId="{4189939D-187F-4229-BA3D-DA2120BC86F5}" dt="2024-05-28T17:18:56.197" v="464" actId="700"/>
          <ac:spMkLst>
            <pc:docMk/>
            <pc:sldMk cId="4279168334" sldId="5463"/>
            <ac:spMk id="4" creationId="{599258FC-8EF1-61C4-5E8E-6E0482A5C0DA}"/>
          </ac:spMkLst>
        </pc:spChg>
        <pc:spChg chg="add mod ord">
          <ac:chgData name="Ward, Reagan" userId="27291eb4-8241-4961-9e69-8c66e34cc5b0" providerId="ADAL" clId="{4189939D-187F-4229-BA3D-DA2120BC86F5}" dt="2024-05-28T17:18:56.197" v="464" actId="700"/>
          <ac:spMkLst>
            <pc:docMk/>
            <pc:sldMk cId="4279168334" sldId="5463"/>
            <ac:spMk id="5" creationId="{3910D501-C627-546E-4BEE-78CE90BE134B}"/>
          </ac:spMkLst>
        </pc:spChg>
        <pc:spChg chg="add mod ord">
          <ac:chgData name="Ward, Reagan" userId="27291eb4-8241-4961-9e69-8c66e34cc5b0" providerId="ADAL" clId="{4189939D-187F-4229-BA3D-DA2120BC86F5}" dt="2024-05-28T17:18:56.197" v="464" actId="700"/>
          <ac:spMkLst>
            <pc:docMk/>
            <pc:sldMk cId="4279168334" sldId="5463"/>
            <ac:spMk id="6" creationId="{4DB43629-F3EA-065D-615A-568681CA2CC1}"/>
          </ac:spMkLst>
        </pc:spChg>
        <pc:spChg chg="add mod ord">
          <ac:chgData name="Ward, Reagan" userId="27291eb4-8241-4961-9e69-8c66e34cc5b0" providerId="ADAL" clId="{4189939D-187F-4229-BA3D-DA2120BC86F5}" dt="2024-05-28T17:18:56.197" v="464" actId="700"/>
          <ac:spMkLst>
            <pc:docMk/>
            <pc:sldMk cId="4279168334" sldId="5463"/>
            <ac:spMk id="7" creationId="{3203F767-4924-8A3C-E6A7-59C4D77456B1}"/>
          </ac:spMkLst>
        </pc:spChg>
        <pc:spChg chg="add mod ord">
          <ac:chgData name="Ward, Reagan" userId="27291eb4-8241-4961-9e69-8c66e34cc5b0" providerId="ADAL" clId="{4189939D-187F-4229-BA3D-DA2120BC86F5}" dt="2024-05-28T17:18:56.197" v="464" actId="700"/>
          <ac:spMkLst>
            <pc:docMk/>
            <pc:sldMk cId="4279168334" sldId="5463"/>
            <ac:spMk id="8" creationId="{7EE6C2A7-B58A-37E1-587D-58964A66E7E2}"/>
          </ac:spMkLst>
        </pc:spChg>
      </pc:sldChg>
      <pc:sldChg chg="modSp new mod">
        <pc:chgData name="Ward, Reagan" userId="27291eb4-8241-4961-9e69-8c66e34cc5b0" providerId="ADAL" clId="{4189939D-187F-4229-BA3D-DA2120BC86F5}" dt="2024-05-29T18:39:56.577" v="6302" actId="3626"/>
        <pc:sldMkLst>
          <pc:docMk/>
          <pc:sldMk cId="1539162814" sldId="5464"/>
        </pc:sldMkLst>
        <pc:spChg chg="mod">
          <ac:chgData name="Ward, Reagan" userId="27291eb4-8241-4961-9e69-8c66e34cc5b0" providerId="ADAL" clId="{4189939D-187F-4229-BA3D-DA2120BC86F5}" dt="2024-05-28T17:18:51.231" v="463" actId="20577"/>
          <ac:spMkLst>
            <pc:docMk/>
            <pc:sldMk cId="1539162814" sldId="5464"/>
            <ac:spMk id="2" creationId="{E2557B98-FD0E-1FCC-B706-CB7805FC14DD}"/>
          </ac:spMkLst>
        </pc:spChg>
        <pc:spChg chg="mod">
          <ac:chgData name="Ward, Reagan" userId="27291eb4-8241-4961-9e69-8c66e34cc5b0" providerId="ADAL" clId="{4189939D-187F-4229-BA3D-DA2120BC86F5}" dt="2024-05-29T18:39:56.577" v="6302" actId="3626"/>
          <ac:spMkLst>
            <pc:docMk/>
            <pc:sldMk cId="1539162814" sldId="5464"/>
            <ac:spMk id="3" creationId="{0E0F5AD8-5D57-7F22-685E-2FAE79FAB7CB}"/>
          </ac:spMkLst>
        </pc:spChg>
      </pc:sldChg>
      <pc:sldChg chg="modSp add mod">
        <pc:chgData name="Ward, Reagan" userId="27291eb4-8241-4961-9e69-8c66e34cc5b0" providerId="ADAL" clId="{4189939D-187F-4229-BA3D-DA2120BC86F5}" dt="2024-05-28T17:20:26.357" v="516" actId="20577"/>
        <pc:sldMkLst>
          <pc:docMk/>
          <pc:sldMk cId="2510589352" sldId="5465"/>
        </pc:sldMkLst>
        <pc:spChg chg="mod">
          <ac:chgData name="Ward, Reagan" userId="27291eb4-8241-4961-9e69-8c66e34cc5b0" providerId="ADAL" clId="{4189939D-187F-4229-BA3D-DA2120BC86F5}" dt="2024-05-28T17:20:22.109" v="501" actId="20577"/>
          <ac:spMkLst>
            <pc:docMk/>
            <pc:sldMk cId="2510589352" sldId="5465"/>
            <ac:spMk id="5" creationId="{D79CA55B-41D7-8AD3-775C-470319BCB0AC}"/>
          </ac:spMkLst>
        </pc:spChg>
        <pc:spChg chg="mod">
          <ac:chgData name="Ward, Reagan" userId="27291eb4-8241-4961-9e69-8c66e34cc5b0" providerId="ADAL" clId="{4189939D-187F-4229-BA3D-DA2120BC86F5}" dt="2024-05-28T17:20:26.357" v="516" actId="20577"/>
          <ac:spMkLst>
            <pc:docMk/>
            <pc:sldMk cId="2510589352" sldId="5465"/>
            <ac:spMk id="6" creationId="{ACD5F86C-6A3E-BBA3-6025-B105E23D8874}"/>
          </ac:spMkLst>
        </pc:spChg>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pChg chg="mod">
          <ac:chgData name="Ward, Reagan" userId="27291eb4-8241-4961-9e69-8c66e34cc5b0" providerId="ADAL" clId="{4189939D-187F-4229-BA3D-DA2120BC86F5}" dt="2024-05-28T17:20:33.459" v="523" actId="20577"/>
          <ac:spMkLst>
            <pc:docMk/>
            <pc:sldMk cId="443147063" sldId="5468"/>
            <ac:spMk id="2" creationId="{E2557B98-FD0E-1FCC-B706-CB7805FC14DD}"/>
          </ac:spMkLst>
        </pc:spChg>
      </pc:sldChg>
      <pc:sldChg chg="delSp modSp mod">
        <pc:chgData name="Ward, Reagan" userId="27291eb4-8241-4961-9e69-8c66e34cc5b0" providerId="ADAL" clId="{4189939D-187F-4229-BA3D-DA2120BC86F5}" dt="2024-05-28T22:44:27" v="788" actId="400"/>
        <pc:sldMkLst>
          <pc:docMk/>
          <pc:sldMk cId="2248358354" sldId="5469"/>
        </pc:sldMkLst>
        <pc:graphicFrameChg chg="modGraphic">
          <ac:chgData name="Ward, Reagan" userId="27291eb4-8241-4961-9e69-8c66e34cc5b0" providerId="ADAL" clId="{4189939D-187F-4229-BA3D-DA2120BC86F5}" dt="2024-05-28T22:44:27" v="788" actId="400"/>
          <ac:graphicFrameMkLst>
            <pc:docMk/>
            <pc:sldMk cId="2248358354" sldId="5469"/>
            <ac:graphicFrameMk id="7" creationId="{62EA2633-4719-1CAA-7949-4CF12F318BDE}"/>
          </ac:graphicFrameMkLst>
        </pc:graphicFrameChg>
        <pc:cxnChg chg="del">
          <ac:chgData name="Ward, Reagan" userId="27291eb4-8241-4961-9e69-8c66e34cc5b0" providerId="ADAL" clId="{4189939D-187F-4229-BA3D-DA2120BC86F5}" dt="2024-05-28T22:44:17.914" v="786" actId="478"/>
          <ac:cxnSpMkLst>
            <pc:docMk/>
            <pc:sldMk cId="2248358354" sldId="5469"/>
            <ac:cxnSpMk id="6" creationId="{46796D00-1774-0A2B-C2D5-AF28B3A0AD10}"/>
          </ac:cxnSpMkLst>
        </pc:cxnChg>
        <pc:cxnChg chg="del">
          <ac:chgData name="Ward, Reagan" userId="27291eb4-8241-4961-9e69-8c66e34cc5b0" providerId="ADAL" clId="{4189939D-187F-4229-BA3D-DA2120BC86F5}" dt="2024-05-28T22:44:19.058" v="787" actId="478"/>
          <ac:cxnSpMkLst>
            <pc:docMk/>
            <pc:sldMk cId="2248358354" sldId="5469"/>
            <ac:cxnSpMk id="8" creationId="{C06C6340-581A-CB5F-4E31-40433A2591E2}"/>
          </ac:cxnSpMkLst>
        </pc:cxnChg>
      </pc:sldChg>
      <pc:sldChg chg="addSp delSp modSp new mod">
        <pc:chgData name="Ward, Reagan" userId="27291eb4-8241-4961-9e69-8c66e34cc5b0" providerId="ADAL" clId="{4189939D-187F-4229-BA3D-DA2120BC86F5}" dt="2024-05-29T18:37:57.401" v="6125" actId="13244"/>
        <pc:sldMkLst>
          <pc:docMk/>
          <pc:sldMk cId="191230906" sldId="5470"/>
        </pc:sldMkLst>
        <pc:spChg chg="mod">
          <ac:chgData name="Ward, Reagan" userId="27291eb4-8241-4961-9e69-8c66e34cc5b0" providerId="ADAL" clId="{4189939D-187F-4229-BA3D-DA2120BC86F5}" dt="2024-05-29T14:46:41.641" v="4786" actId="27636"/>
          <ac:spMkLst>
            <pc:docMk/>
            <pc:sldMk cId="191230906" sldId="5470"/>
            <ac:spMk id="2" creationId="{4053552E-C69A-2EF9-97FF-9FBE4A2BCD91}"/>
          </ac:spMkLst>
        </pc:spChg>
        <pc:spChg chg="ord">
          <ac:chgData name="Ward, Reagan" userId="27291eb4-8241-4961-9e69-8c66e34cc5b0" providerId="ADAL" clId="{4189939D-187F-4229-BA3D-DA2120BC86F5}" dt="2024-05-29T18:37:52.184" v="6124" actId="13244"/>
          <ac:spMkLst>
            <pc:docMk/>
            <pc:sldMk cId="191230906" sldId="5470"/>
            <ac:spMk id="3" creationId="{5B5C013B-EC34-C08C-96C1-0D77CCCD6C53}"/>
          </ac:spMkLst>
        </pc:spChg>
        <pc:spChg chg="del mod">
          <ac:chgData name="Ward, Reagan" userId="27291eb4-8241-4961-9e69-8c66e34cc5b0" providerId="ADAL" clId="{4189939D-187F-4229-BA3D-DA2120BC86F5}" dt="2024-05-29T18:33:30.857" v="5866"/>
          <ac:spMkLst>
            <pc:docMk/>
            <pc:sldMk cId="191230906" sldId="5470"/>
            <ac:spMk id="4" creationId="{408501ED-4DF1-AE71-1662-E637127634D1}"/>
          </ac:spMkLst>
        </pc:spChg>
        <pc:spChg chg="del mod">
          <ac:chgData name="Ward, Reagan" userId="27291eb4-8241-4961-9e69-8c66e34cc5b0" providerId="ADAL" clId="{4189939D-187F-4229-BA3D-DA2120BC86F5}" dt="2024-05-29T18:33:37.276" v="5868"/>
          <ac:spMkLst>
            <pc:docMk/>
            <pc:sldMk cId="191230906" sldId="5470"/>
            <ac:spMk id="5" creationId="{205B3C7C-35BE-1E26-E027-F2D634F09F16}"/>
          </ac:spMkLst>
        </pc:spChg>
        <pc:spChg chg="del">
          <ac:chgData name="Ward, Reagan" userId="27291eb4-8241-4961-9e69-8c66e34cc5b0" providerId="ADAL" clId="{4189939D-187F-4229-BA3D-DA2120BC86F5}" dt="2024-05-29T14:54:38.430" v="4789" actId="22"/>
          <ac:spMkLst>
            <pc:docMk/>
            <pc:sldMk cId="191230906" sldId="5470"/>
            <ac:spMk id="6" creationId="{5C92B70F-2E50-A9E3-D84C-BE4A8B893210}"/>
          </ac:spMkLst>
        </pc:spChg>
        <pc:spChg chg="del mod">
          <ac:chgData name="Ward, Reagan" userId="27291eb4-8241-4961-9e69-8c66e34cc5b0" providerId="ADAL" clId="{4189939D-187F-4229-BA3D-DA2120BC86F5}" dt="2024-05-29T18:28:19.303" v="4882" actId="22"/>
          <ac:spMkLst>
            <pc:docMk/>
            <pc:sldMk cId="191230906" sldId="5470"/>
            <ac:spMk id="7" creationId="{E69347C0-913F-A9D6-118A-FE19EA5620A3}"/>
          </ac:spMkLst>
        </pc:spChg>
        <pc:spChg chg="mod">
          <ac:chgData name="Ward, Reagan" userId="27291eb4-8241-4961-9e69-8c66e34cc5b0" providerId="ADAL" clId="{4189939D-187F-4229-BA3D-DA2120BC86F5}" dt="2024-05-29T18:36:56.134" v="6121" actId="27636"/>
          <ac:spMkLst>
            <pc:docMk/>
            <pc:sldMk cId="191230906" sldId="5470"/>
            <ac:spMk id="8" creationId="{ED8EC4F2-6E6D-0D9B-254A-50605525DC84}"/>
          </ac:spMkLst>
        </pc:spChg>
        <pc:spChg chg="add del mod">
          <ac:chgData name="Ward, Reagan" userId="27291eb4-8241-4961-9e69-8c66e34cc5b0" providerId="ADAL" clId="{4189939D-187F-4229-BA3D-DA2120BC86F5}" dt="2024-05-29T18:28:36.483" v="4883" actId="22"/>
          <ac:spMkLst>
            <pc:docMk/>
            <pc:sldMk cId="191230906" sldId="5470"/>
            <ac:spMk id="12" creationId="{E97B010D-F8BE-0C36-417A-5DB7CA1B97BC}"/>
          </ac:spMkLst>
        </pc:spChg>
        <pc:spChg chg="add del mod">
          <ac:chgData name="Ward, Reagan" userId="27291eb4-8241-4961-9e69-8c66e34cc5b0" providerId="ADAL" clId="{4189939D-187F-4229-BA3D-DA2120BC86F5}" dt="2024-05-29T18:31:09.832" v="4885" actId="22"/>
          <ac:spMkLst>
            <pc:docMk/>
            <pc:sldMk cId="191230906" sldId="5470"/>
            <ac:spMk id="18" creationId="{2339A4B9-4F1F-32E7-F0B2-64DDAFF55EC9}"/>
          </ac:spMkLst>
        </pc:spChg>
        <pc:spChg chg="add mod">
          <ac:chgData name="Ward, Reagan" userId="27291eb4-8241-4961-9e69-8c66e34cc5b0" providerId="ADAL" clId="{4189939D-187F-4229-BA3D-DA2120BC86F5}" dt="2024-05-29T18:33:30.905" v="5867" actId="27636"/>
          <ac:spMkLst>
            <pc:docMk/>
            <pc:sldMk cId="191230906" sldId="5470"/>
            <ac:spMk id="21" creationId="{AE7B06D8-79EB-D97B-0023-17C1BB8B741E}"/>
          </ac:spMkLst>
        </pc:spChg>
        <pc:spChg chg="add mod">
          <ac:chgData name="Ward, Reagan" userId="27291eb4-8241-4961-9e69-8c66e34cc5b0" providerId="ADAL" clId="{4189939D-187F-4229-BA3D-DA2120BC86F5}" dt="2024-05-29T18:33:37.318" v="5869" actId="27636"/>
          <ac:spMkLst>
            <pc:docMk/>
            <pc:sldMk cId="191230906" sldId="5470"/>
            <ac:spMk id="22" creationId="{2B68B685-951C-AA6D-FFBC-63592D4243AE}"/>
          </ac:spMkLst>
        </pc:spChg>
        <pc:picChg chg="add del mod ord">
          <ac:chgData name="Ward, Reagan" userId="27291eb4-8241-4961-9e69-8c66e34cc5b0" providerId="ADAL" clId="{4189939D-187F-4229-BA3D-DA2120BC86F5}" dt="2024-05-29T18:28:14.543" v="4881" actId="478"/>
          <ac:picMkLst>
            <pc:docMk/>
            <pc:sldMk cId="191230906" sldId="5470"/>
            <ac:picMk id="10" creationId="{CBB838BC-4358-CC24-DA68-0DAF1C05AB41}"/>
          </ac:picMkLst>
        </pc:picChg>
        <pc:picChg chg="add mod ord">
          <ac:chgData name="Ward, Reagan" userId="27291eb4-8241-4961-9e69-8c66e34cc5b0" providerId="ADAL" clId="{4189939D-187F-4229-BA3D-DA2120BC86F5}" dt="2024-05-29T18:32:49.186" v="5433" actId="962"/>
          <ac:picMkLst>
            <pc:docMk/>
            <pc:sldMk cId="191230906" sldId="5470"/>
            <ac:picMk id="14" creationId="{9B45D5CE-12AD-DDF3-B317-E976F82DB147}"/>
          </ac:picMkLst>
        </pc:picChg>
        <pc:picChg chg="add del mod ord">
          <ac:chgData name="Ward, Reagan" userId="27291eb4-8241-4961-9e69-8c66e34cc5b0" providerId="ADAL" clId="{4189939D-187F-4229-BA3D-DA2120BC86F5}" dt="2024-05-29T18:31:07.223" v="4884" actId="478"/>
          <ac:picMkLst>
            <pc:docMk/>
            <pc:sldMk cId="191230906" sldId="5470"/>
            <ac:picMk id="16" creationId="{5AECDB76-A23D-47B3-9EA9-8AACBCD00AC0}"/>
          </ac:picMkLst>
        </pc:picChg>
        <pc:picChg chg="add mod ord">
          <ac:chgData name="Ward, Reagan" userId="27291eb4-8241-4961-9e69-8c66e34cc5b0" providerId="ADAL" clId="{4189939D-187F-4229-BA3D-DA2120BC86F5}" dt="2024-05-29T18:37:57.401" v="6125" actId="13244"/>
          <ac:picMkLst>
            <pc:docMk/>
            <pc:sldMk cId="191230906" sldId="5470"/>
            <ac:picMk id="20" creationId="{AAA2DB01-1C6B-1001-86DC-85C8664C0DB4}"/>
          </ac:picMkLst>
        </pc:picChg>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pChg chg="del mod ord">
          <ac:chgData name="Ward, Reagan" userId="27291eb4-8241-4961-9e69-8c66e34cc5b0" providerId="ADAL" clId="{4189939D-187F-4229-BA3D-DA2120BC86F5}" dt="2024-05-29T14:01:21.200" v="1112" actId="700"/>
          <ac:spMkLst>
            <pc:docMk/>
            <pc:sldMk cId="1234570405" sldId="5471"/>
            <ac:spMk id="2" creationId="{D2F829B7-3BAE-7341-7B64-686FC56520F5}"/>
          </ac:spMkLst>
        </pc:spChg>
        <pc:spChg chg="mod ord">
          <ac:chgData name="Ward, Reagan" userId="27291eb4-8241-4961-9e69-8c66e34cc5b0" providerId="ADAL" clId="{4189939D-187F-4229-BA3D-DA2120BC86F5}" dt="2024-05-29T14:34:41.118" v="3682" actId="700"/>
          <ac:spMkLst>
            <pc:docMk/>
            <pc:sldMk cId="1234570405" sldId="5471"/>
            <ac:spMk id="3" creationId="{3388B911-394C-FB94-67A6-942493B0181C}"/>
          </ac:spMkLst>
        </pc:spChg>
        <pc:spChg chg="del mod ord">
          <ac:chgData name="Ward, Reagan" userId="27291eb4-8241-4961-9e69-8c66e34cc5b0" providerId="ADAL" clId="{4189939D-187F-4229-BA3D-DA2120BC86F5}" dt="2024-05-29T14:01:21.200" v="1112" actId="700"/>
          <ac:spMkLst>
            <pc:docMk/>
            <pc:sldMk cId="1234570405" sldId="5471"/>
            <ac:spMk id="4" creationId="{3765A083-A071-58D8-F62F-8262749F7D26}"/>
          </ac:spMkLst>
        </pc:spChg>
        <pc:spChg chg="del mod ord">
          <ac:chgData name="Ward, Reagan" userId="27291eb4-8241-4961-9e69-8c66e34cc5b0" providerId="ADAL" clId="{4189939D-187F-4229-BA3D-DA2120BC86F5}" dt="2024-05-29T14:01:21.200" v="1112" actId="700"/>
          <ac:spMkLst>
            <pc:docMk/>
            <pc:sldMk cId="1234570405" sldId="5471"/>
            <ac:spMk id="5" creationId="{B62F16EE-5FC9-779B-6E84-6727ADEE726D}"/>
          </ac:spMkLst>
        </pc:spChg>
        <pc:spChg chg="del mod ord">
          <ac:chgData name="Ward, Reagan" userId="27291eb4-8241-4961-9e69-8c66e34cc5b0" providerId="ADAL" clId="{4189939D-187F-4229-BA3D-DA2120BC86F5}" dt="2024-05-29T14:01:21.200" v="1112" actId="700"/>
          <ac:spMkLst>
            <pc:docMk/>
            <pc:sldMk cId="1234570405" sldId="5471"/>
            <ac:spMk id="6" creationId="{3060B2F7-71D0-0E69-38A0-89A1A2C3EEEA}"/>
          </ac:spMkLst>
        </pc:spChg>
        <pc:spChg chg="del">
          <ac:chgData name="Ward, Reagan" userId="27291eb4-8241-4961-9e69-8c66e34cc5b0" providerId="ADAL" clId="{4189939D-187F-4229-BA3D-DA2120BC86F5}" dt="2024-05-29T14:01:21.200" v="1112" actId="700"/>
          <ac:spMkLst>
            <pc:docMk/>
            <pc:sldMk cId="1234570405" sldId="5471"/>
            <ac:spMk id="7" creationId="{A1BAA2E3-092E-C087-46C4-AE7963C8C476}"/>
          </ac:spMkLst>
        </pc:spChg>
        <pc:spChg chg="del">
          <ac:chgData name="Ward, Reagan" userId="27291eb4-8241-4961-9e69-8c66e34cc5b0" providerId="ADAL" clId="{4189939D-187F-4229-BA3D-DA2120BC86F5}" dt="2024-05-29T14:01:21.200" v="1112" actId="700"/>
          <ac:spMkLst>
            <pc:docMk/>
            <pc:sldMk cId="1234570405" sldId="5471"/>
            <ac:spMk id="8" creationId="{7AFA5347-DF8B-CA1C-0271-557674E04DA0}"/>
          </ac:spMkLst>
        </pc:spChg>
        <pc:spChg chg="add mod ord">
          <ac:chgData name="Ward, Reagan" userId="27291eb4-8241-4961-9e69-8c66e34cc5b0" providerId="ADAL" clId="{4189939D-187F-4229-BA3D-DA2120BC86F5}" dt="2024-05-29T14:34:41.118" v="3682" actId="700"/>
          <ac:spMkLst>
            <pc:docMk/>
            <pc:sldMk cId="1234570405" sldId="5471"/>
            <ac:spMk id="9" creationId="{9B094074-DF43-52E2-5A70-26E26C0E8A83}"/>
          </ac:spMkLst>
        </pc:spChg>
        <pc:spChg chg="add del mod ord">
          <ac:chgData name="Ward, Reagan" userId="27291eb4-8241-4961-9e69-8c66e34cc5b0" providerId="ADAL" clId="{4189939D-187F-4229-BA3D-DA2120BC86F5}" dt="2024-05-29T14:01:44.335" v="1131" actId="700"/>
          <ac:spMkLst>
            <pc:docMk/>
            <pc:sldMk cId="1234570405" sldId="5471"/>
            <ac:spMk id="10" creationId="{FE01B18C-93A3-279D-63F5-0E37E8BBCFCB}"/>
          </ac:spMkLst>
        </pc:spChg>
        <pc:spChg chg="add del mod ord">
          <ac:chgData name="Ward, Reagan" userId="27291eb4-8241-4961-9e69-8c66e34cc5b0" providerId="ADAL" clId="{4189939D-187F-4229-BA3D-DA2120BC86F5}" dt="2024-05-29T14:01:44.335" v="1131" actId="700"/>
          <ac:spMkLst>
            <pc:docMk/>
            <pc:sldMk cId="1234570405" sldId="5471"/>
            <ac:spMk id="11" creationId="{93954519-3137-0D13-C408-4DF9C50489C2}"/>
          </ac:spMkLst>
        </pc:spChg>
        <pc:spChg chg="add del mod ord">
          <ac:chgData name="Ward, Reagan" userId="27291eb4-8241-4961-9e69-8c66e34cc5b0" providerId="ADAL" clId="{4189939D-187F-4229-BA3D-DA2120BC86F5}" dt="2024-05-29T14:01:44.335" v="1131" actId="700"/>
          <ac:spMkLst>
            <pc:docMk/>
            <pc:sldMk cId="1234570405" sldId="5471"/>
            <ac:spMk id="12" creationId="{52A664E3-C262-3C44-6562-0DA080EFFE24}"/>
          </ac:spMkLst>
        </pc:spChg>
        <pc:spChg chg="add del mod ord">
          <ac:chgData name="Ward, Reagan" userId="27291eb4-8241-4961-9e69-8c66e34cc5b0" providerId="ADAL" clId="{4189939D-187F-4229-BA3D-DA2120BC86F5}" dt="2024-05-29T14:34:41.118" v="3682" actId="700"/>
          <ac:spMkLst>
            <pc:docMk/>
            <pc:sldMk cId="1234570405" sldId="5471"/>
            <ac:spMk id="13" creationId="{0E0C30DC-86A9-AC01-361D-2FD2B56CA296}"/>
          </ac:spMkLst>
        </pc:spChg>
        <pc:spChg chg="add del mod ord">
          <ac:chgData name="Ward, Reagan" userId="27291eb4-8241-4961-9e69-8c66e34cc5b0" providerId="ADAL" clId="{4189939D-187F-4229-BA3D-DA2120BC86F5}" dt="2024-05-29T14:34:41.118" v="3682" actId="700"/>
          <ac:spMkLst>
            <pc:docMk/>
            <pc:sldMk cId="1234570405" sldId="5471"/>
            <ac:spMk id="14" creationId="{D1FB6D83-8496-C0E0-9876-665F5034CCE6}"/>
          </ac:spMkLst>
        </pc:spChg>
        <pc:spChg chg="add del mod ord">
          <ac:chgData name="Ward, Reagan" userId="27291eb4-8241-4961-9e69-8c66e34cc5b0" providerId="ADAL" clId="{4189939D-187F-4229-BA3D-DA2120BC86F5}" dt="2024-05-29T14:34:41.118" v="3682" actId="700"/>
          <ac:spMkLst>
            <pc:docMk/>
            <pc:sldMk cId="1234570405" sldId="5471"/>
            <ac:spMk id="15" creationId="{8331E675-2385-1C51-FA7E-D52DD9C8B662}"/>
          </ac:spMkLst>
        </pc:spChg>
        <pc:spChg chg="add del mod ord">
          <ac:chgData name="Ward, Reagan" userId="27291eb4-8241-4961-9e69-8c66e34cc5b0" providerId="ADAL" clId="{4189939D-187F-4229-BA3D-DA2120BC86F5}" dt="2024-05-29T14:34:41.118" v="3682" actId="700"/>
          <ac:spMkLst>
            <pc:docMk/>
            <pc:sldMk cId="1234570405" sldId="5471"/>
            <ac:spMk id="16" creationId="{EF3B6777-1C44-7072-DD55-A4D2344883E7}"/>
          </ac:spMkLst>
        </pc:spChg>
        <pc:spChg chg="add mod ord">
          <ac:chgData name="Ward, Reagan" userId="27291eb4-8241-4961-9e69-8c66e34cc5b0" providerId="ADAL" clId="{4189939D-187F-4229-BA3D-DA2120BC86F5}" dt="2024-05-30T02:39:28.592" v="6713" actId="27636"/>
          <ac:spMkLst>
            <pc:docMk/>
            <pc:sldMk cId="1234570405" sldId="5471"/>
            <ac:spMk id="17" creationId="{F6731C5F-2E57-1731-4816-4FB2B9622581}"/>
          </ac:spMkLst>
        </pc:spChg>
        <pc:spChg chg="add mod ord">
          <ac:chgData name="Ward, Reagan" userId="27291eb4-8241-4961-9e69-8c66e34cc5b0" providerId="ADAL" clId="{4189939D-187F-4229-BA3D-DA2120BC86F5}" dt="2024-05-30T02:39:28.554" v="6712" actId="14100"/>
          <ac:spMkLst>
            <pc:docMk/>
            <pc:sldMk cId="1234570405" sldId="5471"/>
            <ac:spMk id="18" creationId="{B8D3049E-1E77-5446-8AB1-E81443EC58FD}"/>
          </ac:spMkLst>
        </pc:spChg>
        <pc:spChg chg="add mod ord">
          <ac:chgData name="Ward, Reagan" userId="27291eb4-8241-4961-9e69-8c66e34cc5b0" providerId="ADAL" clId="{4189939D-187F-4229-BA3D-DA2120BC86F5}" dt="2024-05-29T14:34:44.343" v="3693" actId="20577"/>
          <ac:spMkLst>
            <pc:docMk/>
            <pc:sldMk cId="1234570405" sldId="5471"/>
            <ac:spMk id="19" creationId="{9DF242F7-584A-1609-5580-D77FF18BC7CA}"/>
          </ac:spMkLst>
        </pc:spChg>
        <pc:spChg chg="add mod ord">
          <ac:chgData name="Ward, Reagan" userId="27291eb4-8241-4961-9e69-8c66e34cc5b0" providerId="ADAL" clId="{4189939D-187F-4229-BA3D-DA2120BC86F5}" dt="2024-05-29T14:41:15.441" v="4536" actId="20577"/>
          <ac:spMkLst>
            <pc:docMk/>
            <pc:sldMk cId="1234570405" sldId="5471"/>
            <ac:spMk id="20" creationId="{F10BCF55-04E4-2B53-E2B7-3F6C1168E73B}"/>
          </ac:spMkLst>
        </pc:spChg>
        <pc:spChg chg="add del mod ord">
          <ac:chgData name="Ward, Reagan" userId="27291eb4-8241-4961-9e69-8c66e34cc5b0" providerId="ADAL" clId="{4189939D-187F-4229-BA3D-DA2120BC86F5}" dt="2024-05-29T14:39:19.959" v="4323"/>
          <ac:spMkLst>
            <pc:docMk/>
            <pc:sldMk cId="1234570405" sldId="5471"/>
            <ac:spMk id="21" creationId="{6BF1D030-4165-90C0-8F47-871DC00FC616}"/>
          </ac:spMkLst>
        </pc:spChg>
        <pc:spChg chg="add del mod ord">
          <ac:chgData name="Ward, Reagan" userId="27291eb4-8241-4961-9e69-8c66e34cc5b0" providerId="ADAL" clId="{4189939D-187F-4229-BA3D-DA2120BC86F5}" dt="2024-05-29T14:39:30.800" v="4331"/>
          <ac:spMkLst>
            <pc:docMk/>
            <pc:sldMk cId="1234570405" sldId="5471"/>
            <ac:spMk id="22" creationId="{32179162-A579-5197-3DC7-B3C1680D984A}"/>
          </ac:spMkLst>
        </pc:spChg>
        <pc:spChg chg="add mod">
          <ac:chgData name="Ward, Reagan" userId="27291eb4-8241-4961-9e69-8c66e34cc5b0" providerId="ADAL" clId="{4189939D-187F-4229-BA3D-DA2120BC86F5}" dt="2024-05-29T14:39:20.097" v="4324" actId="27636"/>
          <ac:spMkLst>
            <pc:docMk/>
            <pc:sldMk cId="1234570405" sldId="5471"/>
            <ac:spMk id="23" creationId="{5D948F7B-3FD1-C767-9733-98DEB8EB8119}"/>
          </ac:spMkLst>
        </pc:spChg>
        <pc:spChg chg="add mod">
          <ac:chgData name="Ward, Reagan" userId="27291eb4-8241-4961-9e69-8c66e34cc5b0" providerId="ADAL" clId="{4189939D-187F-4229-BA3D-DA2120BC86F5}" dt="2024-05-29T14:39:30.860" v="4332" actId="27636"/>
          <ac:spMkLst>
            <pc:docMk/>
            <pc:sldMk cId="1234570405" sldId="5471"/>
            <ac:spMk id="24" creationId="{891A26E7-856E-6099-2EE6-3A73CBC96253}"/>
          </ac:spMkLst>
        </pc:spChg>
        <pc:spChg chg="add mod ord">
          <ac:chgData name="Ward, Reagan" userId="27291eb4-8241-4961-9e69-8c66e34cc5b0" providerId="ADAL" clId="{4189939D-187F-4229-BA3D-DA2120BC86F5}" dt="2024-05-30T14:34:06.239" v="6714" actId="13244"/>
          <ac:spMkLst>
            <pc:docMk/>
            <pc:sldMk cId="1234570405" sldId="5471"/>
            <ac:spMk id="25" creationId="{0C37C93D-3C10-4D06-8625-992776958DBE}"/>
          </ac:spMkLst>
        </pc:spChg>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pChg chg="del mod ord">
          <ac:chgData name="Ward, Reagan" userId="27291eb4-8241-4961-9e69-8c66e34cc5b0" providerId="ADAL" clId="{4189939D-187F-4229-BA3D-DA2120BC86F5}" dt="2024-05-29T14:02:24.662" v="1133" actId="700"/>
          <ac:spMkLst>
            <pc:docMk/>
            <pc:sldMk cId="3525368408" sldId="5472"/>
            <ac:spMk id="2" creationId="{B11F587F-A201-9E72-736E-73F3DFC2FE05}"/>
          </ac:spMkLst>
        </pc:spChg>
        <pc:spChg chg="mod ord">
          <ac:chgData name="Ward, Reagan" userId="27291eb4-8241-4961-9e69-8c66e34cc5b0" providerId="ADAL" clId="{4189939D-187F-4229-BA3D-DA2120BC86F5}" dt="2024-05-29T14:02:24.662" v="1133" actId="700"/>
          <ac:spMkLst>
            <pc:docMk/>
            <pc:sldMk cId="3525368408" sldId="5472"/>
            <ac:spMk id="3" creationId="{B6DF7B78-6C7C-62C7-CAAB-8440F6C407DB}"/>
          </ac:spMkLst>
        </pc:spChg>
        <pc:spChg chg="del mod ord">
          <ac:chgData name="Ward, Reagan" userId="27291eb4-8241-4961-9e69-8c66e34cc5b0" providerId="ADAL" clId="{4189939D-187F-4229-BA3D-DA2120BC86F5}" dt="2024-05-29T14:02:24.662" v="1133" actId="700"/>
          <ac:spMkLst>
            <pc:docMk/>
            <pc:sldMk cId="3525368408" sldId="5472"/>
            <ac:spMk id="4" creationId="{8131B666-EB2D-1375-2932-F1DC3F348E1F}"/>
          </ac:spMkLst>
        </pc:spChg>
        <pc:spChg chg="del mod ord">
          <ac:chgData name="Ward, Reagan" userId="27291eb4-8241-4961-9e69-8c66e34cc5b0" providerId="ADAL" clId="{4189939D-187F-4229-BA3D-DA2120BC86F5}" dt="2024-05-29T14:02:24.662" v="1133" actId="700"/>
          <ac:spMkLst>
            <pc:docMk/>
            <pc:sldMk cId="3525368408" sldId="5472"/>
            <ac:spMk id="5" creationId="{8D612D9C-24D1-21ED-037B-DCFDB3EB524C}"/>
          </ac:spMkLst>
        </pc:spChg>
        <pc:spChg chg="del mod ord">
          <ac:chgData name="Ward, Reagan" userId="27291eb4-8241-4961-9e69-8c66e34cc5b0" providerId="ADAL" clId="{4189939D-187F-4229-BA3D-DA2120BC86F5}" dt="2024-05-29T14:02:24.662" v="1133" actId="700"/>
          <ac:spMkLst>
            <pc:docMk/>
            <pc:sldMk cId="3525368408" sldId="5472"/>
            <ac:spMk id="6" creationId="{4D0C78EC-BA70-7C7E-FFF1-A2297CFEDA00}"/>
          </ac:spMkLst>
        </pc:spChg>
        <pc:spChg chg="add mod ord">
          <ac:chgData name="Ward, Reagan" userId="27291eb4-8241-4961-9e69-8c66e34cc5b0" providerId="ADAL" clId="{4189939D-187F-4229-BA3D-DA2120BC86F5}" dt="2024-05-29T14:02:33.975" v="1161" actId="20577"/>
          <ac:spMkLst>
            <pc:docMk/>
            <pc:sldMk cId="3525368408" sldId="5472"/>
            <ac:spMk id="7" creationId="{DDEA6EF1-6FE0-6068-53EA-46E8FD8ED2E3}"/>
          </ac:spMkLst>
        </pc:spChg>
        <pc:spChg chg="add mod ord">
          <ac:chgData name="Ward, Reagan" userId="27291eb4-8241-4961-9e69-8c66e34cc5b0" providerId="ADAL" clId="{4189939D-187F-4229-BA3D-DA2120BC86F5}" dt="2024-05-29T14:22:50.594" v="2102" actId="20577"/>
          <ac:spMkLst>
            <pc:docMk/>
            <pc:sldMk cId="3525368408" sldId="5472"/>
            <ac:spMk id="8" creationId="{C15CECAE-DF18-33CB-0A0D-4BB7858E1E74}"/>
          </ac:spMkLst>
        </pc:spChg>
        <pc:spChg chg="add del mod ord">
          <ac:chgData name="Ward, Reagan" userId="27291eb4-8241-4961-9e69-8c66e34cc5b0" providerId="ADAL" clId="{4189939D-187F-4229-BA3D-DA2120BC86F5}" dt="2024-05-29T14:21:07.425" v="1810"/>
          <ac:spMkLst>
            <pc:docMk/>
            <pc:sldMk cId="3525368408" sldId="5472"/>
            <ac:spMk id="9" creationId="{59CA229E-5934-DD0E-E50D-72C47B705081}"/>
          </ac:spMkLst>
        </pc:spChg>
        <pc:spChg chg="add del mod ord">
          <ac:chgData name="Ward, Reagan" userId="27291eb4-8241-4961-9e69-8c66e34cc5b0" providerId="ADAL" clId="{4189939D-187F-4229-BA3D-DA2120BC86F5}" dt="2024-05-29T14:21:12.408" v="1814"/>
          <ac:spMkLst>
            <pc:docMk/>
            <pc:sldMk cId="3525368408" sldId="5472"/>
            <ac:spMk id="10" creationId="{2B1551E8-87A4-18F1-6C3E-CC37076767D4}"/>
          </ac:spMkLst>
        </pc:spChg>
        <pc:spChg chg="add mod">
          <ac:chgData name="Ward, Reagan" userId="27291eb4-8241-4961-9e69-8c66e34cc5b0" providerId="ADAL" clId="{4189939D-187F-4229-BA3D-DA2120BC86F5}" dt="2024-05-29T14:21:07.479" v="1811" actId="27636"/>
          <ac:spMkLst>
            <pc:docMk/>
            <pc:sldMk cId="3525368408" sldId="5472"/>
            <ac:spMk id="11" creationId="{FB2C9410-6754-37AA-9D93-6D824A9A9AB2}"/>
          </ac:spMkLst>
        </pc:spChg>
        <pc:spChg chg="add mod">
          <ac:chgData name="Ward, Reagan" userId="27291eb4-8241-4961-9e69-8c66e34cc5b0" providerId="ADAL" clId="{4189939D-187F-4229-BA3D-DA2120BC86F5}" dt="2024-05-29T14:21:12.441" v="1815" actId="27636"/>
          <ac:spMkLst>
            <pc:docMk/>
            <pc:sldMk cId="3525368408" sldId="5472"/>
            <ac:spMk id="12" creationId="{7B90E137-F5F1-DCDE-0A99-2013C570CC17}"/>
          </ac:spMkLst>
        </pc:spChg>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addSp delSp modSp mod">
        <pc:chgData name="Gudka, Dawna" userId="823cceae-331b-41d6-9a63-34ad6d1db55c" providerId="ADAL" clId="{819FD98B-32DD-43EF-B791-5CE27314D5CB}" dt="2024-08-15T14:16:08.630" v="38" actId="962"/>
        <pc:sldMkLst>
          <pc:docMk/>
          <pc:sldMk cId="3717000822" sldId="280"/>
        </pc:sldMkLst>
        <pc:spChg chg="mod">
          <ac:chgData name="Gudka, Dawna" userId="823cceae-331b-41d6-9a63-34ad6d1db55c" providerId="ADAL" clId="{819FD98B-32DD-43EF-B791-5CE27314D5CB}" dt="2024-08-15T04:42:59.927" v="26" actId="26606"/>
          <ac:spMkLst>
            <pc:docMk/>
            <pc:sldMk cId="3717000822" sldId="280"/>
            <ac:spMk id="2" creationId="{439B416C-5F6D-56F7-429A-80FD0A190C25}"/>
          </ac:spMkLst>
        </pc:spChg>
        <pc:spChg chg="mod">
          <ac:chgData name="Gudka, Dawna" userId="823cceae-331b-41d6-9a63-34ad6d1db55c" providerId="ADAL" clId="{819FD98B-32DD-43EF-B791-5CE27314D5CB}" dt="2024-08-15T04:42:59.927" v="26" actId="26606"/>
          <ac:spMkLst>
            <pc:docMk/>
            <pc:sldMk cId="3717000822" sldId="280"/>
            <ac:spMk id="3" creationId="{23730712-328A-D55D-1F4E-AFE29CF33EAE}"/>
          </ac:spMkLst>
        </pc:spChg>
        <pc:grpChg chg="add del">
          <ac:chgData name="Gudka, Dawna" userId="823cceae-331b-41d6-9a63-34ad6d1db55c" providerId="ADAL" clId="{819FD98B-32DD-43EF-B791-5CE27314D5CB}" dt="2024-08-15T04:42:59.927" v="26" actId="26606"/>
          <ac:grpSpMkLst>
            <pc:docMk/>
            <pc:sldMk cId="3717000822" sldId="280"/>
            <ac:grpSpMk id="47" creationId="{6258F736-B256-8039-9DC6-F4E49A5C5AD5}"/>
          </ac:grpSpMkLst>
        </pc:grpChg>
        <pc:grpChg chg="add del">
          <ac:chgData name="Gudka, Dawna" userId="823cceae-331b-41d6-9a63-34ad6d1db55c" providerId="ADAL" clId="{819FD98B-32DD-43EF-B791-5CE27314D5CB}" dt="2024-08-15T04:41:53.082" v="6" actId="26606"/>
          <ac:grpSpMkLst>
            <pc:docMk/>
            <pc:sldMk cId="3717000822" sldId="280"/>
            <ac:grpSpMk id="54" creationId="{6258F736-B256-8039-9DC6-F4E49A5C5AD5}"/>
          </ac:grpSpMkLst>
        </pc:grpChg>
        <pc:grpChg chg="add del">
          <ac:chgData name="Gudka, Dawna" userId="823cceae-331b-41d6-9a63-34ad6d1db55c" providerId="ADAL" clId="{819FD98B-32DD-43EF-B791-5CE27314D5CB}" dt="2024-08-15T04:42:59.927" v="26" actId="26606"/>
          <ac:grpSpMkLst>
            <pc:docMk/>
            <pc:sldMk cId="3717000822" sldId="280"/>
            <ac:grpSpMk id="58" creationId="{A5AFD70F-20E3-55D2-E154-7D4FACFBB016}"/>
          </ac:grpSpMkLst>
        </pc:grpChg>
        <pc:grpChg chg="add del">
          <ac:chgData name="Gudka, Dawna" userId="823cceae-331b-41d6-9a63-34ad6d1db55c" providerId="ADAL" clId="{819FD98B-32DD-43EF-B791-5CE27314D5CB}" dt="2024-08-15T04:42:48.688" v="18" actId="26606"/>
          <ac:grpSpMkLst>
            <pc:docMk/>
            <pc:sldMk cId="3717000822" sldId="280"/>
            <ac:grpSpMk id="65" creationId="{A5AFD70F-20E3-55D2-E154-7D4FACFBB016}"/>
          </ac:grpSpMkLst>
        </pc:grpChg>
        <pc:graphicFrameChg chg="mod modGraphic">
          <ac:chgData name="Gudka, Dawna" userId="823cceae-331b-41d6-9a63-34ad6d1db55c" providerId="ADAL" clId="{819FD98B-32DD-43EF-B791-5CE27314D5CB}" dt="2024-08-15T04:42:59.927" v="26" actId="26606"/>
          <ac:graphicFrameMkLst>
            <pc:docMk/>
            <pc:sldMk cId="3717000822" sldId="280"/>
            <ac:graphicFrameMk id="12" creationId="{1AA09EE0-7419-6ED5-4AA1-CC9009509570}"/>
          </ac:graphicFrameMkLst>
        </pc:graphicFrameChg>
        <pc:picChg chg="del">
          <ac:chgData name="Gudka, Dawna" userId="823cceae-331b-41d6-9a63-34ad6d1db55c" providerId="ADAL" clId="{819FD98B-32DD-43EF-B791-5CE27314D5CB}" dt="2024-08-15T04:41:22.531" v="0" actId="478"/>
          <ac:picMkLst>
            <pc:docMk/>
            <pc:sldMk cId="3717000822" sldId="280"/>
            <ac:picMk id="5" creationId="{805B73C8-B481-0E14-A54D-7F264BBC7C9B}"/>
          </ac:picMkLst>
        </pc:picChg>
        <pc:picChg chg="add mod ord">
          <ac:chgData name="Gudka, Dawna" userId="823cceae-331b-41d6-9a63-34ad6d1db55c" providerId="ADAL" clId="{819FD98B-32DD-43EF-B791-5CE27314D5CB}" dt="2024-08-15T14:16:08.630" v="38" actId="962"/>
          <ac:picMkLst>
            <pc:docMk/>
            <pc:sldMk cId="3717000822" sldId="280"/>
            <ac:picMk id="6" creationId="{D2BFC119-3AE6-D41F-3880-644FFF188A10}"/>
          </ac:picMkLst>
        </pc:picChg>
      </pc:sldChg>
      <pc:sldChg chg="modSp mod">
        <pc:chgData name="Gudka, Dawna" userId="823cceae-331b-41d6-9a63-34ad6d1db55c" providerId="ADAL" clId="{819FD98B-32DD-43EF-B791-5CE27314D5CB}" dt="2024-08-15T14:16:53.736" v="40" actId="13244"/>
        <pc:sldMkLst>
          <pc:docMk/>
          <pc:sldMk cId="2023168082" sldId="5497"/>
        </pc:sldMkLst>
        <pc:spChg chg="ord">
          <ac:chgData name="Gudka, Dawna" userId="823cceae-331b-41d6-9a63-34ad6d1db55c" providerId="ADAL" clId="{819FD98B-32DD-43EF-B791-5CE27314D5CB}" dt="2024-08-15T14:16:53.736" v="40" actId="13244"/>
          <ac:spMkLst>
            <pc:docMk/>
            <pc:sldMk cId="2023168082" sldId="5497"/>
            <ac:spMk id="3" creationId="{91E60E77-D8DB-134C-9A3B-BBACC56219FB}"/>
          </ac:spMkLst>
        </pc:spChg>
      </pc:sldChg>
      <pc:sldChg chg="modSp mod">
        <pc:chgData name="Gudka, Dawna" userId="823cceae-331b-41d6-9a63-34ad6d1db55c" providerId="ADAL" clId="{819FD98B-32DD-43EF-B791-5CE27314D5CB}" dt="2024-08-15T14:19:21.588" v="44" actId="13244"/>
        <pc:sldMkLst>
          <pc:docMk/>
          <pc:sldMk cId="3919774085" sldId="5545"/>
        </pc:sldMkLst>
        <pc:picChg chg="mod ord">
          <ac:chgData name="Gudka, Dawna" userId="823cceae-331b-41d6-9a63-34ad6d1db55c" providerId="ADAL" clId="{819FD98B-32DD-43EF-B791-5CE27314D5CB}" dt="2024-08-15T14:19:14.169" v="43" actId="13244"/>
          <ac:picMkLst>
            <pc:docMk/>
            <pc:sldMk cId="3919774085" sldId="5545"/>
            <ac:picMk id="5" creationId="{733043D9-C11B-D01A-29B7-7248A2EBBCB9}"/>
          </ac:picMkLst>
        </pc:picChg>
        <pc:picChg chg="mod ord">
          <ac:chgData name="Gudka, Dawna" userId="823cceae-331b-41d6-9a63-34ad6d1db55c" providerId="ADAL" clId="{819FD98B-32DD-43EF-B791-5CE27314D5CB}" dt="2024-08-15T14:19:21.588" v="44" actId="13244"/>
          <ac:picMkLst>
            <pc:docMk/>
            <pc:sldMk cId="3919774085" sldId="5545"/>
            <ac:picMk id="6" creationId="{525344A8-E4EC-51A6-8BD3-2949E05DCF9B}"/>
          </ac:picMkLst>
        </pc:picChg>
        <pc:inkChg chg="mod">
          <ac:chgData name="Gudka, Dawna" userId="823cceae-331b-41d6-9a63-34ad6d1db55c" providerId="ADAL" clId="{819FD98B-32DD-43EF-B791-5CE27314D5CB}" dt="2024-08-15T14:15:52.431" v="32" actId="962"/>
          <ac:inkMkLst>
            <pc:docMk/>
            <pc:sldMk cId="3919774085" sldId="5545"/>
            <ac:inkMk id="9" creationId="{2D7D89DC-8F13-A723-2A05-8C169706CC6A}"/>
          </ac:inkMkLst>
        </pc:inkChg>
        <pc:inkChg chg="mod">
          <ac:chgData name="Gudka, Dawna" userId="823cceae-331b-41d6-9a63-34ad6d1db55c" providerId="ADAL" clId="{819FD98B-32DD-43EF-B791-5CE27314D5CB}" dt="2024-08-15T14:15:55.299" v="33" actId="962"/>
          <ac:inkMkLst>
            <pc:docMk/>
            <pc:sldMk cId="3919774085" sldId="5545"/>
            <ac:inkMk id="10" creationId="{D4AC5AAE-57B3-C165-CF83-118A055C43B2}"/>
          </ac:inkMkLst>
        </pc:inkChg>
        <pc:inkChg chg="mod">
          <ac:chgData name="Gudka, Dawna" userId="823cceae-331b-41d6-9a63-34ad6d1db55c" providerId="ADAL" clId="{819FD98B-32DD-43EF-B791-5CE27314D5CB}" dt="2024-08-15T14:15:57.056" v="34" actId="962"/>
          <ac:inkMkLst>
            <pc:docMk/>
            <pc:sldMk cId="3919774085" sldId="5545"/>
            <ac:inkMk id="11" creationId="{0EDA0040-2B49-D2DA-44D6-58642066D67B}"/>
          </ac:inkMkLst>
        </pc:inkChg>
      </pc:sldChg>
      <pc:sldChg chg="modSp mod">
        <pc:chgData name="Gudka, Dawna" userId="823cceae-331b-41d6-9a63-34ad6d1db55c" providerId="ADAL" clId="{819FD98B-32DD-43EF-B791-5CE27314D5CB}" dt="2024-08-15T14:19:39.707" v="45" actId="13244"/>
        <pc:sldMkLst>
          <pc:docMk/>
          <pc:sldMk cId="3696308903" sldId="5546"/>
        </pc:sldMkLst>
        <pc:spChg chg="ord">
          <ac:chgData name="Gudka, Dawna" userId="823cceae-331b-41d6-9a63-34ad6d1db55c" providerId="ADAL" clId="{819FD98B-32DD-43EF-B791-5CE27314D5CB}" dt="2024-08-15T14:19:39.707" v="45" actId="13244"/>
          <ac:spMkLst>
            <pc:docMk/>
            <pc:sldMk cId="3696308903" sldId="5546"/>
            <ac:spMk id="8" creationId="{66AF7480-94C6-DC41-6ED1-7535B87381AD}"/>
          </ac:spMkLst>
        </pc:spChg>
        <pc:inkChg chg="mod">
          <ac:chgData name="Gudka, Dawna" userId="823cceae-331b-41d6-9a63-34ad6d1db55c" providerId="ADAL" clId="{819FD98B-32DD-43EF-B791-5CE27314D5CB}" dt="2024-08-15T14:15:59.222" v="35" actId="962"/>
          <ac:inkMkLst>
            <pc:docMk/>
            <pc:sldMk cId="3696308903" sldId="5546"/>
            <ac:inkMk id="9" creationId="{9FC17323-F809-7B83-EE9E-B02991F100E5}"/>
          </ac:inkMkLst>
        </pc:inkChg>
        <pc:inkChg chg="mod">
          <ac:chgData name="Gudka, Dawna" userId="823cceae-331b-41d6-9a63-34ad6d1db55c" providerId="ADAL" clId="{819FD98B-32DD-43EF-B791-5CE27314D5CB}" dt="2024-08-15T14:16:01.451" v="36" actId="962"/>
          <ac:inkMkLst>
            <pc:docMk/>
            <pc:sldMk cId="3696308903" sldId="5546"/>
            <ac:inkMk id="12" creationId="{14776EA0-1028-6A59-9873-F781717BF037}"/>
          </ac:inkMkLst>
        </pc:inkChg>
      </pc:sldChg>
      <pc:sldChg chg="modSp mod">
        <pc:chgData name="Gudka, Dawna" userId="823cceae-331b-41d6-9a63-34ad6d1db55c" providerId="ADAL" clId="{819FD98B-32DD-43EF-B791-5CE27314D5CB}" dt="2024-08-15T14:16:06.371" v="37" actId="962"/>
        <pc:sldMkLst>
          <pc:docMk/>
          <pc:sldMk cId="3613590764" sldId="5555"/>
        </pc:sldMkLst>
        <pc:picChg chg="mod">
          <ac:chgData name="Gudka, Dawna" userId="823cceae-331b-41d6-9a63-34ad6d1db55c" providerId="ADAL" clId="{819FD98B-32DD-43EF-B791-5CE27314D5CB}" dt="2024-08-15T14:16:06.371" v="37" actId="962"/>
          <ac:picMkLst>
            <pc:docMk/>
            <pc:sldMk cId="3613590764" sldId="5555"/>
            <ac:picMk id="7" creationId="{37FD1164-74E2-1318-8D96-F6853A595AE3}"/>
          </ac:picMkLst>
        </pc:picChg>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pChg chg="mod">
          <ac:chgData name="Wenzel, Brooke" userId="672bf8d3-b15b-4e02-a6d1-39319a0df09b" providerId="ADAL" clId="{A8FF666D-4A16-48CD-A6E8-F84F0A9DB7D1}" dt="2024-07-16T15:39:26.070" v="47" actId="20577"/>
          <ac:spMkLst>
            <pc:docMk/>
            <pc:sldMk cId="1874361841" sldId="3377"/>
            <ac:spMk id="21" creationId="{B3A842C8-7E9B-AE90-6AEC-D31804FB0ED9}"/>
          </ac:spMkLst>
        </pc:spChg>
        <pc:spChg chg="mod">
          <ac:chgData name="Wenzel, Brooke" userId="672bf8d3-b15b-4e02-a6d1-39319a0df09b" providerId="ADAL" clId="{A8FF666D-4A16-48CD-A6E8-F84F0A9DB7D1}" dt="2024-07-16T15:53:46.377" v="81" actId="20577"/>
          <ac:spMkLst>
            <pc:docMk/>
            <pc:sldMk cId="1874361841" sldId="3377"/>
            <ac:spMk id="22" creationId="{A5EB7C21-A1C5-987C-022E-66605BF10C96}"/>
          </ac:spMkLst>
        </pc:spChg>
      </pc:sldChg>
      <pc:sldChg chg="modSp mod">
        <pc:chgData name="Wenzel, Brooke" userId="672bf8d3-b15b-4e02-a6d1-39319a0df09b" providerId="ADAL" clId="{A8FF666D-4A16-48CD-A6E8-F84F0A9DB7D1}" dt="2024-07-16T15:57:37.574" v="182" actId="113"/>
        <pc:sldMkLst>
          <pc:docMk/>
          <pc:sldMk cId="1346212388" sldId="4989"/>
        </pc:sldMkLst>
        <pc:spChg chg="mod">
          <ac:chgData name="Wenzel, Brooke" userId="672bf8d3-b15b-4e02-a6d1-39319a0df09b" providerId="ADAL" clId="{A8FF666D-4A16-48CD-A6E8-F84F0A9DB7D1}" dt="2024-07-16T15:57:37.574" v="182" actId="113"/>
          <ac:spMkLst>
            <pc:docMk/>
            <pc:sldMk cId="1346212388" sldId="4989"/>
            <ac:spMk id="5" creationId="{16626650-7C53-B972-66C1-02F3F4615D2B}"/>
          </ac:spMkLst>
        </pc:spChg>
      </pc:sldChg>
      <pc:sldChg chg="modSp mod">
        <pc:chgData name="Wenzel, Brooke" userId="672bf8d3-b15b-4e02-a6d1-39319a0df09b" providerId="ADAL" clId="{A8FF666D-4A16-48CD-A6E8-F84F0A9DB7D1}" dt="2024-07-16T15:36:19.766" v="35" actId="20577"/>
        <pc:sldMkLst>
          <pc:docMk/>
          <pc:sldMk cId="3227145924" sldId="5097"/>
        </pc:sldMkLst>
        <pc:graphicFrameChg chg="modGraphic">
          <ac:chgData name="Wenzel, Brooke" userId="672bf8d3-b15b-4e02-a6d1-39319a0df09b" providerId="ADAL" clId="{A8FF666D-4A16-48CD-A6E8-F84F0A9DB7D1}" dt="2024-07-16T15:36:19.766" v="3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8FF666D-4A16-48CD-A6E8-F84F0A9DB7D1}" dt="2024-07-16T15:36:31.864" v="43" actId="20577"/>
        <pc:sldMkLst>
          <pc:docMk/>
          <pc:sldMk cId="1037917088" sldId="5098"/>
        </pc:sldMkLst>
        <pc:graphicFrameChg chg="mod modGraphic">
          <ac:chgData name="Wenzel, Brooke" userId="672bf8d3-b15b-4e02-a6d1-39319a0df09b" providerId="ADAL" clId="{A8FF666D-4A16-48CD-A6E8-F84F0A9DB7D1}" dt="2024-07-16T15:36:31.864" v="43" actId="20577"/>
          <ac:graphicFrameMkLst>
            <pc:docMk/>
            <pc:sldMk cId="1037917088" sldId="5098"/>
            <ac:graphicFrameMk id="5" creationId="{5E4612F7-68C6-57CA-E918-38EF641F73CF}"/>
          </ac:graphicFrameMkLst>
        </pc:graphicFrameChg>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pChg chg="mod">
          <ac:chgData name="Wenzel, Brooke" userId="672bf8d3-b15b-4e02-a6d1-39319a0df09b" providerId="ADAL" clId="{A8FF666D-4A16-48CD-A6E8-F84F0A9DB7D1}" dt="2024-07-16T15:40:02.053" v="77" actId="27636"/>
          <ac:spMkLst>
            <pc:docMk/>
            <pc:sldMk cId="21647436" sldId="5499"/>
            <ac:spMk id="8" creationId="{C92515F7-358B-E3FC-AB86-B337B7A691E2}"/>
          </ac:spMkLst>
        </pc:spChg>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modSp mod">
        <pc:chgData name="Heitman, Lindsey" userId="a9773a47-99d2-4599-9377-6d37e9ec0bd3" providerId="ADAL" clId="{2FEA4F01-52A0-4FDE-857A-DAA8175A09B1}" dt="2024-08-29T12:53:39.393" v="21" actId="20577"/>
        <pc:sldMkLst>
          <pc:docMk/>
          <pc:sldMk cId="1037917088" sldId="5098"/>
        </pc:sldMkLst>
        <pc:graphicFrameChg chg="modGraphic">
          <ac:chgData name="Heitman, Lindsey" userId="a9773a47-99d2-4599-9377-6d37e9ec0bd3" providerId="ADAL" clId="{2FEA4F01-52A0-4FDE-857A-DAA8175A09B1}" dt="2024-08-29T12:53:39.393" v="21" actId="20577"/>
          <ac:graphicFrameMkLst>
            <pc:docMk/>
            <pc:sldMk cId="1037917088" sldId="5098"/>
            <ac:graphicFrameMk id="5" creationId="{5E4612F7-68C6-57CA-E918-38EF641F73CF}"/>
          </ac:graphicFrameMkLst>
        </pc:graphicFrameChg>
      </pc:sldChg>
      <pc:sldChg chg="addSp modSp add mod">
        <pc:chgData name="Heitman, Lindsey" userId="a9773a47-99d2-4599-9377-6d37e9ec0bd3" providerId="ADAL" clId="{2FEA4F01-52A0-4FDE-857A-DAA8175A09B1}" dt="2024-08-29T13:25:46.086" v="77" actId="13244"/>
        <pc:sldMkLst>
          <pc:docMk/>
          <pc:sldMk cId="2250697444" sldId="5532"/>
        </pc:sldMkLst>
        <pc:spChg chg="mod">
          <ac:chgData name="Heitman, Lindsey" userId="a9773a47-99d2-4599-9377-6d37e9ec0bd3" providerId="ADAL" clId="{2FEA4F01-52A0-4FDE-857A-DAA8175A09B1}" dt="2024-08-29T13:23:49.745" v="62" actId="14100"/>
          <ac:spMkLst>
            <pc:docMk/>
            <pc:sldMk cId="2250697444" sldId="5532"/>
            <ac:spMk id="3" creationId="{00000000-0000-0000-0000-000000000000}"/>
          </ac:spMkLst>
        </pc:spChg>
        <pc:spChg chg="ord">
          <ac:chgData name="Heitman, Lindsey" userId="a9773a47-99d2-4599-9377-6d37e9ec0bd3" providerId="ADAL" clId="{2FEA4F01-52A0-4FDE-857A-DAA8175A09B1}" dt="2024-08-29T13:25:46.086" v="77" actId="13244"/>
          <ac:spMkLst>
            <pc:docMk/>
            <pc:sldMk cId="2250697444" sldId="5532"/>
            <ac:spMk id="4" creationId="{00000000-0000-0000-0000-000000000000}"/>
          </ac:spMkLst>
        </pc:spChg>
        <pc:spChg chg="mod">
          <ac:chgData name="Heitman, Lindsey" userId="a9773a47-99d2-4599-9377-6d37e9ec0bd3" providerId="ADAL" clId="{2FEA4F01-52A0-4FDE-857A-DAA8175A09B1}" dt="2024-08-29T13:23:35.367" v="59" actId="1076"/>
          <ac:spMkLst>
            <pc:docMk/>
            <pc:sldMk cId="2250697444" sldId="5532"/>
            <ac:spMk id="6" creationId="{99F65C5C-FAC0-6055-EABD-37D56C3DEFDD}"/>
          </ac:spMkLst>
        </pc:spChg>
        <pc:spChg chg="add mod ord">
          <ac:chgData name="Heitman, Lindsey" userId="a9773a47-99d2-4599-9377-6d37e9ec0bd3" providerId="ADAL" clId="{2FEA4F01-52A0-4FDE-857A-DAA8175A09B1}" dt="2024-08-29T13:25:35.469" v="76" actId="13244"/>
          <ac:spMkLst>
            <pc:docMk/>
            <pc:sldMk cId="2250697444" sldId="5532"/>
            <ac:spMk id="7" creationId="{B1D23F68-BD4D-1CB1-677D-2339B7C6CF10}"/>
          </ac:spMkLst>
        </pc:spChg>
        <pc:spChg chg="ord">
          <ac:chgData name="Heitman, Lindsey" userId="a9773a47-99d2-4599-9377-6d37e9ec0bd3" providerId="ADAL" clId="{2FEA4F01-52A0-4FDE-857A-DAA8175A09B1}" dt="2024-08-29T13:25:06.312" v="73" actId="13244"/>
          <ac:spMkLst>
            <pc:docMk/>
            <pc:sldMk cId="2250697444" sldId="5532"/>
            <ac:spMk id="11" creationId="{3AAC5F39-4277-6EAA-54E7-E7B808279C22}"/>
          </ac:spMkLst>
        </pc:spChg>
        <pc:spChg chg="ord">
          <ac:chgData name="Heitman, Lindsey" userId="a9773a47-99d2-4599-9377-6d37e9ec0bd3" providerId="ADAL" clId="{2FEA4F01-52A0-4FDE-857A-DAA8175A09B1}" dt="2024-08-29T13:25:08.747" v="74" actId="13244"/>
          <ac:spMkLst>
            <pc:docMk/>
            <pc:sldMk cId="2250697444" sldId="5532"/>
            <ac:spMk id="12" creationId="{53296ECF-8D0A-DE49-7FD8-1B1A557E4568}"/>
          </ac:spMkLst>
        </pc:spChg>
        <pc:graphicFrameChg chg="mod">
          <ac:chgData name="Heitman, Lindsey" userId="a9773a47-99d2-4599-9377-6d37e9ec0bd3" providerId="ADAL" clId="{2FEA4F01-52A0-4FDE-857A-DAA8175A09B1}" dt="2024-08-29T13:22:17.143" v="58" actId="20577"/>
          <ac:graphicFrameMkLst>
            <pc:docMk/>
            <pc:sldMk cId="2250697444" sldId="5532"/>
            <ac:graphicFrameMk id="8" creationId="{58194A55-970B-AF6F-4ECF-168F362FCF5F}"/>
          </ac:graphicFrameMkLst>
        </pc:graphicFrameChg>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pChg chg="mod">
          <ac:chgData name="Heitman, Lindsey" userId="a9773a47-99d2-4599-9377-6d37e9ec0bd3" providerId="ADAL" clId="{2FEA4F01-52A0-4FDE-857A-DAA8175A09B1}" dt="2024-08-29T13:14:00.471" v="52" actId="20577"/>
          <ac:spMkLst>
            <pc:docMk/>
            <pc:sldMk cId="1079737274" sldId="5581"/>
            <ac:spMk id="2" creationId="{00000000-0000-0000-0000-000000000000}"/>
          </ac:spMkLst>
        </pc:spChg>
        <pc:spChg chg="ord">
          <ac:chgData name="Heitman, Lindsey" userId="a9773a47-99d2-4599-9377-6d37e9ec0bd3" providerId="ADAL" clId="{2FEA4F01-52A0-4FDE-857A-DAA8175A09B1}" dt="2024-08-29T13:13:23.084" v="23" actId="13244"/>
          <ac:spMkLst>
            <pc:docMk/>
            <pc:sldMk cId="1079737274" sldId="5581"/>
            <ac:spMk id="5" creationId="{9FF46B63-7F8E-CCD8-5542-F6273BB804D5}"/>
          </ac:spMkLst>
        </pc:spChg>
        <pc:spChg chg="mod">
          <ac:chgData name="Heitman, Lindsey" userId="a9773a47-99d2-4599-9377-6d37e9ec0bd3" providerId="ADAL" clId="{2FEA4F01-52A0-4FDE-857A-DAA8175A09B1}" dt="2024-08-29T13:14:11.586" v="53" actId="14100"/>
          <ac:spMkLst>
            <pc:docMk/>
            <pc:sldMk cId="1079737274" sldId="5581"/>
            <ac:spMk id="6" creationId="{AE918E9A-F82D-488E-3DFE-EEA53EB023A6}"/>
          </ac:spMkLst>
        </pc:spChg>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pChg chg="mod">
          <ac:chgData name="Tribbett, Jessica" userId="S::tribbett_jessica@cde.state.co.us::b8af59d7-a86d-4166-a022-d856dc24c475" providerId="AD" clId="Web-{7A6FF8B5-607E-F428-7817-A325138F35DD}" dt="2024-07-11T13:57:45.346" v="295" actId="20577"/>
          <ac:spMkLst>
            <pc:docMk/>
            <pc:sldMk cId="2919007612" sldId="5501"/>
            <ac:spMk id="5" creationId="{CB138C6B-AD45-9B99-46B5-4BD87D1A5BD8}"/>
          </ac:spMkLst>
        </pc:spChg>
        <pc:spChg chg="del">
          <ac:chgData name="Tribbett, Jessica" userId="S::tribbett_jessica@cde.state.co.us::b8af59d7-a86d-4166-a022-d856dc24c475" providerId="AD" clId="Web-{7A6FF8B5-607E-F428-7817-A325138F35DD}" dt="2024-07-11T13:46:51.224" v="0"/>
          <ac:spMkLst>
            <pc:docMk/>
            <pc:sldMk cId="2919007612" sldId="5501"/>
            <ac:spMk id="6" creationId="{23F192C2-791E-6784-1FE4-3F5DD6C20117}"/>
          </ac:spMkLst>
        </pc:spChg>
        <pc:spChg chg="mod">
          <ac:chgData name="Tribbett, Jessica" userId="S::tribbett_jessica@cde.state.co.us::b8af59d7-a86d-4166-a022-d856dc24c475" providerId="AD" clId="Web-{7A6FF8B5-607E-F428-7817-A325138F35DD}" dt="2024-07-11T13:54:55.780" v="228" actId="20577"/>
          <ac:spMkLst>
            <pc:docMk/>
            <pc:sldMk cId="2919007612" sldId="5501"/>
            <ac:spMk id="7" creationId="{8AE68A9D-ACC2-1FB0-19A8-85826F78DA31}"/>
          </ac:spMkLst>
        </pc:spChg>
        <pc:spChg chg="mod">
          <ac:chgData name="Tribbett, Jessica" userId="S::tribbett_jessica@cde.state.co.us::b8af59d7-a86d-4166-a022-d856dc24c475" providerId="AD" clId="Web-{7A6FF8B5-607E-F428-7817-A325138F35DD}" dt="2024-07-11T14:00:43.943" v="449" actId="20577"/>
          <ac:spMkLst>
            <pc:docMk/>
            <pc:sldMk cId="2919007612" sldId="5501"/>
            <ac:spMk id="8" creationId="{21B3AE1C-0CB4-C4B6-4835-3E7A279E18AD}"/>
          </ac:spMkLst>
        </pc:spChg>
        <pc:spChg chg="add del mod">
          <ac:chgData name="Tribbett, Jessica" userId="S::tribbett_jessica@cde.state.co.us::b8af59d7-a86d-4166-a022-d856dc24c475" providerId="AD" clId="Web-{7A6FF8B5-607E-F428-7817-A325138F35DD}" dt="2024-07-11T13:56:44.313" v="256"/>
          <ac:spMkLst>
            <pc:docMk/>
            <pc:sldMk cId="2919007612" sldId="5501"/>
            <ac:spMk id="9" creationId="{CBF4A526-0A0C-2CD2-6F4E-7A1879C03C15}"/>
          </ac:spMkLst>
        </pc:spChg>
        <pc:spChg chg="add del mod">
          <ac:chgData name="Tribbett, Jessica" userId="S::tribbett_jessica@cde.state.co.us::b8af59d7-a86d-4166-a022-d856dc24c475" providerId="AD" clId="Web-{7A6FF8B5-607E-F428-7817-A325138F35DD}" dt="2024-07-11T13:57:05.376" v="260"/>
          <ac:spMkLst>
            <pc:docMk/>
            <pc:sldMk cId="2919007612" sldId="5501"/>
            <ac:spMk id="12" creationId="{AB43E72E-7816-7E4B-B548-CD36B292F2B6}"/>
          </ac:spMkLst>
        </pc:spChg>
        <pc:spChg chg="add mod">
          <ac:chgData name="Tribbett, Jessica" userId="S::tribbett_jessica@cde.state.co.us::b8af59d7-a86d-4166-a022-d856dc24c475" providerId="AD" clId="Web-{7A6FF8B5-607E-F428-7817-A325138F35DD}" dt="2024-07-11T13:58:45.347" v="429" actId="1076"/>
          <ac:spMkLst>
            <pc:docMk/>
            <pc:sldMk cId="2919007612" sldId="5501"/>
            <ac:spMk id="14" creationId="{B96885A6-E1AE-A276-DB49-5FA54E1B0996}"/>
          </ac:spMkLst>
        </pc:spChg>
        <pc:picChg chg="add del mod ord">
          <ac:chgData name="Tribbett, Jessica" userId="S::tribbett_jessica@cde.state.co.us::b8af59d7-a86d-4166-a022-d856dc24c475" providerId="AD" clId="Web-{7A6FF8B5-607E-F428-7817-A325138F35DD}" dt="2024-07-11T13:56:41.422" v="255"/>
          <ac:picMkLst>
            <pc:docMk/>
            <pc:sldMk cId="2919007612" sldId="5501"/>
            <ac:picMk id="2" creationId="{C688DBDA-1E4B-8C87-8709-0F4E49982E72}"/>
          </ac:picMkLst>
        </pc:picChg>
        <pc:picChg chg="add del mod ord">
          <ac:chgData name="Tribbett, Jessica" userId="S::tribbett_jessica@cde.state.co.us::b8af59d7-a86d-4166-a022-d856dc24c475" providerId="AD" clId="Web-{7A6FF8B5-607E-F428-7817-A325138F35DD}" dt="2024-07-11T13:57:03.860" v="259"/>
          <ac:picMkLst>
            <pc:docMk/>
            <pc:sldMk cId="2919007612" sldId="5501"/>
            <ac:picMk id="10" creationId="{C4D46203-4715-7BE0-61F7-20D358399AE7}"/>
          </ac:picMkLst>
        </pc:picChg>
        <pc:picChg chg="add mod ord">
          <ac:chgData name="Tribbett, Jessica" userId="S::tribbett_jessica@cde.state.co.us::b8af59d7-a86d-4166-a022-d856dc24c475" providerId="AD" clId="Web-{7A6FF8B5-607E-F428-7817-A325138F35DD}" dt="2024-07-11T13:57:48.596" v="296" actId="1076"/>
          <ac:picMkLst>
            <pc:docMk/>
            <pc:sldMk cId="2919007612" sldId="5501"/>
            <ac:picMk id="13" creationId="{9A16D9EA-0103-DC78-8CC6-223FEBC51E9D}"/>
          </ac:picMkLst>
        </pc:picChg>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pChg chg="mod">
          <ac:chgData name="Tribbett, Jessica" userId="S::tribbett_jessica@cde.state.co.us::b8af59d7-a86d-4166-a022-d856dc24c475" providerId="AD" clId="Web-{7A6FF8B5-607E-F428-7817-A325138F35DD}" dt="2024-07-11T14:03:12.602" v="516" actId="20577"/>
          <ac:spMkLst>
            <pc:docMk/>
            <pc:sldMk cId="2114177830" sldId="5502"/>
            <ac:spMk id="8" creationId="{0F5A6D16-78A2-4E63-FEE7-87E42321F1B6}"/>
          </ac:spMkLst>
        </pc:spChg>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pChg chg="mod">
          <ac:chgData name="Tribbett, Jessica" userId="S::tribbett_jessica@cde.state.co.us::b8af59d7-a86d-4166-a022-d856dc24c475" providerId="AD" clId="Web-{7A6FF8B5-607E-F428-7817-A325138F35DD}" dt="2024-07-11T13:47:15.365" v="33" actId="20577"/>
          <ac:spMkLst>
            <pc:docMk/>
            <pc:sldMk cId="3998294606" sldId="5511"/>
            <ac:spMk id="5" creationId="{CB138C6B-AD45-9B99-46B5-4BD87D1A5BD8}"/>
          </ac:spMkLst>
        </pc:spChg>
        <pc:spChg chg="add mod">
          <ac:chgData name="Tribbett, Jessica" userId="S::tribbett_jessica@cde.state.co.us::b8af59d7-a86d-4166-a022-d856dc24c475" providerId="AD" clId="Web-{7A6FF8B5-607E-F428-7817-A325138F35DD}" dt="2024-07-11T13:51:36.073" v="197" actId="1076"/>
          <ac:spMkLst>
            <pc:docMk/>
            <pc:sldMk cId="3998294606" sldId="5511"/>
            <ac:spMk id="6" creationId="{58EAE3C2-B84D-8065-B611-121888ED9E46}"/>
          </ac:spMkLst>
        </pc:spChg>
        <pc:spChg chg="mod">
          <ac:chgData name="Tribbett, Jessica" userId="S::tribbett_jessica@cde.state.co.us::b8af59d7-a86d-4166-a022-d856dc24c475" providerId="AD" clId="Web-{7A6FF8B5-607E-F428-7817-A325138F35DD}" dt="2024-07-11T13:48:00.944" v="119" actId="20577"/>
          <ac:spMkLst>
            <pc:docMk/>
            <pc:sldMk cId="3998294606" sldId="5511"/>
            <ac:spMk id="7" creationId="{8AE68A9D-ACC2-1FB0-19A8-85826F78DA31}"/>
          </ac:spMkLst>
        </pc:spChg>
        <pc:spChg chg="mod">
          <ac:chgData name="Tribbett, Jessica" userId="S::tribbett_jessica@cde.state.co.us::b8af59d7-a86d-4166-a022-d856dc24c475" providerId="AD" clId="Web-{7A6FF8B5-607E-F428-7817-A325138F35DD}" dt="2024-07-11T14:00:40.208" v="448" actId="20577"/>
          <ac:spMkLst>
            <pc:docMk/>
            <pc:sldMk cId="3998294606" sldId="5511"/>
            <ac:spMk id="8" creationId="{21B3AE1C-0CB4-C4B6-4835-3E7A279E18AD}"/>
          </ac:spMkLst>
        </pc:spChg>
        <pc:spChg chg="add del">
          <ac:chgData name="Tribbett, Jessica" userId="S::tribbett_jessica@cde.state.co.us::b8af59d7-a86d-4166-a022-d856dc24c475" providerId="AD" clId="Web-{7A6FF8B5-607E-F428-7817-A325138F35DD}" dt="2024-07-11T13:49:33.227" v="145"/>
          <ac:spMkLst>
            <pc:docMk/>
            <pc:sldMk cId="3998294606" sldId="5511"/>
            <ac:spMk id="9" creationId="{4A6ED210-F932-A269-6BFE-2BB2CD5F1614}"/>
          </ac:spMkLst>
        </pc:spChg>
        <pc:spChg chg="add mod">
          <ac:chgData name="Tribbett, Jessica" userId="S::tribbett_jessica@cde.state.co.us::b8af59d7-a86d-4166-a022-d856dc24c475" providerId="AD" clId="Web-{7A6FF8B5-607E-F428-7817-A325138F35DD}" dt="2024-07-11T13:51:31.979" v="196" actId="20577"/>
          <ac:spMkLst>
            <pc:docMk/>
            <pc:sldMk cId="3998294606" sldId="5511"/>
            <ac:spMk id="10" creationId="{815EE384-0D80-CA09-651D-6672F9C57067}"/>
          </ac:spMkLst>
        </pc:spChg>
        <pc:picChg chg="del">
          <ac:chgData name="Tribbett, Jessica" userId="S::tribbett_jessica@cde.state.co.us::b8af59d7-a86d-4166-a022-d856dc24c475" providerId="AD" clId="Web-{7A6FF8B5-607E-F428-7817-A325138F35DD}" dt="2024-07-11T13:47:04.834" v="3"/>
          <ac:picMkLst>
            <pc:docMk/>
            <pc:sldMk cId="3998294606" sldId="5511"/>
            <ac:picMk id="2" creationId="{C688DBDA-1E4B-8C87-8709-0F4E49982E72}"/>
          </ac:picMkLst>
        </pc:picChg>
        <pc:picChg chg="add del mod">
          <ac:chgData name="Tribbett, Jessica" userId="S::tribbett_jessica@cde.state.co.us::b8af59d7-a86d-4166-a022-d856dc24c475" providerId="AD" clId="Web-{7A6FF8B5-607E-F428-7817-A325138F35DD}" dt="2024-07-11T13:53:32.685" v="208"/>
          <ac:picMkLst>
            <pc:docMk/>
            <pc:sldMk cId="3998294606" sldId="5511"/>
            <ac:picMk id="12" creationId="{632DBB95-068F-05CA-E5B9-6BF3FB6BD89D}"/>
          </ac:picMkLst>
        </pc:picChg>
        <pc:picChg chg="add mod">
          <ac:chgData name="Tribbett, Jessica" userId="S::tribbett_jessica@cde.state.co.us::b8af59d7-a86d-4166-a022-d856dc24c475" providerId="AD" clId="Web-{7A6FF8B5-607E-F428-7817-A325138F35DD}" dt="2024-07-11T13:54:05.545" v="215" actId="1076"/>
          <ac:picMkLst>
            <pc:docMk/>
            <pc:sldMk cId="3998294606" sldId="5511"/>
            <ac:picMk id="13" creationId="{52A01588-1991-D4BE-FFE0-4CE3D651FD60}"/>
          </ac:picMkLst>
        </pc:picChg>
        <pc:picChg chg="add del mod">
          <ac:chgData name="Tribbett, Jessica" userId="S::tribbett_jessica@cde.state.co.us::b8af59d7-a86d-4166-a022-d856dc24c475" providerId="AD" clId="Web-{7A6FF8B5-607E-F428-7817-A325138F35DD}" dt="2024-07-11T14:00:28.786" v="447"/>
          <ac:picMkLst>
            <pc:docMk/>
            <pc:sldMk cId="3998294606" sldId="5511"/>
            <ac:picMk id="14" creationId="{EDB6CC94-2AA7-2097-3EAA-9CC6E1942596}"/>
          </ac:picMkLst>
        </pc:picChg>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pChg chg="mod">
          <ac:chgData name="Tribbett, Jessica" userId="S::tribbett_jessica@cde.state.co.us::b8af59d7-a86d-4166-a022-d856dc24c475" providerId="AD" clId="Web-{7A6FF8B5-607E-F428-7817-A325138F35DD}" dt="2024-07-11T13:59:36.941" v="433" actId="20577"/>
          <ac:spMkLst>
            <pc:docMk/>
            <pc:sldMk cId="4165047958" sldId="5512"/>
            <ac:spMk id="6" creationId="{58EAE3C2-B84D-8065-B611-121888ED9E46}"/>
          </ac:spMkLst>
        </pc:spChg>
        <pc:spChg chg="mod">
          <ac:chgData name="Tribbett, Jessica" userId="S::tribbett_jessica@cde.state.co.us::b8af59d7-a86d-4166-a022-d856dc24c475" providerId="AD" clId="Web-{7A6FF8B5-607E-F428-7817-A325138F35DD}" dt="2024-07-11T14:00:46.833" v="450" actId="20577"/>
          <ac:spMkLst>
            <pc:docMk/>
            <pc:sldMk cId="4165047958" sldId="5512"/>
            <ac:spMk id="8" creationId="{21B3AE1C-0CB4-C4B6-4835-3E7A279E18AD}"/>
          </ac:spMkLst>
        </pc:spChg>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mod">
        <pc:chgData name="Wenzel, Brooke" userId="672bf8d3-b15b-4e02-a6d1-39319a0df09b" providerId="ADAL" clId="{AA8D0E84-2727-4C15-B114-4AFC9E7B9A6A}" dt="2024-06-17T18:37:23.298" v="3" actId="20577"/>
        <pc:sldMkLst>
          <pc:docMk/>
          <pc:sldMk cId="3044915438" sldId="256"/>
        </pc:sldMkLst>
        <pc:spChg chg="mod">
          <ac:chgData name="Wenzel, Brooke" userId="672bf8d3-b15b-4e02-a6d1-39319a0df09b" providerId="ADAL" clId="{AA8D0E84-2727-4C15-B114-4AFC9E7B9A6A}" dt="2024-06-17T18:37:23.298" v="3" actId="20577"/>
          <ac:spMkLst>
            <pc:docMk/>
            <pc:sldMk cId="3044915438" sldId="256"/>
            <ac:spMk id="2" creationId="{00000000-0000-0000-0000-000000000000}"/>
          </ac:spMkLst>
        </pc:spChg>
      </pc:sldChg>
      <pc:sldChg chg="addSp delSp modSp mod">
        <pc:chgData name="Wenzel, Brooke" userId="672bf8d3-b15b-4e02-a6d1-39319a0df09b" providerId="ADAL" clId="{AA8D0E84-2727-4C15-B114-4AFC9E7B9A6A}" dt="2024-06-18T13:23:51.074" v="93" actId="13244"/>
        <pc:sldMkLst>
          <pc:docMk/>
          <pc:sldMk cId="3717000822" sldId="280"/>
        </pc:sldMkLst>
        <pc:spChg chg="mod">
          <ac:chgData name="Wenzel, Brooke" userId="672bf8d3-b15b-4e02-a6d1-39319a0df09b" providerId="ADAL" clId="{AA8D0E84-2727-4C15-B114-4AFC9E7B9A6A}" dt="2024-06-17T18:39:42.505" v="11" actId="26606"/>
          <ac:spMkLst>
            <pc:docMk/>
            <pc:sldMk cId="3717000822" sldId="280"/>
            <ac:spMk id="2" creationId="{439B416C-5F6D-56F7-429A-80FD0A190C25}"/>
          </ac:spMkLst>
        </pc:spChg>
        <pc:spChg chg="mod ord">
          <ac:chgData name="Wenzel, Brooke" userId="672bf8d3-b15b-4e02-a6d1-39319a0df09b" providerId="ADAL" clId="{AA8D0E84-2727-4C15-B114-4AFC9E7B9A6A}" dt="2024-06-18T13:23:51.074" v="93" actId="13244"/>
          <ac:spMkLst>
            <pc:docMk/>
            <pc:sldMk cId="3717000822" sldId="280"/>
            <ac:spMk id="3" creationId="{23730712-328A-D55D-1F4E-AFE29CF33EAE}"/>
          </ac:spMkLst>
        </pc:spChg>
        <pc:spChg chg="add del">
          <ac:chgData name="Wenzel, Brooke" userId="672bf8d3-b15b-4e02-a6d1-39319a0df09b" providerId="ADAL" clId="{AA8D0E84-2727-4C15-B114-4AFC9E7B9A6A}" dt="2024-06-17T18:39:40.919" v="8" actId="26606"/>
          <ac:spMkLst>
            <pc:docMk/>
            <pc:sldMk cId="3717000822" sldId="280"/>
            <ac:spMk id="17" creationId="{C0763A76-9F1C-4FC5-82B7-DD475DA461B2}"/>
          </ac:spMkLst>
        </pc:spChg>
        <pc:spChg chg="add del">
          <ac:chgData name="Wenzel, Brooke" userId="672bf8d3-b15b-4e02-a6d1-39319a0df09b" providerId="ADAL" clId="{AA8D0E84-2727-4C15-B114-4AFC9E7B9A6A}" dt="2024-06-17T18:39:40.919" v="8" actId="26606"/>
          <ac:spMkLst>
            <pc:docMk/>
            <pc:sldMk cId="3717000822" sldId="280"/>
            <ac:spMk id="19" creationId="{E81BF4F6-F2CF-4984-9D14-D6966D92F99F}"/>
          </ac:spMkLst>
        </pc:spChg>
        <pc:spChg chg="add del">
          <ac:chgData name="Wenzel, Brooke" userId="672bf8d3-b15b-4e02-a6d1-39319a0df09b" providerId="ADAL" clId="{AA8D0E84-2727-4C15-B114-4AFC9E7B9A6A}" dt="2024-06-17T18:39:42.492" v="10" actId="26606"/>
          <ac:spMkLst>
            <pc:docMk/>
            <pc:sldMk cId="3717000822" sldId="280"/>
            <ac:spMk id="21" creationId="{55D4142C-5077-457F-A6AD-3FECFDB39685}"/>
          </ac:spMkLst>
        </pc:spChg>
        <pc:spChg chg="add del">
          <ac:chgData name="Wenzel, Brooke" userId="672bf8d3-b15b-4e02-a6d1-39319a0df09b" providerId="ADAL" clId="{AA8D0E84-2727-4C15-B114-4AFC9E7B9A6A}" dt="2024-06-17T18:39:42.492" v="10" actId="26606"/>
          <ac:spMkLst>
            <pc:docMk/>
            <pc:sldMk cId="3717000822" sldId="280"/>
            <ac:spMk id="22" creationId="{8FC9BE17-9A7B-462D-AE50-3D8777387304}"/>
          </ac:spMkLst>
        </pc:spChg>
        <pc:spChg chg="add del">
          <ac:chgData name="Wenzel, Brooke" userId="672bf8d3-b15b-4e02-a6d1-39319a0df09b" providerId="ADAL" clId="{AA8D0E84-2727-4C15-B114-4AFC9E7B9A6A}" dt="2024-06-17T18:39:42.492" v="10" actId="26606"/>
          <ac:spMkLst>
            <pc:docMk/>
            <pc:sldMk cId="3717000822" sldId="280"/>
            <ac:spMk id="23" creationId="{7A5F0580-5EE9-419F-96EE-B6529EF6E7D0}"/>
          </ac:spMkLst>
        </pc:spChg>
        <pc:spChg chg="add del">
          <ac:chgData name="Wenzel, Brooke" userId="672bf8d3-b15b-4e02-a6d1-39319a0df09b" providerId="ADAL" clId="{AA8D0E84-2727-4C15-B114-4AFC9E7B9A6A}" dt="2024-06-17T18:39:42.492" v="10" actId="26606"/>
          <ac:spMkLst>
            <pc:docMk/>
            <pc:sldMk cId="3717000822" sldId="280"/>
            <ac:spMk id="24" creationId="{3EBE8569-6AEC-4B8C-8D53-2DE337CDBA65}"/>
          </ac:spMkLst>
        </pc:spChg>
        <pc:grpChg chg="add">
          <ac:chgData name="Wenzel, Brooke" userId="672bf8d3-b15b-4e02-a6d1-39319a0df09b" providerId="ADAL" clId="{AA8D0E84-2727-4C15-B114-4AFC9E7B9A6A}" dt="2024-06-17T18:39:42.505" v="11" actId="26606"/>
          <ac:grpSpMkLst>
            <pc:docMk/>
            <pc:sldMk cId="3717000822" sldId="280"/>
            <ac:grpSpMk id="26" creationId="{3AFCAD34-1AFC-BC1A-F6B2-C34C63912EAB}"/>
          </ac:grpSpMkLst>
        </pc:grpChg>
        <pc:graphicFrameChg chg="mod modGraphic">
          <ac:chgData name="Wenzel, Brooke" userId="672bf8d3-b15b-4e02-a6d1-39319a0df09b" providerId="ADAL" clId="{AA8D0E84-2727-4C15-B114-4AFC9E7B9A6A}" dt="2024-06-18T13:23:44.347" v="92" actId="13244"/>
          <ac:graphicFrameMkLst>
            <pc:docMk/>
            <pc:sldMk cId="3717000822" sldId="280"/>
            <ac:graphicFrameMk id="12" creationId="{1AA09EE0-7419-6ED5-4AA1-CC9009509570}"/>
          </ac:graphicFrameMkLst>
        </pc:graphicFrameChg>
        <pc:picChg chg="add mod ord">
          <ac:chgData name="Wenzel, Brooke" userId="672bf8d3-b15b-4e02-a6d1-39319a0df09b" providerId="ADAL" clId="{AA8D0E84-2727-4C15-B114-4AFC9E7B9A6A}" dt="2024-06-18T13:23:43.294" v="91" actId="13244"/>
          <ac:picMkLst>
            <pc:docMk/>
            <pc:sldMk cId="3717000822" sldId="280"/>
            <ac:picMk id="4" creationId="{01A46CF0-93FC-0F57-08AB-2C33C5DB812D}"/>
          </ac:picMkLst>
        </pc:picChg>
        <pc:picChg chg="del">
          <ac:chgData name="Wenzel, Brooke" userId="672bf8d3-b15b-4e02-a6d1-39319a0df09b" providerId="ADAL" clId="{AA8D0E84-2727-4C15-B114-4AFC9E7B9A6A}" dt="2024-06-17T18:39:31.844" v="4" actId="478"/>
          <ac:picMkLst>
            <pc:docMk/>
            <pc:sldMk cId="3717000822" sldId="280"/>
            <ac:picMk id="1026" creationId="{434D2022-96B5-22AA-7336-44BC0B6ECAB4}"/>
          </ac:picMkLst>
        </pc:picChg>
      </pc:sldChg>
      <pc:sldChg chg="modSp mod">
        <pc:chgData name="Wenzel, Brooke" userId="672bf8d3-b15b-4e02-a6d1-39319a0df09b" providerId="ADAL" clId="{AA8D0E84-2727-4C15-B114-4AFC9E7B9A6A}" dt="2024-06-17T18:47:57.876" v="21" actId="20577"/>
        <pc:sldMkLst>
          <pc:docMk/>
          <pc:sldMk cId="3227145924" sldId="5097"/>
        </pc:sldMkLst>
        <pc:graphicFrameChg chg="modGraphic">
          <ac:chgData name="Wenzel, Brooke" userId="672bf8d3-b15b-4e02-a6d1-39319a0df09b" providerId="ADAL" clId="{AA8D0E84-2727-4C15-B114-4AFC9E7B9A6A}" dt="2024-06-17T18:47:57.876" v="21"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AA8D0E84-2727-4C15-B114-4AFC9E7B9A6A}" dt="2024-06-20T12:44:49.497" v="114" actId="20577"/>
        <pc:sldMkLst>
          <pc:docMk/>
          <pc:sldMk cId="1037917088" sldId="5098"/>
        </pc:sldMkLst>
        <pc:graphicFrameChg chg="modGraphic">
          <ac:chgData name="Wenzel, Brooke" userId="672bf8d3-b15b-4e02-a6d1-39319a0df09b" providerId="ADAL" clId="{AA8D0E84-2727-4C15-B114-4AFC9E7B9A6A}" dt="2024-06-20T12:44:49.497" v="114" actId="20577"/>
          <ac:graphicFrameMkLst>
            <pc:docMk/>
            <pc:sldMk cId="1037917088" sldId="5098"/>
            <ac:graphicFrameMk id="5" creationId="{5E4612F7-68C6-57CA-E918-38EF641F73CF}"/>
          </ac:graphicFrameMkLst>
        </pc:graphicFrameChg>
      </pc:sldChg>
      <pc:sldChg chg="modSp add mod">
        <pc:chgData name="Wenzel, Brooke" userId="672bf8d3-b15b-4e02-a6d1-39319a0df09b" providerId="ADAL" clId="{AA8D0E84-2727-4C15-B114-4AFC9E7B9A6A}" dt="2024-06-18T13:25:13.166" v="95" actId="1076"/>
        <pc:sldMkLst>
          <pc:docMk/>
          <pc:sldMk cId="2627223314" sldId="5254"/>
        </pc:sldMkLst>
        <pc:spChg chg="mod">
          <ac:chgData name="Wenzel, Brooke" userId="672bf8d3-b15b-4e02-a6d1-39319a0df09b" providerId="ADAL" clId="{AA8D0E84-2727-4C15-B114-4AFC9E7B9A6A}" dt="2024-06-18T13:25:13.166" v="95" actId="1076"/>
          <ac:spMkLst>
            <pc:docMk/>
            <pc:sldMk cId="2627223314" sldId="5254"/>
            <ac:spMk id="2" creationId="{9894ED43-BBFA-5705-6665-C93521AC4BEB}"/>
          </ac:spMkLst>
        </pc:spChg>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pChg chg="mod">
          <ac:chgData name="Wenzel, Brooke" userId="672bf8d3-b15b-4e02-a6d1-39319a0df09b" providerId="ADAL" clId="{AA8D0E84-2727-4C15-B114-4AFC9E7B9A6A}" dt="2024-06-20T14:14:18.558" v="158" actId="20577"/>
          <ac:spMkLst>
            <pc:docMk/>
            <pc:sldMk cId="3860371057" sldId="5338"/>
            <ac:spMk id="2" creationId="{7C4B6288-396B-71FF-224D-B1CD74E7837D}"/>
          </ac:spMkLst>
        </pc:spChg>
        <pc:spChg chg="mod">
          <ac:chgData name="Wenzel, Brooke" userId="672bf8d3-b15b-4e02-a6d1-39319a0df09b" providerId="ADAL" clId="{AA8D0E84-2727-4C15-B114-4AFC9E7B9A6A}" dt="2024-06-20T14:15:13.937" v="243" actId="20577"/>
          <ac:spMkLst>
            <pc:docMk/>
            <pc:sldMk cId="3860371057" sldId="5338"/>
            <ac:spMk id="3" creationId="{0432F803-E46C-B0F3-8E24-F7B4DF4D4143}"/>
          </ac:spMkLst>
        </pc:spChg>
        <pc:picChg chg="mod">
          <ac:chgData name="Wenzel, Brooke" userId="672bf8d3-b15b-4e02-a6d1-39319a0df09b" providerId="ADAL" clId="{AA8D0E84-2727-4C15-B114-4AFC9E7B9A6A}" dt="2024-06-20T14:15:03.805" v="206" actId="1076"/>
          <ac:picMkLst>
            <pc:docMk/>
            <pc:sldMk cId="3860371057" sldId="5338"/>
            <ac:picMk id="11" creationId="{091AC09F-108D-F7EE-0B0D-354622EA902F}"/>
          </ac:picMkLst>
        </pc:picChg>
      </pc:sldChg>
      <pc:sldChg chg="addSp delSp modSp mod">
        <pc:chgData name="Wenzel, Brooke" userId="672bf8d3-b15b-4e02-a6d1-39319a0df09b" providerId="ADAL" clId="{AA8D0E84-2727-4C15-B114-4AFC9E7B9A6A}" dt="2024-06-20T12:45:05.277" v="116" actId="207"/>
        <pc:sldMkLst>
          <pc:docMk/>
          <pc:sldMk cId="26054774" sldId="5413"/>
        </pc:sldMkLst>
        <pc:spChg chg="del">
          <ac:chgData name="Wenzel, Brooke" userId="672bf8d3-b15b-4e02-a6d1-39319a0df09b" providerId="ADAL" clId="{AA8D0E84-2727-4C15-B114-4AFC9E7B9A6A}" dt="2024-06-17T18:40:32.157" v="16" actId="478"/>
          <ac:spMkLst>
            <pc:docMk/>
            <pc:sldMk cId="26054774" sldId="5413"/>
            <ac:spMk id="3" creationId="{6BF4B97E-13F4-8EB1-7148-584349E80E76}"/>
          </ac:spMkLst>
        </pc:spChg>
        <pc:spChg chg="add mod">
          <ac:chgData name="Wenzel, Brooke" userId="672bf8d3-b15b-4e02-a6d1-39319a0df09b" providerId="ADAL" clId="{AA8D0E84-2727-4C15-B114-4AFC9E7B9A6A}" dt="2024-06-17T18:40:38.462" v="18" actId="14100"/>
          <ac:spMkLst>
            <pc:docMk/>
            <pc:sldMk cId="26054774" sldId="5413"/>
            <ac:spMk id="6" creationId="{13CF3CC3-416A-43CC-2ECD-956FA0F018A6}"/>
          </ac:spMkLst>
        </pc:spChg>
        <pc:graphicFrameChg chg="modGraphic">
          <ac:chgData name="Wenzel, Brooke" userId="672bf8d3-b15b-4e02-a6d1-39319a0df09b" providerId="ADAL" clId="{AA8D0E84-2727-4C15-B114-4AFC9E7B9A6A}" dt="2024-06-20T12:45:05.277" v="116" actId="207"/>
          <ac:graphicFrameMkLst>
            <pc:docMk/>
            <pc:sldMk cId="26054774" sldId="5413"/>
            <ac:graphicFrameMk id="5" creationId="{5E4612F7-68C6-57CA-E918-38EF641F73CF}"/>
          </ac:graphicFrameMkLst>
        </pc:graphicFrameChg>
      </pc:sldChg>
      <pc:sldChg chg="modSp add mod">
        <pc:chgData name="Wenzel, Brooke" userId="672bf8d3-b15b-4e02-a6d1-39319a0df09b" providerId="ADAL" clId="{AA8D0E84-2727-4C15-B114-4AFC9E7B9A6A}" dt="2024-06-20T12:48:00.057" v="128" actId="27918"/>
        <pc:sldMkLst>
          <pc:docMk/>
          <pc:sldMk cId="2357482481" sldId="5470"/>
        </pc:sldMkLst>
        <pc:spChg chg="mod">
          <ac:chgData name="Wenzel, Brooke" userId="672bf8d3-b15b-4e02-a6d1-39319a0df09b" providerId="ADAL" clId="{AA8D0E84-2727-4C15-B114-4AFC9E7B9A6A}" dt="2024-06-20T12:46:37.375" v="122" actId="20577"/>
          <ac:spMkLst>
            <pc:docMk/>
            <pc:sldMk cId="2357482481" sldId="5470"/>
            <ac:spMk id="2" creationId="{0543A6E2-0E70-9266-F576-2897347CE6BD}"/>
          </ac:spMkLst>
        </pc:spChg>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pChg chg="mod">
          <ac:chgData name="McRee, Rebecca" userId="S::mcree_r@cde.state.co.us::3a10fa13-9d60-4c0b-b361-471945732c34" providerId="AD" clId="Web-{22976FBA-EE7E-98C6-02DE-2E6740CAF711}" dt="2024-08-28T18:15:22.608" v="739" actId="20577"/>
          <ac:spMkLst>
            <pc:docMk/>
            <pc:sldMk cId="735598476" sldId="5543"/>
            <ac:spMk id="3" creationId="{9FEEAF2D-E365-73C8-79FB-1D58C4A4FC60}"/>
          </ac:spMkLst>
        </pc:spChg>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pChg chg="mod">
          <ac:chgData name="McRee, Rebecca" userId="S::mcree_r@cde.state.co.us::3a10fa13-9d60-4c0b-b361-471945732c34" providerId="AD" clId="Web-{22976FBA-EE7E-98C6-02DE-2E6740CAF711}" dt="2024-08-28T18:04:14.096" v="5" actId="20577"/>
          <ac:spMkLst>
            <pc:docMk/>
            <pc:sldMk cId="232252085" sldId="5563"/>
            <ac:spMk id="2" creationId="{B5846F17-6935-E2EA-EC86-D8B0CAFB6D40}"/>
          </ac:spMkLst>
        </pc:spChg>
        <pc:spChg chg="mod">
          <ac:chgData name="McRee, Rebecca" userId="S::mcree_r@cde.state.co.us::3a10fa13-9d60-4c0b-b361-471945732c34" providerId="AD" clId="Web-{22976FBA-EE7E-98C6-02DE-2E6740CAF711}" dt="2024-08-28T18:17:28.626" v="897" actId="20577"/>
          <ac:spMkLst>
            <pc:docMk/>
            <pc:sldMk cId="232252085" sldId="5563"/>
            <ac:spMk id="3" creationId="{FCFA8765-1A4B-C3A8-04B2-E3F3A771E069}"/>
          </ac:spMkLst>
        </pc:spChg>
        <pc:spChg chg="mod">
          <ac:chgData name="McRee, Rebecca" userId="S::mcree_r@cde.state.co.us::3a10fa13-9d60-4c0b-b361-471945732c34" providerId="AD" clId="Web-{22976FBA-EE7E-98C6-02DE-2E6740CAF711}" dt="2024-08-28T18:09:09.351" v="607" actId="20577"/>
          <ac:spMkLst>
            <pc:docMk/>
            <pc:sldMk cId="232252085" sldId="5563"/>
            <ac:spMk id="5" creationId="{720BB5AF-7E21-69F0-A580-BD3D0AADA8C4}"/>
          </ac:spMkLst>
        </pc:spChg>
        <pc:spChg chg="mod">
          <ac:chgData name="McRee, Rebecca" userId="S::mcree_r@cde.state.co.us::3a10fa13-9d60-4c0b-b361-471945732c34" providerId="AD" clId="Web-{22976FBA-EE7E-98C6-02DE-2E6740CAF711}" dt="2024-08-28T18:09:19.851" v="616" actId="20577"/>
          <ac:spMkLst>
            <pc:docMk/>
            <pc:sldMk cId="232252085" sldId="5563"/>
            <ac:spMk id="6" creationId="{BDEC2312-6BCF-0407-7E88-9D83FEFB9B27}"/>
          </ac:spMkLst>
        </pc:spChg>
      </pc:sldChg>
      <pc:sldChg chg="addSp delSp modSp new">
        <pc:chgData name="McRee, Rebecca" userId="S::mcree_r@cde.state.co.us::3a10fa13-9d60-4c0b-b361-471945732c34" providerId="AD" clId="Web-{22976FBA-EE7E-98C6-02DE-2E6740CAF711}" dt="2024-08-28T18:23:08.914" v="1167"/>
        <pc:sldMkLst>
          <pc:docMk/>
          <pc:sldMk cId="1189657152" sldId="5564"/>
        </pc:sldMkLst>
        <pc:spChg chg="mod">
          <ac:chgData name="McRee, Rebecca" userId="S::mcree_r@cde.state.co.us::3a10fa13-9d60-4c0b-b361-471945732c34" providerId="AD" clId="Web-{22976FBA-EE7E-98C6-02DE-2E6740CAF711}" dt="2024-08-28T18:17:32.220" v="904" actId="20577"/>
          <ac:spMkLst>
            <pc:docMk/>
            <pc:sldMk cId="1189657152" sldId="5564"/>
            <ac:spMk id="2" creationId="{5C1693E8-9C5A-1DEF-1A9C-A8E725AFA593}"/>
          </ac:spMkLst>
        </pc:spChg>
        <pc:spChg chg="mod">
          <ac:chgData name="McRee, Rebecca" userId="S::mcree_r@cde.state.co.us::3a10fa13-9d60-4c0b-b361-471945732c34" providerId="AD" clId="Web-{22976FBA-EE7E-98C6-02DE-2E6740CAF711}" dt="2024-08-28T18:21:14.911" v="1159" actId="20577"/>
          <ac:spMkLst>
            <pc:docMk/>
            <pc:sldMk cId="1189657152" sldId="5564"/>
            <ac:spMk id="3" creationId="{D47683A4-1589-AA0E-F4BF-A43DFC0F4597}"/>
          </ac:spMkLst>
        </pc:spChg>
        <pc:spChg chg="mod">
          <ac:chgData name="McRee, Rebecca" userId="S::mcree_r@cde.state.co.us::3a10fa13-9d60-4c0b-b361-471945732c34" providerId="AD" clId="Web-{22976FBA-EE7E-98C6-02DE-2E6740CAF711}" dt="2024-08-28T18:09:35.274" v="620" actId="20577"/>
          <ac:spMkLst>
            <pc:docMk/>
            <pc:sldMk cId="1189657152" sldId="5564"/>
            <ac:spMk id="5" creationId="{0B5061EC-FCA3-F224-C19B-EED2BF45E45C}"/>
          </ac:spMkLst>
        </pc:spChg>
        <pc:spChg chg="mod">
          <ac:chgData name="McRee, Rebecca" userId="S::mcree_r@cde.state.co.us::3a10fa13-9d60-4c0b-b361-471945732c34" providerId="AD" clId="Web-{22976FBA-EE7E-98C6-02DE-2E6740CAF711}" dt="2024-08-28T18:09:42.196" v="629" actId="20577"/>
          <ac:spMkLst>
            <pc:docMk/>
            <pc:sldMk cId="1189657152" sldId="5564"/>
            <ac:spMk id="6" creationId="{E3FC804C-2A7E-72D1-6680-EFCAD3DBCD4F}"/>
          </ac:spMkLst>
        </pc:spChg>
        <pc:picChg chg="add del mod">
          <ac:chgData name="McRee, Rebecca" userId="S::mcree_r@cde.state.co.us::3a10fa13-9d60-4c0b-b361-471945732c34" providerId="AD" clId="Web-{22976FBA-EE7E-98C6-02DE-2E6740CAF711}" dt="2024-08-28T18:23:08.914" v="1167"/>
          <ac:picMkLst>
            <pc:docMk/>
            <pc:sldMk cId="1189657152" sldId="5564"/>
            <ac:picMk id="7" creationId="{D9EE5A4B-3876-C498-074F-C5B2998AE64F}"/>
          </ac:picMkLst>
        </pc:picChg>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pChg chg="del mod">
          <ac:chgData name="McRee, Rebecca" userId="S::mcree_r@cde.state.co.us::3a10fa13-9d60-4c0b-b361-471945732c34" providerId="AD" clId="Web-{22976FBA-EE7E-98C6-02DE-2E6740CAF711}" dt="2024-08-28T18:23:26.101" v="1168"/>
          <ac:spMkLst>
            <pc:docMk/>
            <pc:sldMk cId="808714077" sldId="5565"/>
            <ac:spMk id="3" creationId="{FE59233A-8D28-B20D-9315-4FB897C92312}"/>
          </ac:spMkLst>
        </pc:spChg>
        <pc:spChg chg="del">
          <ac:chgData name="McRee, Rebecca" userId="S::mcree_r@cde.state.co.us::3a10fa13-9d60-4c0b-b361-471945732c34" providerId="AD" clId="Web-{22976FBA-EE7E-98C6-02DE-2E6740CAF711}" dt="2024-08-28T18:24:02.946" v="1170"/>
          <ac:spMkLst>
            <pc:docMk/>
            <pc:sldMk cId="808714077" sldId="5565"/>
            <ac:spMk id="5" creationId="{E9E4EC8C-4D1F-3E50-0AA9-49FD6823C955}"/>
          </ac:spMkLst>
        </pc:spChg>
        <pc:picChg chg="add mod ord">
          <ac:chgData name="McRee, Rebecca" userId="S::mcree_r@cde.state.co.us::3a10fa13-9d60-4c0b-b361-471945732c34" providerId="AD" clId="Web-{22976FBA-EE7E-98C6-02DE-2E6740CAF711}" dt="2024-08-28T18:23:26.101" v="1168"/>
          <ac:picMkLst>
            <pc:docMk/>
            <pc:sldMk cId="808714077" sldId="5565"/>
            <ac:picMk id="7" creationId="{98EFF895-8615-BE26-1EEF-AD88F40CA05F}"/>
          </ac:picMkLst>
        </pc:picChg>
        <pc:picChg chg="add mod ord">
          <ac:chgData name="McRee, Rebecca" userId="S::mcree_r@cde.state.co.us::3a10fa13-9d60-4c0b-b361-471945732c34" providerId="AD" clId="Web-{22976FBA-EE7E-98C6-02DE-2E6740CAF711}" dt="2024-08-28T18:24:02.946" v="1170"/>
          <ac:picMkLst>
            <pc:docMk/>
            <pc:sldMk cId="808714077" sldId="5565"/>
            <ac:picMk id="8" creationId="{22CA3398-4599-1A10-D70C-251E7A1580EB}"/>
          </ac:picMkLst>
        </pc:picChg>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pChg chg="mod">
          <ac:chgData name="McRee, Rebecca" userId="S::mcree_r@cde.state.co.us::3a10fa13-9d60-4c0b-b361-471945732c34" providerId="AD" clId="Web-{22976FBA-EE7E-98C6-02DE-2E6740CAF711}" dt="2024-08-28T18:28:50.607" v="1643" actId="20577"/>
          <ac:spMkLst>
            <pc:docMk/>
            <pc:sldMk cId="2937112473" sldId="5565"/>
            <ac:spMk id="2" creationId="{29FBDB8B-AFA0-ACD4-7949-948317AD0469}"/>
          </ac:spMkLst>
        </pc:spChg>
        <pc:spChg chg="add del">
          <ac:chgData name="McRee, Rebecca" userId="S::mcree_r@cde.state.co.us::3a10fa13-9d60-4c0b-b361-471945732c34" providerId="AD" clId="Web-{22976FBA-EE7E-98C6-02DE-2E6740CAF711}" dt="2024-08-28T18:25:01.400" v="1177"/>
          <ac:spMkLst>
            <pc:docMk/>
            <pc:sldMk cId="2937112473" sldId="5565"/>
            <ac:spMk id="3" creationId="{782EE975-2ACB-CAE8-EE90-1A68B8C894F8}"/>
          </ac:spMkLst>
        </pc:spChg>
        <pc:spChg chg="mod">
          <ac:chgData name="McRee, Rebecca" userId="S::mcree_r@cde.state.co.us::3a10fa13-9d60-4c0b-b361-471945732c34" providerId="AD" clId="Web-{22976FBA-EE7E-98C6-02DE-2E6740CAF711}" dt="2024-08-28T18:29:40.765" v="1664" actId="20577"/>
          <ac:spMkLst>
            <pc:docMk/>
            <pc:sldMk cId="2937112473" sldId="5565"/>
            <ac:spMk id="5" creationId="{8A4C193A-38D4-A3E2-D13C-99FF1DF2EE24}"/>
          </ac:spMkLst>
        </pc:spChg>
        <pc:spChg chg="mod">
          <ac:chgData name="McRee, Rebecca" userId="S::mcree_r@cde.state.co.us::3a10fa13-9d60-4c0b-b361-471945732c34" providerId="AD" clId="Web-{22976FBA-EE7E-98C6-02DE-2E6740CAF711}" dt="2024-08-28T18:29:48.280" v="1674" actId="20577"/>
          <ac:spMkLst>
            <pc:docMk/>
            <pc:sldMk cId="2937112473" sldId="5565"/>
            <ac:spMk id="6" creationId="{B7E62FFF-2931-BF5E-8C22-54594340F7F8}"/>
          </ac:spMkLst>
        </pc:spChg>
        <pc:spChg chg="add mod">
          <ac:chgData name="McRee, Rebecca" userId="S::mcree_r@cde.state.co.us::3a10fa13-9d60-4c0b-b361-471945732c34" providerId="AD" clId="Web-{22976FBA-EE7E-98C6-02DE-2E6740CAF711}" dt="2024-08-28T18:29:23.827" v="1647"/>
          <ac:spMkLst>
            <pc:docMk/>
            <pc:sldMk cId="2937112473" sldId="5565"/>
            <ac:spMk id="9" creationId="{D8A31B1F-1D7E-FE24-EB4C-FFA0E9DE5694}"/>
          </ac:spMkLst>
        </pc:spChg>
        <pc:graphicFrameChg chg="add mod ord modGraphic">
          <ac:chgData name="McRee, Rebecca" userId="S::mcree_r@cde.state.co.us::3a10fa13-9d60-4c0b-b361-471945732c34" providerId="AD" clId="Web-{22976FBA-EE7E-98C6-02DE-2E6740CAF711}" dt="2024-08-28T18:29:32.624" v="1652"/>
          <ac:graphicFrameMkLst>
            <pc:docMk/>
            <pc:sldMk cId="2937112473" sldId="5565"/>
            <ac:graphicFrameMk id="8" creationId="{D11CDBFC-B5DC-3B1D-B1E3-D10824B69AF3}"/>
          </ac:graphicFrameMkLst>
        </pc:graphicFrameChg>
        <pc:picChg chg="add del mod ord">
          <ac:chgData name="McRee, Rebecca" userId="S::mcree_r@cde.state.co.us::3a10fa13-9d60-4c0b-b361-471945732c34" providerId="AD" clId="Web-{22976FBA-EE7E-98C6-02DE-2E6740CAF711}" dt="2024-08-28T18:24:43.947" v="1176"/>
          <ac:picMkLst>
            <pc:docMk/>
            <pc:sldMk cId="2937112473" sldId="5565"/>
            <ac:picMk id="7" creationId="{D3903BC0-1FE0-E218-61FC-950E5806C426}"/>
          </ac:picMkLst>
        </pc:picChg>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graphicFrameChg chg="modGraphic">
          <ac:chgData name="Ward, Reagan" userId="27291eb4-8241-4961-9e69-8c66e34cc5b0" providerId="ADAL" clId="{CE38EDD6-E0D8-45EF-9508-38E9F97A3C01}" dt="2024-05-22T14:59:37.192" v="40" actId="6549"/>
          <ac:graphicFrameMkLst>
            <pc:docMk/>
            <pc:sldMk cId="26054774" sldId="5413"/>
            <ac:graphicFrameMk id="5" creationId="{5E4612F7-68C6-57CA-E918-38EF641F73CF}"/>
          </ac:graphicFrameMkLst>
        </pc:graphicFrameChg>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picChg chg="add mod">
          <ac:chgData name="Slutzky, Collin" userId="S::slutzky_c@cde.state.co.us::21f7fb5c-490d-42a4-8741-4ce78a53b03a" providerId="AD" clId="Web-{BB1DBD1D-0A01-6CF0-04B6-C3EBB4DD6B06}" dt="2024-08-21T22:36:56.910" v="0"/>
          <ac:picMkLst>
            <pc:docMk/>
            <pc:sldMk cId="1684126465" sldId="5505"/>
            <ac:picMk id="2" creationId="{0EBDAF00-31B8-85AA-40C8-41C3330B98D3}"/>
          </ac:picMkLst>
        </pc:picChg>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pChg chg="mod">
          <ac:chgData name="Chaffin,Melissa" userId="S::chaffin_m@cde.state.co.us::21f0136b-23e1-4eef-9c4f-f29e4cc3ac56" providerId="AD" clId="Web-{ACE8396C-934E-5E93-C3BA-6F7C7425339F}" dt="2024-05-15T21:30:20.137" v="76" actId="20577"/>
          <ac:spMkLst>
            <pc:docMk/>
            <pc:sldMk cId="997716315" sldId="270"/>
            <ac:spMk id="5" creationId="{9662AABA-02B5-DD5D-00E6-541FFED2E31C}"/>
          </ac:spMkLst>
        </pc:spChg>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cxnChg chg="add mod">
          <ac:chgData name="Chaffin,Melissa" userId="S::chaffin_m@cde.state.co.us::21f0136b-23e1-4eef-9c4f-f29e4cc3ac56" providerId="AD" clId="Web-{ACE8396C-934E-5E93-C3BA-6F7C7425339F}" dt="2024-05-15T21:28:12.291" v="27" actId="1076"/>
          <ac:cxnSpMkLst>
            <pc:docMk/>
            <pc:sldMk cId="2248358354" sldId="5398"/>
            <ac:cxnSpMk id="6" creationId="{C4D10CE9-6E42-77BB-B69D-820086B9FCCB}"/>
          </ac:cxnSpMkLst>
        </pc:cxnChg>
      </pc:sldChg>
      <pc:sldChg chg="modSp">
        <pc:chgData name="Chaffin,Melissa" userId="S::chaffin_m@cde.state.co.us::21f0136b-23e1-4eef-9c4f-f29e4cc3ac56" providerId="AD" clId="Web-{ACE8396C-934E-5E93-C3BA-6F7C7425339F}" dt="2024-05-15T21:20:53.218" v="6" actId="20577"/>
        <pc:sldMkLst>
          <pc:docMk/>
          <pc:sldMk cId="2687837903" sldId="5426"/>
        </pc:sldMkLst>
        <pc:spChg chg="mod">
          <ac:chgData name="Chaffin,Melissa" userId="S::chaffin_m@cde.state.co.us::21f0136b-23e1-4eef-9c4f-f29e4cc3ac56" providerId="AD" clId="Web-{ACE8396C-934E-5E93-C3BA-6F7C7425339F}" dt="2024-05-15T21:20:53.218" v="6" actId="20577"/>
          <ac:spMkLst>
            <pc:docMk/>
            <pc:sldMk cId="2687837903" sldId="5426"/>
            <ac:spMk id="9" creationId="{77E04380-32A6-4C4C-57D8-6045D1C23AC6}"/>
          </ac:spMkLst>
        </pc:spChg>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sldMasterChg chg="addSldLayout">
        <pc:chgData name="Chaffin,Melissa" userId="S::chaffin_m@cde.state.co.us::21f0136b-23e1-4eef-9c4f-f29e4cc3ac56" providerId="AD" clId="Web-{ACE8396C-934E-5E93-C3BA-6F7C7425339F}" dt="2024-05-15T21:24:02.348" v="11"/>
        <pc:sldMasterMkLst>
          <pc:docMk/>
          <pc:sldMasterMk cId="2150711039" sldId="2147483676"/>
        </pc:sldMasterMkLst>
        <pc:sldLayoutChg chg="add">
          <pc:chgData name="Chaffin,Melissa" userId="S::chaffin_m@cde.state.co.us::21f0136b-23e1-4eef-9c4f-f29e4cc3ac56" providerId="AD" clId="Web-{ACE8396C-934E-5E93-C3BA-6F7C7425339F}" dt="2024-05-15T21:24:02.348" v="11"/>
          <pc:sldLayoutMkLst>
            <pc:docMk/>
            <pc:sldMasterMk cId="2150711039" sldId="2147483676"/>
            <pc:sldLayoutMk cId="540765860" sldId="2147483706"/>
          </pc:sldLayoutMkLst>
        </pc:sldLayoutChg>
      </pc:sldMaster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pChg chg="mod">
          <ac:chgData name="Rhodes, Tara" userId="S::rhodes_t@cde.state.co.us::566307b0-1e17-4826-87e1-0feb85a922f2" providerId="AD" clId="Web-{B76C9A65-259E-A473-37A4-110C5F1EAF23}" dt="2024-06-06T12:33:13.004" v="300" actId="20577"/>
          <ac:spMkLst>
            <pc:docMk/>
            <pc:sldMk cId="68699369" sldId="5309"/>
            <ac:spMk id="5" creationId="{AF6EB1F5-01CD-901C-27EE-72C2EDD75AA9}"/>
          </ac:spMkLst>
        </pc:spChg>
        <pc:spChg chg="mod">
          <ac:chgData name="Rhodes, Tara" userId="S::rhodes_t@cde.state.co.us::566307b0-1e17-4826-87e1-0feb85a922f2" providerId="AD" clId="Web-{B76C9A65-259E-A473-37A4-110C5F1EAF23}" dt="2024-06-06T12:35:09.069" v="425" actId="20577"/>
          <ac:spMkLst>
            <pc:docMk/>
            <pc:sldMk cId="68699369" sldId="5309"/>
            <ac:spMk id="6" creationId="{9A8832C3-3C5D-9B2D-6A97-A07BFB42B5FC}"/>
          </ac:spMkLst>
        </pc:spChg>
      </pc:sldChg>
      <pc:sldChg chg="modSp">
        <pc:chgData name="Rhodes, Tara" userId="S::rhodes_t@cde.state.co.us::566307b0-1e17-4826-87e1-0feb85a922f2" providerId="AD" clId="Web-{B76C9A65-259E-A473-37A4-110C5F1EAF23}" dt="2024-06-06T12:40:49.498" v="495" actId="20577"/>
        <pc:sldMkLst>
          <pc:docMk/>
          <pc:sldMk cId="3396060537" sldId="5314"/>
        </pc:sldMkLst>
        <pc:spChg chg="mod">
          <ac:chgData name="Rhodes, Tara" userId="S::rhodes_t@cde.state.co.us::566307b0-1e17-4826-87e1-0feb85a922f2" providerId="AD" clId="Web-{B76C9A65-259E-A473-37A4-110C5F1EAF23}" dt="2024-06-06T12:40:49.498" v="495" actId="20577"/>
          <ac:spMkLst>
            <pc:docMk/>
            <pc:sldMk cId="3396060537" sldId="5314"/>
            <ac:spMk id="6" creationId="{9A8832C3-3C5D-9B2D-6A97-A07BFB42B5FC}"/>
          </ac:spMkLst>
        </pc:spChg>
      </pc:sldChg>
      <pc:sldChg chg="modSp">
        <pc:chgData name="Rhodes, Tara" userId="S::rhodes_t@cde.state.co.us::566307b0-1e17-4826-87e1-0feb85a922f2" providerId="AD" clId="Web-{B76C9A65-259E-A473-37A4-110C5F1EAF23}" dt="2024-06-06T12:27:35.513" v="282" actId="20577"/>
        <pc:sldMkLst>
          <pc:docMk/>
          <pc:sldMk cId="49926316" sldId="5349"/>
        </pc:sldMkLst>
        <pc:spChg chg="mod">
          <ac:chgData name="Rhodes, Tara" userId="S::rhodes_t@cde.state.co.us::566307b0-1e17-4826-87e1-0feb85a922f2" providerId="AD" clId="Web-{B76C9A65-259E-A473-37A4-110C5F1EAF23}" dt="2024-06-06T12:27:35.513" v="282" actId="20577"/>
          <ac:spMkLst>
            <pc:docMk/>
            <pc:sldMk cId="49926316" sldId="5349"/>
            <ac:spMk id="2" creationId="{8923875A-734E-D88C-B9F4-E043B1E34BB9}"/>
          </ac:spMkLst>
        </pc:spChg>
        <pc:spChg chg="mod">
          <ac:chgData name="Rhodes, Tara" userId="S::rhodes_t@cde.state.co.us::566307b0-1e17-4826-87e1-0feb85a922f2" providerId="AD" clId="Web-{B76C9A65-259E-A473-37A4-110C5F1EAF23}" dt="2024-06-06T12:27:28.232" v="274" actId="20577"/>
          <ac:spMkLst>
            <pc:docMk/>
            <pc:sldMk cId="49926316" sldId="5349"/>
            <ac:spMk id="3" creationId="{C3391AA3-36D1-9A8E-A728-195E62D34C49}"/>
          </ac:spMkLst>
        </pc:spChg>
      </pc:sldChg>
      <pc:sldChg chg="modSp">
        <pc:chgData name="Rhodes, Tara" userId="S::rhodes_t@cde.state.co.us::566307b0-1e17-4826-87e1-0feb85a922f2" providerId="AD" clId="Web-{B76C9A65-259E-A473-37A4-110C5F1EAF23}" dt="2024-06-06T12:18:45.455" v="4"/>
        <pc:sldMkLst>
          <pc:docMk/>
          <pc:sldMk cId="1006133002" sldId="5449"/>
        </pc:sldMkLst>
        <pc:graphicFrameChg chg="mod modGraphic">
          <ac:chgData name="Rhodes, Tara" userId="S::rhodes_t@cde.state.co.us::566307b0-1e17-4826-87e1-0feb85a922f2" providerId="AD" clId="Web-{B76C9A65-259E-A473-37A4-110C5F1EAF23}" dt="2024-06-06T12:18:45.455" v="4"/>
          <ac:graphicFrameMkLst>
            <pc:docMk/>
            <pc:sldMk cId="1006133002" sldId="5449"/>
            <ac:graphicFrameMk id="7" creationId="{16623016-A111-C207-E68F-D36D1D86CB7E}"/>
          </ac:graphicFrameMkLst>
        </pc:graphicFrameChg>
      </pc:sldChg>
      <pc:sldChg chg="modSp">
        <pc:chgData name="Rhodes, Tara" userId="S::rhodes_t@cde.state.co.us::566307b0-1e17-4826-87e1-0feb85a922f2" providerId="AD" clId="Web-{B76C9A65-259E-A473-37A4-110C5F1EAF23}" dt="2024-06-06T12:19:36.457" v="39" actId="1076"/>
        <pc:sldMkLst>
          <pc:docMk/>
          <pc:sldMk cId="1167242946" sldId="5450"/>
        </pc:sldMkLst>
        <pc:spChg chg="mod">
          <ac:chgData name="Rhodes, Tara" userId="S::rhodes_t@cde.state.co.us::566307b0-1e17-4826-87e1-0feb85a922f2" providerId="AD" clId="Web-{B76C9A65-259E-A473-37A4-110C5F1EAF23}" dt="2024-06-06T12:19:32.003" v="38" actId="20577"/>
          <ac:spMkLst>
            <pc:docMk/>
            <pc:sldMk cId="1167242946" sldId="5450"/>
            <ac:spMk id="3" creationId="{02147419-FB8E-6716-60C6-33AA659979FF}"/>
          </ac:spMkLst>
        </pc:spChg>
        <pc:picChg chg="mod">
          <ac:chgData name="Rhodes, Tara" userId="S::rhodes_t@cde.state.co.us::566307b0-1e17-4826-87e1-0feb85a922f2" providerId="AD" clId="Web-{B76C9A65-259E-A473-37A4-110C5F1EAF23}" dt="2024-06-06T12:19:36.457" v="39" actId="1076"/>
          <ac:picMkLst>
            <pc:docMk/>
            <pc:sldMk cId="1167242946" sldId="5450"/>
            <ac:picMk id="7" creationId="{2AFE8443-45B1-6EDA-CEC4-F38BD6BBF609}"/>
          </ac:picMkLst>
        </pc:picChg>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pChg chg="mod">
          <ac:chgData name="Heitman, Lindsey" userId="a9773a47-99d2-4599-9377-6d37e9ec0bd3" providerId="ADAL" clId="{F2EEF32D-1470-4FE0-94F2-54FA2F569774}" dt="2024-07-11T13:26:16.956" v="914" actId="1076"/>
          <ac:spMkLst>
            <pc:docMk/>
            <pc:sldMk cId="3285076560" sldId="2178"/>
            <ac:spMk id="4" creationId="{00000000-0000-0000-0000-000000000000}"/>
          </ac:spMkLst>
        </pc:spChg>
        <pc:spChg chg="add mod">
          <ac:chgData name="Heitman, Lindsey" userId="a9773a47-99d2-4599-9377-6d37e9ec0bd3" providerId="ADAL" clId="{F2EEF32D-1470-4FE0-94F2-54FA2F569774}" dt="2024-07-11T13:31:33.485" v="1394" actId="1076"/>
          <ac:spMkLst>
            <pc:docMk/>
            <pc:sldMk cId="3285076560" sldId="2178"/>
            <ac:spMk id="5" creationId="{0C1F97DC-C30B-62FF-FA22-C1F77FE1A025}"/>
          </ac:spMkLst>
        </pc:spChg>
        <pc:spChg chg="add mod">
          <ac:chgData name="Heitman, Lindsey" userId="a9773a47-99d2-4599-9377-6d37e9ec0bd3" providerId="ADAL" clId="{F2EEF32D-1470-4FE0-94F2-54FA2F569774}" dt="2024-07-11T13:31:44.230" v="1396" actId="1076"/>
          <ac:spMkLst>
            <pc:docMk/>
            <pc:sldMk cId="3285076560" sldId="2178"/>
            <ac:spMk id="7" creationId="{6BFE6BFC-D837-97E0-2F6B-D77D4F563DB0}"/>
          </ac:spMkLst>
        </pc:spChg>
        <pc:spChg chg="del">
          <ac:chgData name="Heitman, Lindsey" userId="a9773a47-99d2-4599-9377-6d37e9ec0bd3" providerId="ADAL" clId="{F2EEF32D-1470-4FE0-94F2-54FA2F569774}" dt="2024-07-11T13:24:10.474" v="903" actId="21"/>
          <ac:spMkLst>
            <pc:docMk/>
            <pc:sldMk cId="3285076560" sldId="2178"/>
            <ac:spMk id="8" creationId="{888203EC-E541-A9E4-B6AA-744F17D9A8A4}"/>
          </ac:spMkLst>
        </pc:spChg>
        <pc:picChg chg="del">
          <ac:chgData name="Heitman, Lindsey" userId="a9773a47-99d2-4599-9377-6d37e9ec0bd3" providerId="ADAL" clId="{F2EEF32D-1470-4FE0-94F2-54FA2F569774}" dt="2024-07-11T13:24:15.077" v="904" actId="21"/>
          <ac:picMkLst>
            <pc:docMk/>
            <pc:sldMk cId="3285076560" sldId="2178"/>
            <ac:picMk id="5" creationId="{20651851-1322-4914-BE39-515FD992F650}"/>
          </ac:picMkLst>
        </pc:picChg>
        <pc:picChg chg="del">
          <ac:chgData name="Heitman, Lindsey" userId="a9773a47-99d2-4599-9377-6d37e9ec0bd3" providerId="ADAL" clId="{F2EEF32D-1470-4FE0-94F2-54FA2F569774}" dt="2024-07-11T13:24:07.322" v="902" actId="21"/>
          <ac:picMkLst>
            <pc:docMk/>
            <pc:sldMk cId="3285076560" sldId="2178"/>
            <ac:picMk id="7" creationId="{D7CB0597-DBDB-FB54-A5F2-69446CA25B27}"/>
          </ac:picMkLst>
        </pc:picChg>
        <pc:picChg chg="add mod">
          <ac:chgData name="Heitman, Lindsey" userId="a9773a47-99d2-4599-9377-6d37e9ec0bd3" providerId="ADAL" clId="{F2EEF32D-1470-4FE0-94F2-54FA2F569774}" dt="2024-07-11T13:28:13.344" v="1384" actId="962"/>
          <ac:picMkLst>
            <pc:docMk/>
            <pc:sldMk cId="3285076560" sldId="2178"/>
            <ac:picMk id="10" creationId="{A16EA06C-A629-5BCB-952E-5B81EE1AF664}"/>
          </ac:picMkLst>
        </pc:picChg>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0T21:54:26.625" v="514" actId="20577"/>
        <pc:sldMkLst>
          <pc:docMk/>
          <pc:sldMk cId="1037917088" sldId="5098"/>
        </pc:sldMkLst>
        <pc:spChg chg="mod">
          <ac:chgData name="Heitman, Lindsey" userId="a9773a47-99d2-4599-9377-6d37e9ec0bd3" providerId="ADAL" clId="{F2EEF32D-1470-4FE0-94F2-54FA2F569774}" dt="2024-07-10T21:54:16.134" v="492" actId="1076"/>
          <ac:spMkLst>
            <pc:docMk/>
            <pc:sldMk cId="1037917088" sldId="5098"/>
            <ac:spMk id="3" creationId="{6BF4B97E-13F4-8EB1-7148-584349E80E76}"/>
          </ac:spMkLst>
        </pc:spChg>
        <pc:graphicFrameChg chg="modGraphic">
          <ac:chgData name="Heitman, Lindsey" userId="a9773a47-99d2-4599-9377-6d37e9ec0bd3" providerId="ADAL" clId="{F2EEF32D-1470-4FE0-94F2-54FA2F569774}" dt="2024-07-10T21:54:26.625" v="514" actId="20577"/>
          <ac:graphicFrameMkLst>
            <pc:docMk/>
            <pc:sldMk cId="1037917088" sldId="5098"/>
            <ac:graphicFrameMk id="5" creationId="{5E4612F7-68C6-57CA-E918-38EF641F73CF}"/>
          </ac:graphicFrameMkLst>
        </pc:graphicFrameChg>
      </pc:sldChg>
      <pc:sldChg chg="modSp mod">
        <pc:chgData name="Heitman, Lindsey" userId="a9773a47-99d2-4599-9377-6d37e9ec0bd3" providerId="ADAL" clId="{F2EEF32D-1470-4FE0-94F2-54FA2F569774}" dt="2024-07-11T13:08:48.218" v="530" actId="20577"/>
        <pc:sldMkLst>
          <pc:docMk/>
          <pc:sldMk cId="2545278991" sldId="5460"/>
        </pc:sldMkLst>
        <pc:spChg chg="mod">
          <ac:chgData name="Heitman, Lindsey" userId="a9773a47-99d2-4599-9377-6d37e9ec0bd3" providerId="ADAL" clId="{F2EEF32D-1470-4FE0-94F2-54FA2F569774}" dt="2024-07-11T13:08:48.218" v="530" actId="20577"/>
          <ac:spMkLst>
            <pc:docMk/>
            <pc:sldMk cId="2545278991" sldId="5460"/>
            <ac:spMk id="8" creationId="{9DF983A1-3EC1-B36B-9DA7-667E3BDC25FC}"/>
          </ac:spMkLst>
        </pc:spChg>
        <pc:spChg chg="mod">
          <ac:chgData name="Heitman, Lindsey" userId="a9773a47-99d2-4599-9377-6d37e9ec0bd3" providerId="ADAL" clId="{F2EEF32D-1470-4FE0-94F2-54FA2F569774}" dt="2024-07-10T22:00:38.639" v="520" actId="13926"/>
          <ac:spMkLst>
            <pc:docMk/>
            <pc:sldMk cId="2545278991" sldId="5460"/>
            <ac:spMk id="10" creationId="{C01C6E1B-E65F-A8D1-83A2-E15694A2FBB0}"/>
          </ac:spMkLst>
        </pc:spChg>
      </pc:sldChg>
      <pc:sldChg chg="modSp mod">
        <pc:chgData name="Heitman, Lindsey" userId="a9773a47-99d2-4599-9377-6d37e9ec0bd3" providerId="ADAL" clId="{F2EEF32D-1470-4FE0-94F2-54FA2F569774}" dt="2024-07-11T13:06:31.411" v="527" actId="20577"/>
        <pc:sldMkLst>
          <pc:docMk/>
          <pc:sldMk cId="518718281" sldId="5461"/>
        </pc:sldMkLst>
        <pc:spChg chg="mod">
          <ac:chgData name="Heitman, Lindsey" userId="a9773a47-99d2-4599-9377-6d37e9ec0bd3" providerId="ADAL" clId="{F2EEF32D-1470-4FE0-94F2-54FA2F569774}" dt="2024-07-11T13:06:31.411" v="527" actId="20577"/>
          <ac:spMkLst>
            <pc:docMk/>
            <pc:sldMk cId="518718281" sldId="5461"/>
            <ac:spMk id="14" creationId="{AB5064E6-9C0F-7082-01EE-6E9E856004E4}"/>
          </ac:spMkLst>
        </pc:spChg>
        <pc:graphicFrameChg chg="mod">
          <ac:chgData name="Heitman, Lindsey" userId="a9773a47-99d2-4599-9377-6d37e9ec0bd3" providerId="ADAL" clId="{F2EEF32D-1470-4FE0-94F2-54FA2F569774}" dt="2024-07-10T21:59:09.576" v="518" actId="20577"/>
          <ac:graphicFrameMkLst>
            <pc:docMk/>
            <pc:sldMk cId="518718281" sldId="5461"/>
            <ac:graphicFrameMk id="7" creationId="{DD4549BB-61DF-A653-3673-39E6FCD6D44F}"/>
          </ac:graphicFrameMkLst>
        </pc:graphicFrameChg>
      </pc:sldChg>
      <pc:sldChg chg="addSp delSp modSp new mod">
        <pc:chgData name="Heitman, Lindsey" userId="a9773a47-99d2-4599-9377-6d37e9ec0bd3" providerId="ADAL" clId="{F2EEF32D-1470-4FE0-94F2-54FA2F569774}" dt="2024-07-11T13:31:27.051" v="1392" actId="27636"/>
        <pc:sldMkLst>
          <pc:docMk/>
          <pc:sldMk cId="3488335527" sldId="5510"/>
        </pc:sldMkLst>
        <pc:spChg chg="del">
          <ac:chgData name="Heitman, Lindsey" userId="a9773a47-99d2-4599-9377-6d37e9ec0bd3" providerId="ADAL" clId="{F2EEF32D-1470-4FE0-94F2-54FA2F569774}" dt="2024-07-11T13:21:12.985" v="828" actId="21"/>
          <ac:spMkLst>
            <pc:docMk/>
            <pc:sldMk cId="3488335527" sldId="5510"/>
            <ac:spMk id="2" creationId="{4D0B8360-7FD3-0609-701D-CABFC4275F2E}"/>
          </ac:spMkLst>
        </pc:spChg>
        <pc:spChg chg="mod">
          <ac:chgData name="Heitman, Lindsey" userId="a9773a47-99d2-4599-9377-6d37e9ec0bd3" providerId="ADAL" clId="{F2EEF32D-1470-4FE0-94F2-54FA2F569774}" dt="2024-07-11T13:29:22.536" v="1388" actId="13244"/>
          <ac:spMkLst>
            <pc:docMk/>
            <pc:sldMk cId="3488335527" sldId="5510"/>
            <ac:spMk id="3" creationId="{37E4621D-CA0D-6D42-5F40-9BCC422BBEB7}"/>
          </ac:spMkLst>
        </pc:spChg>
        <pc:spChg chg="del mod">
          <ac:chgData name="Heitman, Lindsey" userId="a9773a47-99d2-4599-9377-6d37e9ec0bd3" providerId="ADAL" clId="{F2EEF32D-1470-4FE0-94F2-54FA2F569774}" dt="2024-07-11T13:21:30.106" v="829"/>
          <ac:spMkLst>
            <pc:docMk/>
            <pc:sldMk cId="3488335527" sldId="5510"/>
            <ac:spMk id="4" creationId="{E6442973-900C-E399-2E3E-025713822ABD}"/>
          </ac:spMkLst>
        </pc:spChg>
        <pc:spChg chg="del mod">
          <ac:chgData name="Heitman, Lindsey" userId="a9773a47-99d2-4599-9377-6d37e9ec0bd3" providerId="ADAL" clId="{F2EEF32D-1470-4FE0-94F2-54FA2F569774}" dt="2024-07-11T13:21:39.756" v="830"/>
          <ac:spMkLst>
            <pc:docMk/>
            <pc:sldMk cId="3488335527" sldId="5510"/>
            <ac:spMk id="5" creationId="{C8740814-268D-7C38-514A-9E9918C85024}"/>
          </ac:spMkLst>
        </pc:spChg>
        <pc:spChg chg="add mod">
          <ac:chgData name="Heitman, Lindsey" userId="a9773a47-99d2-4599-9377-6d37e9ec0bd3" providerId="ADAL" clId="{F2EEF32D-1470-4FE0-94F2-54FA2F569774}" dt="2024-07-11T13:31:27.051" v="1392" actId="27636"/>
          <ac:spMkLst>
            <pc:docMk/>
            <pc:sldMk cId="3488335527" sldId="5510"/>
            <ac:spMk id="8" creationId="{47956583-6712-7513-51AC-74C5C185A350}"/>
          </ac:spMkLst>
        </pc:spChg>
        <pc:spChg chg="add mod">
          <ac:chgData name="Heitman, Lindsey" userId="a9773a47-99d2-4599-9377-6d37e9ec0bd3" providerId="ADAL" clId="{F2EEF32D-1470-4FE0-94F2-54FA2F569774}" dt="2024-07-11T13:21:48.930" v="832" actId="1076"/>
          <ac:spMkLst>
            <pc:docMk/>
            <pc:sldMk cId="3488335527" sldId="5510"/>
            <ac:spMk id="9" creationId="{E873027A-EBBE-0B03-D906-C2951B89B4BE}"/>
          </ac:spMkLst>
        </pc:spChg>
        <pc:spChg chg="add mod">
          <ac:chgData name="Heitman, Lindsey" userId="a9773a47-99d2-4599-9377-6d37e9ec0bd3" providerId="ADAL" clId="{F2EEF32D-1470-4FE0-94F2-54FA2F569774}" dt="2024-07-11T13:28:39.927" v="1385" actId="33553"/>
          <ac:spMkLst>
            <pc:docMk/>
            <pc:sldMk cId="3488335527" sldId="5510"/>
            <ac:spMk id="10" creationId="{282E48FE-84E5-C0B7-1D54-CEAAAAAA7DA4}"/>
          </ac:spMkLst>
        </pc:spChg>
        <pc:picChg chg="add mod">
          <ac:chgData name="Heitman, Lindsey" userId="a9773a47-99d2-4599-9377-6d37e9ec0bd3" providerId="ADAL" clId="{F2EEF32D-1470-4FE0-94F2-54FA2F569774}" dt="2024-07-11T13:29:28.145" v="1389" actId="13244"/>
          <ac:picMkLst>
            <pc:docMk/>
            <pc:sldMk cId="3488335527" sldId="5510"/>
            <ac:picMk id="7" creationId="{44E88D99-32F1-19D9-9A40-02F90F0AFC13}"/>
          </ac:picMkLst>
        </pc:picChg>
      </pc:sldChg>
      <pc:sldChg chg="new del">
        <pc:chgData name="Heitman, Lindsey" userId="a9773a47-99d2-4599-9377-6d37e9ec0bd3" providerId="ADAL" clId="{F2EEF32D-1470-4FE0-94F2-54FA2F569774}" dt="2024-07-11T13:31:18.035" v="1391" actId="680"/>
        <pc:sldMkLst>
          <pc:docMk/>
          <pc:sldMk cId="1820037878" sldId="5511"/>
        </pc:sldMkLst>
      </pc:sldChg>
      <pc:sldMasterChg chg="delSldLayout">
        <pc:chgData name="Heitman, Lindsey" userId="a9773a47-99d2-4599-9377-6d37e9ec0bd3" providerId="ADAL" clId="{F2EEF32D-1470-4FE0-94F2-54FA2F569774}" dt="2024-07-11T13:22:35.738" v="899" actId="2696"/>
        <pc:sldMasterMkLst>
          <pc:docMk/>
          <pc:sldMasterMk cId="2150711039" sldId="2147483676"/>
        </pc:sldMasterMkLst>
        <pc:sldLayoutChg chg="del">
          <pc:chgData name="Heitman, Lindsey" userId="a9773a47-99d2-4599-9377-6d37e9ec0bd3" providerId="ADAL" clId="{F2EEF32D-1470-4FE0-94F2-54FA2F569774}" dt="2024-07-11T13:22:35.738" v="899" actId="2696"/>
          <pc:sldLayoutMkLst>
            <pc:docMk/>
            <pc:sldMasterMk cId="2150711039" sldId="2147483676"/>
            <pc:sldLayoutMk cId="3147811597" sldId="2147483708"/>
          </pc:sldLayoutMkLst>
        </pc:sldLayoutChg>
      </pc:sldMaster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modSp mod">
        <pc:chgData name="Ward, Reagan" userId="27291eb4-8241-4961-9e69-8c66e34cc5b0" providerId="ADAL" clId="{A3CCD100-94AB-4171-ABF8-0D87469CCDDE}" dt="2024-06-11T15:42:17.297" v="1" actId="20577"/>
        <pc:sldMkLst>
          <pc:docMk/>
          <pc:sldMk cId="3044915438" sldId="256"/>
        </pc:sldMkLst>
        <pc:spChg chg="mod">
          <ac:chgData name="Ward, Reagan" userId="27291eb4-8241-4961-9e69-8c66e34cc5b0" providerId="ADAL" clId="{A3CCD100-94AB-4171-ABF8-0D87469CCDDE}" dt="2024-06-11T15:42:17.297" v="1" actId="20577"/>
          <ac:spMkLst>
            <pc:docMk/>
            <pc:sldMk cId="3044915438" sldId="256"/>
            <ac:spMk id="2" creationId="{00000000-0000-0000-0000-000000000000}"/>
          </ac:spMkLst>
        </pc:spChg>
      </pc:sldChg>
      <pc:sldChg chg="modSp mod">
        <pc:chgData name="Ward, Reagan" userId="27291eb4-8241-4961-9e69-8c66e34cc5b0" providerId="ADAL" clId="{A3CCD100-94AB-4171-ABF8-0D87469CCDDE}" dt="2024-06-11T15:44:10.179" v="103" actId="2165"/>
        <pc:sldMkLst>
          <pc:docMk/>
          <pc:sldMk cId="1212467416" sldId="261"/>
        </pc:sldMkLst>
        <pc:graphicFrameChg chg="modGraphic">
          <ac:chgData name="Ward, Reagan" userId="27291eb4-8241-4961-9e69-8c66e34cc5b0" providerId="ADAL" clId="{A3CCD100-94AB-4171-ABF8-0D87469CCDDE}" dt="2024-06-11T15:44:10.179" v="103"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addSp delSp modSp mod">
        <pc:chgData name="Ward, Reagan" userId="27291eb4-8241-4961-9e69-8c66e34cc5b0" providerId="ADAL" clId="{A3CCD100-94AB-4171-ABF8-0D87469CCDDE}" dt="2024-06-11T15:54:12.850" v="383" actId="404"/>
        <pc:sldMkLst>
          <pc:docMk/>
          <pc:sldMk cId="3717000822" sldId="280"/>
        </pc:sldMkLst>
        <pc:spChg chg="mod">
          <ac:chgData name="Ward, Reagan" userId="27291eb4-8241-4961-9e69-8c66e34cc5b0" providerId="ADAL" clId="{A3CCD100-94AB-4171-ABF8-0D87469CCDDE}" dt="2024-06-11T15:53:44.323" v="380" actId="26606"/>
          <ac:spMkLst>
            <pc:docMk/>
            <pc:sldMk cId="3717000822" sldId="280"/>
            <ac:spMk id="2" creationId="{439B416C-5F6D-56F7-429A-80FD0A190C25}"/>
          </ac:spMkLst>
        </pc:spChg>
        <pc:spChg chg="mod">
          <ac:chgData name="Ward, Reagan" userId="27291eb4-8241-4961-9e69-8c66e34cc5b0" providerId="ADAL" clId="{A3CCD100-94AB-4171-ABF8-0D87469CCDDE}" dt="2024-06-11T15:53:44.323" v="380" actId="26606"/>
          <ac:spMkLst>
            <pc:docMk/>
            <pc:sldMk cId="3717000822" sldId="280"/>
            <ac:spMk id="3" creationId="{23730712-328A-D55D-1F4E-AFE29CF33EAE}"/>
          </ac:spMkLst>
        </pc:spChg>
        <pc:spChg chg="add del mod">
          <ac:chgData name="Ward, Reagan" userId="27291eb4-8241-4961-9e69-8c66e34cc5b0" providerId="ADAL" clId="{A3CCD100-94AB-4171-ABF8-0D87469CCDDE}" dt="2024-06-11T15:53:23.053" v="378" actId="478"/>
          <ac:spMkLst>
            <pc:docMk/>
            <pc:sldMk cId="3717000822" sldId="280"/>
            <ac:spMk id="4" creationId="{5B763A65-C1DA-E202-5A04-763B7ABDA27C}"/>
          </ac:spMkLst>
        </pc:spChg>
        <pc:spChg chg="add del">
          <ac:chgData name="Ward, Reagan" userId="27291eb4-8241-4961-9e69-8c66e34cc5b0" providerId="ADAL" clId="{A3CCD100-94AB-4171-ABF8-0D87469CCDDE}" dt="2024-06-11T15:53:44.323" v="380" actId="26606"/>
          <ac:spMkLst>
            <pc:docMk/>
            <pc:sldMk cId="3717000822" sldId="280"/>
            <ac:spMk id="1031" creationId="{B1595A09-E336-4D1B-9B3A-06A2287A54E2}"/>
          </ac:spMkLst>
        </pc:spChg>
        <pc:spChg chg="add del">
          <ac:chgData name="Ward, Reagan" userId="27291eb4-8241-4961-9e69-8c66e34cc5b0" providerId="ADAL" clId="{A3CCD100-94AB-4171-ABF8-0D87469CCDDE}" dt="2024-06-11T15:53:44.323" v="380" actId="26606"/>
          <ac:spMkLst>
            <pc:docMk/>
            <pc:sldMk cId="3717000822" sldId="280"/>
            <ac:spMk id="1033" creationId="{3540989C-C7B8-473B-BF87-6F2DA6A90006}"/>
          </ac:spMkLst>
        </pc:spChg>
        <pc:graphicFrameChg chg="mod modGraphic">
          <ac:chgData name="Ward, Reagan" userId="27291eb4-8241-4961-9e69-8c66e34cc5b0" providerId="ADAL" clId="{A3CCD100-94AB-4171-ABF8-0D87469CCDDE}" dt="2024-06-11T15:54:12.850" v="383" actId="404"/>
          <ac:graphicFrameMkLst>
            <pc:docMk/>
            <pc:sldMk cId="3717000822" sldId="280"/>
            <ac:graphicFrameMk id="12" creationId="{1AA09EE0-7419-6ED5-4AA1-CC9009509570}"/>
          </ac:graphicFrameMkLst>
        </pc:graphicFrameChg>
        <pc:picChg chg="mod">
          <ac:chgData name="Ward, Reagan" userId="27291eb4-8241-4961-9e69-8c66e34cc5b0" providerId="ADAL" clId="{A3CCD100-94AB-4171-ABF8-0D87469CCDDE}" dt="2024-06-11T15:53:44.334" v="381" actId="26606"/>
          <ac:picMkLst>
            <pc:docMk/>
            <pc:sldMk cId="3717000822" sldId="280"/>
            <ac:picMk id="1026" creationId="{434D2022-96B5-22AA-7336-44BC0B6ECAB4}"/>
          </ac:picMkLst>
        </pc:picChg>
      </pc:sldChg>
      <pc:sldChg chg="modSp add mod">
        <pc:chgData name="Ward, Reagan" userId="27291eb4-8241-4961-9e69-8c66e34cc5b0" providerId="ADAL" clId="{A3CCD100-94AB-4171-ABF8-0D87469CCDDE}" dt="2024-06-12T22:53:11.520" v="3395" actId="1076"/>
        <pc:sldMkLst>
          <pc:docMk/>
          <pc:sldMk cId="4006630429" sldId="282"/>
        </pc:sldMkLst>
        <pc:spChg chg="mod">
          <ac:chgData name="Ward, Reagan" userId="27291eb4-8241-4961-9e69-8c66e34cc5b0" providerId="ADAL" clId="{A3CCD100-94AB-4171-ABF8-0D87469CCDDE}" dt="2024-06-12T22:53:11.520" v="3395" actId="1076"/>
          <ac:spMkLst>
            <pc:docMk/>
            <pc:sldMk cId="4006630429" sldId="282"/>
            <ac:spMk id="2" creationId="{E7E2EB91-0374-5582-7ACC-741F875FB6AB}"/>
          </ac:spMkLst>
        </pc:spChg>
        <pc:graphicFrameChg chg="mod modGraphic">
          <ac:chgData name="Ward, Reagan" userId="27291eb4-8241-4961-9e69-8c66e34cc5b0" providerId="ADAL" clId="{A3CCD100-94AB-4171-ABF8-0D87469CCDDE}" dt="2024-06-12T22:53:03.661" v="3394"/>
          <ac:graphicFrameMkLst>
            <pc:docMk/>
            <pc:sldMk cId="4006630429" sldId="282"/>
            <ac:graphicFrameMk id="11" creationId="{4A046F5F-034D-A2DD-B7B6-B37CB3AF1360}"/>
          </ac:graphicFrameMkLst>
        </pc:graphicFrameChg>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1991320786" sldId="4834"/>
        </pc:sldMkLst>
      </pc:sldChg>
      <pc:sldChg chg="modSp mod">
        <pc:chgData name="Ward, Reagan" userId="27291eb4-8241-4961-9e69-8c66e34cc5b0" providerId="ADAL" clId="{A3CCD100-94AB-4171-ABF8-0D87469CCDDE}" dt="2024-06-12T22:57:43.855" v="3582" actId="6549"/>
        <pc:sldMkLst>
          <pc:docMk/>
          <pc:sldMk cId="3227145924" sldId="5097"/>
        </pc:sldMkLst>
        <pc:graphicFrameChg chg="modGraphic">
          <ac:chgData name="Ward, Reagan" userId="27291eb4-8241-4961-9e69-8c66e34cc5b0" providerId="ADAL" clId="{A3CCD100-94AB-4171-ABF8-0D87469CCDDE}" dt="2024-06-12T22:57:43.855" v="3582"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A3CCD100-94AB-4171-ABF8-0D87469CCDDE}" dt="2024-06-12T22:57:02.126" v="3580" actId="20577"/>
        <pc:sldMkLst>
          <pc:docMk/>
          <pc:sldMk cId="1037917088" sldId="5098"/>
        </pc:sldMkLst>
        <pc:graphicFrameChg chg="modGraphic">
          <ac:chgData name="Ward, Reagan" userId="27291eb4-8241-4961-9e69-8c66e34cc5b0" providerId="ADAL" clId="{A3CCD100-94AB-4171-ABF8-0D87469CCDDE}" dt="2024-06-12T22:57:02.126" v="3580"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modSp mod">
        <pc:chgData name="Ward, Reagan" userId="27291eb4-8241-4961-9e69-8c66e34cc5b0" providerId="ADAL" clId="{A3CCD100-94AB-4171-ABF8-0D87469CCDDE}" dt="2024-06-11T15:49:11.856" v="235" actId="27636"/>
        <pc:sldMkLst>
          <pc:docMk/>
          <pc:sldMk cId="3396060537" sldId="5314"/>
        </pc:sldMkLst>
        <pc:spChg chg="mod">
          <ac:chgData name="Ward, Reagan" userId="27291eb4-8241-4961-9e69-8c66e34cc5b0" providerId="ADAL" clId="{A3CCD100-94AB-4171-ABF8-0D87469CCDDE}" dt="2024-06-11T15:49:11.856" v="235" actId="27636"/>
          <ac:spMkLst>
            <pc:docMk/>
            <pc:sldMk cId="3396060537" sldId="5314"/>
            <ac:spMk id="5" creationId="{AF6EB1F5-01CD-901C-27EE-72C2EDD75AA9}"/>
          </ac:spMkLst>
        </pc:spChg>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11504233" sldId="536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del">
        <pc:chgData name="Ward, Reagan" userId="27291eb4-8241-4961-9e69-8c66e34cc5b0" providerId="ADAL" clId="{A3CCD100-94AB-4171-ABF8-0D87469CCDDE}" dt="2024-06-11T15:45:49.795" v="104" actId="47"/>
        <pc:sldMkLst>
          <pc:docMk/>
          <pc:sldMk cId="1775796373" sldId="5395"/>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pChg chg="del mod ord">
          <ac:chgData name="Ward, Reagan" userId="27291eb4-8241-4961-9e69-8c66e34cc5b0" providerId="ADAL" clId="{A3CCD100-94AB-4171-ABF8-0D87469CCDDE}" dt="2024-06-11T15:45:58.573" v="106" actId="700"/>
          <ac:spMkLst>
            <pc:docMk/>
            <pc:sldMk cId="1875050879" sldId="5451"/>
            <ac:spMk id="2" creationId="{8DC3A75B-0D76-F91F-7407-460704899B94}"/>
          </ac:spMkLst>
        </pc:spChg>
        <pc:spChg chg="del mod ord">
          <ac:chgData name="Ward, Reagan" userId="27291eb4-8241-4961-9e69-8c66e34cc5b0" providerId="ADAL" clId="{A3CCD100-94AB-4171-ABF8-0D87469CCDDE}" dt="2024-06-11T15:45:58.573" v="106" actId="700"/>
          <ac:spMkLst>
            <pc:docMk/>
            <pc:sldMk cId="1875050879" sldId="5451"/>
            <ac:spMk id="3" creationId="{40510CD3-131D-E88D-25B7-2AF37A69193C}"/>
          </ac:spMkLst>
        </pc:spChg>
        <pc:spChg chg="mod ord">
          <ac:chgData name="Ward, Reagan" userId="27291eb4-8241-4961-9e69-8c66e34cc5b0" providerId="ADAL" clId="{A3CCD100-94AB-4171-ABF8-0D87469CCDDE}" dt="2024-06-11T15:45:58.573" v="106" actId="700"/>
          <ac:spMkLst>
            <pc:docMk/>
            <pc:sldMk cId="1875050879" sldId="5451"/>
            <ac:spMk id="4" creationId="{DD0A69E4-AF10-CAB7-3EE4-174DBE94E5EF}"/>
          </ac:spMkLst>
        </pc:spChg>
        <pc:spChg chg="add mod ord">
          <ac:chgData name="Ward, Reagan" userId="27291eb4-8241-4961-9e69-8c66e34cc5b0" providerId="ADAL" clId="{A3CCD100-94AB-4171-ABF8-0D87469CCDDE}" dt="2024-06-11T15:48:04.677" v="149" actId="20577"/>
          <ac:spMkLst>
            <pc:docMk/>
            <pc:sldMk cId="1875050879" sldId="5451"/>
            <ac:spMk id="5" creationId="{A048A9B3-BD76-B087-5BF3-157633758E45}"/>
          </ac:spMkLst>
        </pc:spChg>
        <pc:spChg chg="add mod ord">
          <ac:chgData name="Ward, Reagan" userId="27291eb4-8241-4961-9e69-8c66e34cc5b0" providerId="ADAL" clId="{A3CCD100-94AB-4171-ABF8-0D87469CCDDE}" dt="2024-06-11T15:48:09.964" v="160" actId="20577"/>
          <ac:spMkLst>
            <pc:docMk/>
            <pc:sldMk cId="1875050879" sldId="5451"/>
            <ac:spMk id="6" creationId="{741B3020-9548-3A59-58A0-5595257DB4A1}"/>
          </ac:spMkLst>
        </pc:spChg>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pChg chg="del mod ord">
          <ac:chgData name="Ward, Reagan" userId="27291eb4-8241-4961-9e69-8c66e34cc5b0" providerId="ADAL" clId="{A3CCD100-94AB-4171-ABF8-0D87469CCDDE}" dt="2024-06-11T15:46:21.699" v="108" actId="700"/>
          <ac:spMkLst>
            <pc:docMk/>
            <pc:sldMk cId="1464257442" sldId="5452"/>
            <ac:spMk id="2" creationId="{E3A725C9-93CC-BA8C-81E7-D055F95C6D5D}"/>
          </ac:spMkLst>
        </pc:spChg>
        <pc:spChg chg="del mod ord">
          <ac:chgData name="Ward, Reagan" userId="27291eb4-8241-4961-9e69-8c66e34cc5b0" providerId="ADAL" clId="{A3CCD100-94AB-4171-ABF8-0D87469CCDDE}" dt="2024-06-11T15:46:21.699" v="108" actId="700"/>
          <ac:spMkLst>
            <pc:docMk/>
            <pc:sldMk cId="1464257442" sldId="5452"/>
            <ac:spMk id="3" creationId="{78A5C4ED-1FBD-04DB-8C4B-9D223BF3FC1C}"/>
          </ac:spMkLst>
        </pc:spChg>
        <pc:spChg chg="mod ord">
          <ac:chgData name="Ward, Reagan" userId="27291eb4-8241-4961-9e69-8c66e34cc5b0" providerId="ADAL" clId="{A3CCD100-94AB-4171-ABF8-0D87469CCDDE}" dt="2024-06-11T15:51:30.065" v="369" actId="13244"/>
          <ac:spMkLst>
            <pc:docMk/>
            <pc:sldMk cId="1464257442" sldId="5452"/>
            <ac:spMk id="4" creationId="{6433EF89-FB1E-9927-37E4-3711989AD864}"/>
          </ac:spMkLst>
        </pc:spChg>
        <pc:spChg chg="add mod ord">
          <ac:chgData name="Ward, Reagan" userId="27291eb4-8241-4961-9e69-8c66e34cc5b0" providerId="ADAL" clId="{A3CCD100-94AB-4171-ABF8-0D87469CCDDE}" dt="2024-06-11T15:48:57.476" v="196" actId="20577"/>
          <ac:spMkLst>
            <pc:docMk/>
            <pc:sldMk cId="1464257442" sldId="5452"/>
            <ac:spMk id="5" creationId="{D3183F41-104A-E84E-6692-57C275B60152}"/>
          </ac:spMkLst>
        </pc:spChg>
        <pc:spChg chg="add mod ord">
          <ac:chgData name="Ward, Reagan" userId="27291eb4-8241-4961-9e69-8c66e34cc5b0" providerId="ADAL" clId="{A3CCD100-94AB-4171-ABF8-0D87469CCDDE}" dt="2024-06-11T15:46:21.750" v="110" actId="27636"/>
          <ac:spMkLst>
            <pc:docMk/>
            <pc:sldMk cId="1464257442" sldId="5452"/>
            <ac:spMk id="6" creationId="{817B3D93-CCC0-5306-7668-D0F6F017E251}"/>
          </ac:spMkLst>
        </pc:spChg>
        <pc:spChg chg="add mod ord">
          <ac:chgData name="Ward, Reagan" userId="27291eb4-8241-4961-9e69-8c66e34cc5b0" providerId="ADAL" clId="{A3CCD100-94AB-4171-ABF8-0D87469CCDDE}" dt="2024-06-11T15:46:21.749" v="109" actId="27636"/>
          <ac:spMkLst>
            <pc:docMk/>
            <pc:sldMk cId="1464257442" sldId="5452"/>
            <ac:spMk id="7" creationId="{A28EC7DC-7995-780C-9DD1-390D0F71AF1D}"/>
          </ac:spMkLst>
        </pc:spChg>
        <pc:spChg chg="add del mod ord">
          <ac:chgData name="Ward, Reagan" userId="27291eb4-8241-4961-9e69-8c66e34cc5b0" providerId="ADAL" clId="{A3CCD100-94AB-4171-ABF8-0D87469CCDDE}" dt="2024-06-11T15:47:20.229" v="113" actId="3680"/>
          <ac:spMkLst>
            <pc:docMk/>
            <pc:sldMk cId="1464257442" sldId="5452"/>
            <ac:spMk id="8" creationId="{A2AC8D6F-790F-CBEF-3945-EA3B2AAA7094}"/>
          </ac:spMkLst>
        </pc:spChg>
        <pc:graphicFrameChg chg="add mod ord modGraphic">
          <ac:chgData name="Ward, Reagan" userId="27291eb4-8241-4961-9e69-8c66e34cc5b0" providerId="ADAL" clId="{A3CCD100-94AB-4171-ABF8-0D87469CCDDE}" dt="2024-06-11T15:51:28.924" v="368" actId="13244"/>
          <ac:graphicFrameMkLst>
            <pc:docMk/>
            <pc:sldMk cId="1464257442" sldId="5452"/>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pChg chg="del mod ord">
          <ac:chgData name="Ward, Reagan" userId="27291eb4-8241-4961-9e69-8c66e34cc5b0" providerId="ADAL" clId="{A3CCD100-94AB-4171-ABF8-0D87469CCDDE}" dt="2024-06-11T15:46:25.925" v="112" actId="700"/>
          <ac:spMkLst>
            <pc:docMk/>
            <pc:sldMk cId="1360257167" sldId="5453"/>
            <ac:spMk id="2" creationId="{6F05BC57-38FA-F11F-7DEE-CEFA50770E1E}"/>
          </ac:spMkLst>
        </pc:spChg>
        <pc:spChg chg="mod ord">
          <ac:chgData name="Ward, Reagan" userId="27291eb4-8241-4961-9e69-8c66e34cc5b0" providerId="ADAL" clId="{A3CCD100-94AB-4171-ABF8-0D87469CCDDE}" dt="2024-06-11T15:46:25.925" v="112" actId="700"/>
          <ac:spMkLst>
            <pc:docMk/>
            <pc:sldMk cId="1360257167" sldId="5453"/>
            <ac:spMk id="3" creationId="{38026E2B-B4DA-1613-4E8F-B0695B2A97E0}"/>
          </ac:spMkLst>
        </pc:spChg>
        <pc:spChg chg="del mod ord">
          <ac:chgData name="Ward, Reagan" userId="27291eb4-8241-4961-9e69-8c66e34cc5b0" providerId="ADAL" clId="{A3CCD100-94AB-4171-ABF8-0D87469CCDDE}" dt="2024-06-11T15:46:25.925" v="112" actId="700"/>
          <ac:spMkLst>
            <pc:docMk/>
            <pc:sldMk cId="1360257167" sldId="5453"/>
            <ac:spMk id="4" creationId="{5EECFE2B-7D83-E0C7-E371-4D55F235A6E7}"/>
          </ac:spMkLst>
        </pc:spChg>
        <pc:spChg chg="del">
          <ac:chgData name="Ward, Reagan" userId="27291eb4-8241-4961-9e69-8c66e34cc5b0" providerId="ADAL" clId="{A3CCD100-94AB-4171-ABF8-0D87469CCDDE}" dt="2024-06-11T15:46:25.925" v="112" actId="700"/>
          <ac:spMkLst>
            <pc:docMk/>
            <pc:sldMk cId="1360257167" sldId="5453"/>
            <ac:spMk id="5" creationId="{F6E16982-EBEF-85C3-F393-82E25563B7F4}"/>
          </ac:spMkLst>
        </pc:spChg>
        <pc:spChg chg="del">
          <ac:chgData name="Ward, Reagan" userId="27291eb4-8241-4961-9e69-8c66e34cc5b0" providerId="ADAL" clId="{A3CCD100-94AB-4171-ABF8-0D87469CCDDE}" dt="2024-06-11T15:46:25.925" v="112" actId="700"/>
          <ac:spMkLst>
            <pc:docMk/>
            <pc:sldMk cId="1360257167" sldId="5453"/>
            <ac:spMk id="6" creationId="{5496AD53-DC5E-9743-6F00-3D9207A6952A}"/>
          </ac:spMkLst>
        </pc:spChg>
        <pc:spChg chg="add mod ord">
          <ac:chgData name="Ward, Reagan" userId="27291eb4-8241-4961-9e69-8c66e34cc5b0" providerId="ADAL" clId="{A3CCD100-94AB-4171-ABF8-0D87469CCDDE}" dt="2024-06-11T15:49:07.288" v="233" actId="20577"/>
          <ac:spMkLst>
            <pc:docMk/>
            <pc:sldMk cId="1360257167" sldId="5453"/>
            <ac:spMk id="7" creationId="{A3D6EAC0-17D3-B021-92CD-AFF67B2C6903}"/>
          </ac:spMkLst>
        </pc:spChg>
        <pc:spChg chg="add mod ord">
          <ac:chgData name="Ward, Reagan" userId="27291eb4-8241-4961-9e69-8c66e34cc5b0" providerId="ADAL" clId="{A3CCD100-94AB-4171-ABF8-0D87469CCDDE}" dt="2024-06-11T15:46:25.925" v="112" actId="700"/>
          <ac:spMkLst>
            <pc:docMk/>
            <pc:sldMk cId="1360257167" sldId="5453"/>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pChg chg="mod">
          <ac:chgData name="Ward, Reagan" userId="27291eb4-8241-4961-9e69-8c66e34cc5b0" providerId="ADAL" clId="{A3CCD100-94AB-4171-ABF8-0D87469CCDDE}" dt="2024-06-11T15:50:10.273" v="316" actId="20577"/>
          <ac:spMkLst>
            <pc:docMk/>
            <pc:sldMk cId="2020876240" sldId="5454"/>
            <ac:spMk id="5" creationId="{A048A9B3-BD76-B087-5BF3-157633758E45}"/>
          </ac:spMkLst>
        </pc:spChg>
        <pc:spChg chg="mod">
          <ac:chgData name="Ward, Reagan" userId="27291eb4-8241-4961-9e69-8c66e34cc5b0" providerId="ADAL" clId="{A3CCD100-94AB-4171-ABF8-0D87469CCDDE}" dt="2024-06-11T15:50:15.246" v="327" actId="20577"/>
          <ac:spMkLst>
            <pc:docMk/>
            <pc:sldMk cId="2020876240" sldId="5454"/>
            <ac:spMk id="6" creationId="{741B3020-9548-3A59-58A0-5595257DB4A1}"/>
          </ac:spMkLst>
        </pc:spChg>
      </pc:sldChg>
      <pc:sldChg chg="del">
        <pc:chgData name="Ward, Reagan" userId="27291eb4-8241-4961-9e69-8c66e34cc5b0" providerId="ADAL" clId="{A3CCD100-94AB-4171-ABF8-0D87469CCDDE}" dt="2024-06-11T15:45:49.795" v="104" actId="47"/>
        <pc:sldMkLst>
          <pc:docMk/>
          <pc:sldMk cId="1262648449" sldId="5455"/>
        </pc:sldMkLst>
      </pc:sldChg>
      <pc:sldChg chg="modSp add del mod ord">
        <pc:chgData name="Ward, Reagan" userId="27291eb4-8241-4961-9e69-8c66e34cc5b0" providerId="ADAL" clId="{A3CCD100-94AB-4171-ABF8-0D87469CCDDE}" dt="2024-06-12T19:59:34.990" v="390" actId="47"/>
        <pc:sldMkLst>
          <pc:docMk/>
          <pc:sldMk cId="2515163578" sldId="5455"/>
        </pc:sldMkLst>
        <pc:spChg chg="ord">
          <ac:chgData name="Ward, Reagan" userId="27291eb4-8241-4961-9e69-8c66e34cc5b0" providerId="ADAL" clId="{A3CCD100-94AB-4171-ABF8-0D87469CCDDE}" dt="2024-06-11T15:51:40.655" v="373" actId="13244"/>
          <ac:spMkLst>
            <pc:docMk/>
            <pc:sldMk cId="2515163578" sldId="5455"/>
            <ac:spMk id="4" creationId="{6433EF89-FB1E-9927-37E4-3711989AD864}"/>
          </ac:spMkLst>
        </pc:spChg>
        <pc:spChg chg="mod">
          <ac:chgData name="Ward, Reagan" userId="27291eb4-8241-4961-9e69-8c66e34cc5b0" providerId="ADAL" clId="{A3CCD100-94AB-4171-ABF8-0D87469CCDDE}" dt="2024-06-11T15:50:23.645" v="348" actId="20577"/>
          <ac:spMkLst>
            <pc:docMk/>
            <pc:sldMk cId="2515163578" sldId="5455"/>
            <ac:spMk id="5" creationId="{D3183F41-104A-E84E-6692-57C275B60152}"/>
          </ac:spMkLst>
        </pc:spChg>
        <pc:graphicFrameChg chg="ord">
          <ac:chgData name="Ward, Reagan" userId="27291eb4-8241-4961-9e69-8c66e34cc5b0" providerId="ADAL" clId="{A3CCD100-94AB-4171-ABF8-0D87469CCDDE}" dt="2024-06-11T15:51:39.649" v="372" actId="13244"/>
          <ac:graphicFrameMkLst>
            <pc:docMk/>
            <pc:sldMk cId="2515163578" sldId="5455"/>
            <ac:graphicFrameMk id="9" creationId="{BE6DBE5B-6613-480C-7673-649F61C9968C}"/>
          </ac:graphicFrameMkLst>
        </pc:graphicFrameChg>
      </pc:sldChg>
      <pc:sldChg chg="modSp add mod ord">
        <pc:chgData name="Ward, Reagan" userId="27291eb4-8241-4961-9e69-8c66e34cc5b0" providerId="ADAL" clId="{A3CCD100-94AB-4171-ABF8-0D87469CCDDE}" dt="2024-06-12T20:28:46.294" v="1344" actId="20577"/>
        <pc:sldMkLst>
          <pc:docMk/>
          <pc:sldMk cId="619942572" sldId="5456"/>
        </pc:sldMkLst>
        <pc:spChg chg="mod">
          <ac:chgData name="Ward, Reagan" userId="27291eb4-8241-4961-9e69-8c66e34cc5b0" providerId="ADAL" clId="{A3CCD100-94AB-4171-ABF8-0D87469CCDDE}" dt="2024-06-11T15:50:30.671" v="367" actId="20577"/>
          <ac:spMkLst>
            <pc:docMk/>
            <pc:sldMk cId="619942572" sldId="5456"/>
            <ac:spMk id="7" creationId="{A3D6EAC0-17D3-B021-92CD-AFF67B2C6903}"/>
          </ac:spMkLst>
        </pc:spChg>
        <pc:spChg chg="mod">
          <ac:chgData name="Ward, Reagan" userId="27291eb4-8241-4961-9e69-8c66e34cc5b0" providerId="ADAL" clId="{A3CCD100-94AB-4171-ABF8-0D87469CCDDE}" dt="2024-06-12T20:28:46.294" v="1344" actId="20577"/>
          <ac:spMkLst>
            <pc:docMk/>
            <pc:sldMk cId="619942572" sldId="5456"/>
            <ac:spMk id="8" creationId="{D6504B4B-6829-E849-F7AC-00D6C78E1D0B}"/>
          </ac:spMkLst>
        </pc:spChg>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pChg chg="mod">
          <ac:chgData name="Ward, Reagan" userId="27291eb4-8241-4961-9e69-8c66e34cc5b0" providerId="ADAL" clId="{A3CCD100-94AB-4171-ABF8-0D87469CCDDE}" dt="2024-06-11T15:49:33.362" v="256" actId="20577"/>
          <ac:spMkLst>
            <pc:docMk/>
            <pc:sldMk cId="3126198227" sldId="5457"/>
            <ac:spMk id="5" creationId="{A048A9B3-BD76-B087-5BF3-157633758E45}"/>
          </ac:spMkLst>
        </pc:spChg>
      </pc:sldChg>
      <pc:sldChg chg="modSp add mod">
        <pc:chgData name="Ward, Reagan" userId="27291eb4-8241-4961-9e69-8c66e34cc5b0" providerId="ADAL" clId="{A3CCD100-94AB-4171-ABF8-0D87469CCDDE}" dt="2024-06-11T15:51:35.959" v="371" actId="13244"/>
        <pc:sldMkLst>
          <pc:docMk/>
          <pc:sldMk cId="1405902670" sldId="5458"/>
        </pc:sldMkLst>
        <pc:spChg chg="ord">
          <ac:chgData name="Ward, Reagan" userId="27291eb4-8241-4961-9e69-8c66e34cc5b0" providerId="ADAL" clId="{A3CCD100-94AB-4171-ABF8-0D87469CCDDE}" dt="2024-06-11T15:51:34.477" v="370" actId="13244"/>
          <ac:spMkLst>
            <pc:docMk/>
            <pc:sldMk cId="1405902670" sldId="5458"/>
            <ac:spMk id="4" creationId="{6433EF89-FB1E-9927-37E4-3711989AD864}"/>
          </ac:spMkLst>
        </pc:spChg>
        <pc:spChg chg="mod">
          <ac:chgData name="Ward, Reagan" userId="27291eb4-8241-4961-9e69-8c66e34cc5b0" providerId="ADAL" clId="{A3CCD100-94AB-4171-ABF8-0D87469CCDDE}" dt="2024-06-11T15:49:43.854" v="276" actId="20577"/>
          <ac:spMkLst>
            <pc:docMk/>
            <pc:sldMk cId="1405902670" sldId="5458"/>
            <ac:spMk id="5" creationId="{D3183F41-104A-E84E-6692-57C275B60152}"/>
          </ac:spMkLst>
        </pc:spChg>
        <pc:graphicFrameChg chg="ord">
          <ac:chgData name="Ward, Reagan" userId="27291eb4-8241-4961-9e69-8c66e34cc5b0" providerId="ADAL" clId="{A3CCD100-94AB-4171-ABF8-0D87469CCDDE}" dt="2024-06-11T15:51:35.959" v="371" actId="13244"/>
          <ac:graphicFrameMkLst>
            <pc:docMk/>
            <pc:sldMk cId="1405902670" sldId="5458"/>
            <ac:graphicFrameMk id="9" creationId="{BE6DBE5B-6613-480C-7673-649F61C9968C}"/>
          </ac:graphicFrameMkLst>
        </pc:graphicFrameChg>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pChg chg="mod">
          <ac:chgData name="Ward, Reagan" userId="27291eb4-8241-4961-9e69-8c66e34cc5b0" providerId="ADAL" clId="{A3CCD100-94AB-4171-ABF8-0D87469CCDDE}" dt="2024-06-11T15:50:05.145" v="297" actId="20577"/>
          <ac:spMkLst>
            <pc:docMk/>
            <pc:sldMk cId="3509166781" sldId="5459"/>
            <ac:spMk id="7" creationId="{A3D6EAC0-17D3-B021-92CD-AFF67B2C6903}"/>
          </ac:spMkLst>
        </pc:spChg>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pChg chg="del mod ord">
          <ac:chgData name="Ward, Reagan" userId="27291eb4-8241-4961-9e69-8c66e34cc5b0" providerId="ADAL" clId="{A3CCD100-94AB-4171-ABF8-0D87469CCDDE}" dt="2024-06-12T20:07:13.356" v="393" actId="700"/>
          <ac:spMkLst>
            <pc:docMk/>
            <pc:sldMk cId="1511123926" sldId="5460"/>
            <ac:spMk id="2" creationId="{FEA02ECB-23E4-77D9-24C2-77F530E85C57}"/>
          </ac:spMkLst>
        </pc:spChg>
        <pc:spChg chg="mod ord">
          <ac:chgData name="Ward, Reagan" userId="27291eb4-8241-4961-9e69-8c66e34cc5b0" providerId="ADAL" clId="{A3CCD100-94AB-4171-ABF8-0D87469CCDDE}" dt="2024-06-12T20:07:19.024" v="399" actId="700"/>
          <ac:spMkLst>
            <pc:docMk/>
            <pc:sldMk cId="1511123926" sldId="5460"/>
            <ac:spMk id="3" creationId="{9E936801-2838-36D0-7699-EE5C61C3F7A2}"/>
          </ac:spMkLst>
        </pc:spChg>
        <pc:spChg chg="del mod ord">
          <ac:chgData name="Ward, Reagan" userId="27291eb4-8241-4961-9e69-8c66e34cc5b0" providerId="ADAL" clId="{A3CCD100-94AB-4171-ABF8-0D87469CCDDE}" dt="2024-06-12T20:07:13.356" v="393" actId="700"/>
          <ac:spMkLst>
            <pc:docMk/>
            <pc:sldMk cId="1511123926" sldId="5460"/>
            <ac:spMk id="4" creationId="{64750189-1DFA-1E13-FA51-7A78B158D430}"/>
          </ac:spMkLst>
        </pc:spChg>
        <pc:spChg chg="del mod ord">
          <ac:chgData name="Ward, Reagan" userId="27291eb4-8241-4961-9e69-8c66e34cc5b0" providerId="ADAL" clId="{A3CCD100-94AB-4171-ABF8-0D87469CCDDE}" dt="2024-06-12T20:07:13.356" v="393" actId="700"/>
          <ac:spMkLst>
            <pc:docMk/>
            <pc:sldMk cId="1511123926" sldId="5460"/>
            <ac:spMk id="5" creationId="{89813850-689B-A830-43EF-63682AA2C871}"/>
          </ac:spMkLst>
        </pc:spChg>
        <pc:spChg chg="del mod ord">
          <ac:chgData name="Ward, Reagan" userId="27291eb4-8241-4961-9e69-8c66e34cc5b0" providerId="ADAL" clId="{A3CCD100-94AB-4171-ABF8-0D87469CCDDE}" dt="2024-06-12T20:07:13.356" v="393" actId="700"/>
          <ac:spMkLst>
            <pc:docMk/>
            <pc:sldMk cId="1511123926" sldId="5460"/>
            <ac:spMk id="6" creationId="{A983D8F7-570C-08C0-A7ED-23989FAEE32C}"/>
          </ac:spMkLst>
        </pc:spChg>
        <pc:spChg chg="add del mod ord">
          <ac:chgData name="Ward, Reagan" userId="27291eb4-8241-4961-9e69-8c66e34cc5b0" providerId="ADAL" clId="{A3CCD100-94AB-4171-ABF8-0D87469CCDDE}" dt="2024-06-12T20:07:16.851" v="394" actId="700"/>
          <ac:spMkLst>
            <pc:docMk/>
            <pc:sldMk cId="1511123926" sldId="5460"/>
            <ac:spMk id="7" creationId="{199C6D50-E384-19C8-98AA-4D17F2C4F817}"/>
          </ac:spMkLst>
        </pc:spChg>
        <pc:spChg chg="add del mod ord">
          <ac:chgData name="Ward, Reagan" userId="27291eb4-8241-4961-9e69-8c66e34cc5b0" providerId="ADAL" clId="{A3CCD100-94AB-4171-ABF8-0D87469CCDDE}" dt="2024-06-12T20:07:16.851" v="394" actId="700"/>
          <ac:spMkLst>
            <pc:docMk/>
            <pc:sldMk cId="1511123926" sldId="5460"/>
            <ac:spMk id="8" creationId="{88BE5E8D-073F-8B43-1A43-FE82DEE6FC9E}"/>
          </ac:spMkLst>
        </pc:spChg>
        <pc:spChg chg="add del mod ord">
          <ac:chgData name="Ward, Reagan" userId="27291eb4-8241-4961-9e69-8c66e34cc5b0" providerId="ADAL" clId="{A3CCD100-94AB-4171-ABF8-0D87469CCDDE}" dt="2024-06-12T20:07:16.851" v="394" actId="700"/>
          <ac:spMkLst>
            <pc:docMk/>
            <pc:sldMk cId="1511123926" sldId="5460"/>
            <ac:spMk id="9" creationId="{A2BBF102-7101-7275-B20A-BB0A8FA4AEB7}"/>
          </ac:spMkLst>
        </pc:spChg>
        <pc:spChg chg="add del mod ord">
          <ac:chgData name="Ward, Reagan" userId="27291eb4-8241-4961-9e69-8c66e34cc5b0" providerId="ADAL" clId="{A3CCD100-94AB-4171-ABF8-0D87469CCDDE}" dt="2024-06-12T20:07:16.851" v="394" actId="700"/>
          <ac:spMkLst>
            <pc:docMk/>
            <pc:sldMk cId="1511123926" sldId="5460"/>
            <ac:spMk id="10" creationId="{414D8512-9362-B9D4-6DF0-6D5C4CCABB04}"/>
          </ac:spMkLst>
        </pc:spChg>
        <pc:spChg chg="add del mod ord">
          <ac:chgData name="Ward, Reagan" userId="27291eb4-8241-4961-9e69-8c66e34cc5b0" providerId="ADAL" clId="{A3CCD100-94AB-4171-ABF8-0D87469CCDDE}" dt="2024-06-12T20:07:16.851" v="394" actId="700"/>
          <ac:spMkLst>
            <pc:docMk/>
            <pc:sldMk cId="1511123926" sldId="5460"/>
            <ac:spMk id="11" creationId="{5462B7BA-B8B7-3FAC-F74E-2AFE00F14631}"/>
          </ac:spMkLst>
        </pc:spChg>
        <pc:spChg chg="add del mod ord">
          <ac:chgData name="Ward, Reagan" userId="27291eb4-8241-4961-9e69-8c66e34cc5b0" providerId="ADAL" clId="{A3CCD100-94AB-4171-ABF8-0D87469CCDDE}" dt="2024-06-12T20:07:16.851" v="394" actId="700"/>
          <ac:spMkLst>
            <pc:docMk/>
            <pc:sldMk cId="1511123926" sldId="5460"/>
            <ac:spMk id="12" creationId="{63086656-A471-E238-A5E4-0F4289756F97}"/>
          </ac:spMkLst>
        </pc:spChg>
        <pc:spChg chg="add del mod ord">
          <ac:chgData name="Ward, Reagan" userId="27291eb4-8241-4961-9e69-8c66e34cc5b0" providerId="ADAL" clId="{A3CCD100-94AB-4171-ABF8-0D87469CCDDE}" dt="2024-06-12T20:07:16.851" v="394" actId="700"/>
          <ac:spMkLst>
            <pc:docMk/>
            <pc:sldMk cId="1511123926" sldId="5460"/>
            <ac:spMk id="13" creationId="{9E4D46A9-1DD9-E5B8-8CDC-03D03868DE68}"/>
          </ac:spMkLst>
        </pc:spChg>
        <pc:spChg chg="add del mod ord">
          <ac:chgData name="Ward, Reagan" userId="27291eb4-8241-4961-9e69-8c66e34cc5b0" providerId="ADAL" clId="{A3CCD100-94AB-4171-ABF8-0D87469CCDDE}" dt="2024-06-12T20:07:19.024" v="399" actId="700"/>
          <ac:spMkLst>
            <pc:docMk/>
            <pc:sldMk cId="1511123926" sldId="5460"/>
            <ac:spMk id="14" creationId="{9808B479-53DE-ADB0-F7B6-B4387C8FC029}"/>
          </ac:spMkLst>
        </pc:spChg>
        <pc:spChg chg="add del mod ord">
          <ac:chgData name="Ward, Reagan" userId="27291eb4-8241-4961-9e69-8c66e34cc5b0" providerId="ADAL" clId="{A3CCD100-94AB-4171-ABF8-0D87469CCDDE}" dt="2024-06-12T20:07:19.024" v="399" actId="700"/>
          <ac:spMkLst>
            <pc:docMk/>
            <pc:sldMk cId="1511123926" sldId="5460"/>
            <ac:spMk id="15" creationId="{9F03AEED-CC86-6B2F-DF0B-ADB22FA5BE0C}"/>
          </ac:spMkLst>
        </pc:spChg>
        <pc:spChg chg="add del mod ord">
          <ac:chgData name="Ward, Reagan" userId="27291eb4-8241-4961-9e69-8c66e34cc5b0" providerId="ADAL" clId="{A3CCD100-94AB-4171-ABF8-0D87469CCDDE}" dt="2024-06-12T20:07:19.024" v="399" actId="700"/>
          <ac:spMkLst>
            <pc:docMk/>
            <pc:sldMk cId="1511123926" sldId="5460"/>
            <ac:spMk id="16" creationId="{8671C1E2-03C0-AF9E-132B-6F3BE6649C35}"/>
          </ac:spMkLst>
        </pc:spChg>
        <pc:spChg chg="add del mod ord">
          <ac:chgData name="Ward, Reagan" userId="27291eb4-8241-4961-9e69-8c66e34cc5b0" providerId="ADAL" clId="{A3CCD100-94AB-4171-ABF8-0D87469CCDDE}" dt="2024-06-12T20:07:19.024" v="399" actId="700"/>
          <ac:spMkLst>
            <pc:docMk/>
            <pc:sldMk cId="1511123926" sldId="5460"/>
            <ac:spMk id="17" creationId="{3C2A002E-E5D8-9267-F84D-64124C36EB24}"/>
          </ac:spMkLst>
        </pc:spChg>
        <pc:spChg chg="add del mod ord">
          <ac:chgData name="Ward, Reagan" userId="27291eb4-8241-4961-9e69-8c66e34cc5b0" providerId="ADAL" clId="{A3CCD100-94AB-4171-ABF8-0D87469CCDDE}" dt="2024-06-12T20:07:19.024" v="399" actId="700"/>
          <ac:spMkLst>
            <pc:docMk/>
            <pc:sldMk cId="1511123926" sldId="5460"/>
            <ac:spMk id="18" creationId="{C6613894-701B-AF4F-6C59-A67A324BB696}"/>
          </ac:spMkLst>
        </pc:spChg>
        <pc:spChg chg="add del mod ord">
          <ac:chgData name="Ward, Reagan" userId="27291eb4-8241-4961-9e69-8c66e34cc5b0" providerId="ADAL" clId="{A3CCD100-94AB-4171-ABF8-0D87469CCDDE}" dt="2024-06-12T20:07:19.024" v="399" actId="700"/>
          <ac:spMkLst>
            <pc:docMk/>
            <pc:sldMk cId="1511123926" sldId="5460"/>
            <ac:spMk id="19" creationId="{1A3752AF-7837-A7B5-81A9-0AFF00787A24}"/>
          </ac:spMkLst>
        </pc:spChg>
        <pc:spChg chg="add mod ord">
          <ac:chgData name="Ward, Reagan" userId="27291eb4-8241-4961-9e69-8c66e34cc5b0" providerId="ADAL" clId="{A3CCD100-94AB-4171-ABF8-0D87469CCDDE}" dt="2024-06-12T20:07:33.862" v="440" actId="20577"/>
          <ac:spMkLst>
            <pc:docMk/>
            <pc:sldMk cId="1511123926" sldId="5460"/>
            <ac:spMk id="20" creationId="{49EFEE59-E129-976B-614D-D6B91A3080B9}"/>
          </ac:spMkLst>
        </pc:spChg>
        <pc:spChg chg="add mod ord">
          <ac:chgData name="Ward, Reagan" userId="27291eb4-8241-4961-9e69-8c66e34cc5b0" providerId="ADAL" clId="{A3CCD100-94AB-4171-ABF8-0D87469CCDDE}" dt="2024-06-12T20:15:44.268" v="790" actId="20577"/>
          <ac:spMkLst>
            <pc:docMk/>
            <pc:sldMk cId="1511123926" sldId="5460"/>
            <ac:spMk id="21" creationId="{ED5B9BC6-DA21-9F09-374C-592F1783DA04}"/>
          </ac:spMkLst>
        </pc:spChg>
        <pc:spChg chg="add del mod ord">
          <ac:chgData name="Ward, Reagan" userId="27291eb4-8241-4961-9e69-8c66e34cc5b0" providerId="ADAL" clId="{A3CCD100-94AB-4171-ABF8-0D87469CCDDE}" dt="2024-06-12T20:14:02.445" v="500" actId="22"/>
          <ac:spMkLst>
            <pc:docMk/>
            <pc:sldMk cId="1511123926" sldId="5460"/>
            <ac:spMk id="22" creationId="{5887A905-6115-4249-874D-D0E1ACFB2058}"/>
          </ac:spMkLst>
        </pc:spChg>
        <pc:spChg chg="add del mod ord">
          <ac:chgData name="Ward, Reagan" userId="27291eb4-8241-4961-9e69-8c66e34cc5b0" providerId="ADAL" clId="{A3CCD100-94AB-4171-ABF8-0D87469CCDDE}" dt="2024-06-12T20:15:49.723" v="791"/>
          <ac:spMkLst>
            <pc:docMk/>
            <pc:sldMk cId="1511123926" sldId="5460"/>
            <ac:spMk id="23" creationId="{9B2E1DD4-FE0E-D9E4-5E26-CB9088C6AA65}"/>
          </ac:spMkLst>
        </pc:spChg>
        <pc:spChg chg="add del mod ord">
          <ac:chgData name="Ward, Reagan" userId="27291eb4-8241-4961-9e69-8c66e34cc5b0" providerId="ADAL" clId="{A3CCD100-94AB-4171-ABF8-0D87469CCDDE}" dt="2024-06-12T20:15:54.908" v="793"/>
          <ac:spMkLst>
            <pc:docMk/>
            <pc:sldMk cId="1511123926" sldId="5460"/>
            <ac:spMk id="24" creationId="{4BEAD226-0821-D9F5-6FC8-0A3777484AA2}"/>
          </ac:spMkLst>
        </pc:spChg>
        <pc:spChg chg="add mod">
          <ac:chgData name="Ward, Reagan" userId="27291eb4-8241-4961-9e69-8c66e34cc5b0" providerId="ADAL" clId="{A3CCD100-94AB-4171-ABF8-0D87469CCDDE}" dt="2024-06-12T20:15:49.756" v="792" actId="27636"/>
          <ac:spMkLst>
            <pc:docMk/>
            <pc:sldMk cId="1511123926" sldId="5460"/>
            <ac:spMk id="27" creationId="{E1DB1521-6ABC-A840-9449-352D4AA1CB18}"/>
          </ac:spMkLst>
        </pc:spChg>
        <pc:spChg chg="add mod">
          <ac:chgData name="Ward, Reagan" userId="27291eb4-8241-4961-9e69-8c66e34cc5b0" providerId="ADAL" clId="{A3CCD100-94AB-4171-ABF8-0D87469CCDDE}" dt="2024-06-12T20:15:54.951" v="794" actId="27636"/>
          <ac:spMkLst>
            <pc:docMk/>
            <pc:sldMk cId="1511123926" sldId="5460"/>
            <ac:spMk id="28" creationId="{EDCB9D10-64FA-65E4-F789-9C639188A1A4}"/>
          </ac:spMkLst>
        </pc:spChg>
        <pc:picChg chg="add mod ord">
          <ac:chgData name="Ward, Reagan" userId="27291eb4-8241-4961-9e69-8c66e34cc5b0" providerId="ADAL" clId="{A3CCD100-94AB-4171-ABF8-0D87469CCDDE}" dt="2024-06-12T20:24:09.940" v="1200" actId="962"/>
          <ac:picMkLst>
            <pc:docMk/>
            <pc:sldMk cId="1511123926" sldId="5460"/>
            <ac:picMk id="26" creationId="{27D53B4D-6D4D-D1A3-2D9C-A5C6FFEACB91}"/>
          </ac:picMkLst>
        </pc:picChg>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pChg chg="del mod ord">
          <ac:chgData name="Ward, Reagan" userId="27291eb4-8241-4961-9e69-8c66e34cc5b0" providerId="ADAL" clId="{A3CCD100-94AB-4171-ABF8-0D87469CCDDE}" dt="2024-06-12T20:07:13.356" v="393" actId="700"/>
          <ac:spMkLst>
            <pc:docMk/>
            <pc:sldMk cId="2479646994" sldId="5461"/>
            <ac:spMk id="2" creationId="{06B44473-A1D7-E44D-10C2-E5E488E19963}"/>
          </ac:spMkLst>
        </pc:spChg>
        <pc:spChg chg="mod ord">
          <ac:chgData name="Ward, Reagan" userId="27291eb4-8241-4961-9e69-8c66e34cc5b0" providerId="ADAL" clId="{A3CCD100-94AB-4171-ABF8-0D87469CCDDE}" dt="2024-06-12T20:21:38.540" v="795" actId="700"/>
          <ac:spMkLst>
            <pc:docMk/>
            <pc:sldMk cId="2479646994" sldId="5461"/>
            <ac:spMk id="3" creationId="{88546AB8-A5A0-21EE-97CF-D2D6ABE2EF1F}"/>
          </ac:spMkLst>
        </pc:spChg>
        <pc:spChg chg="del mod ord">
          <ac:chgData name="Ward, Reagan" userId="27291eb4-8241-4961-9e69-8c66e34cc5b0" providerId="ADAL" clId="{A3CCD100-94AB-4171-ABF8-0D87469CCDDE}" dt="2024-06-12T20:07:13.356" v="393" actId="700"/>
          <ac:spMkLst>
            <pc:docMk/>
            <pc:sldMk cId="2479646994" sldId="5461"/>
            <ac:spMk id="4" creationId="{5110784D-5E50-E389-E575-3FB276743F1A}"/>
          </ac:spMkLst>
        </pc:spChg>
        <pc:spChg chg="del mod ord">
          <ac:chgData name="Ward, Reagan" userId="27291eb4-8241-4961-9e69-8c66e34cc5b0" providerId="ADAL" clId="{A3CCD100-94AB-4171-ABF8-0D87469CCDDE}" dt="2024-06-12T20:07:13.356" v="393" actId="700"/>
          <ac:spMkLst>
            <pc:docMk/>
            <pc:sldMk cId="2479646994" sldId="5461"/>
            <ac:spMk id="5" creationId="{2AC16A1F-01C6-D133-7911-B33F30FE8FE0}"/>
          </ac:spMkLst>
        </pc:spChg>
        <pc:spChg chg="del mod ord">
          <ac:chgData name="Ward, Reagan" userId="27291eb4-8241-4961-9e69-8c66e34cc5b0" providerId="ADAL" clId="{A3CCD100-94AB-4171-ABF8-0D87469CCDDE}" dt="2024-06-12T20:07:13.356" v="393" actId="700"/>
          <ac:spMkLst>
            <pc:docMk/>
            <pc:sldMk cId="2479646994" sldId="5461"/>
            <ac:spMk id="6" creationId="{1DCAF2FA-D4A3-C8F2-924B-63084B63F547}"/>
          </ac:spMkLst>
        </pc:spChg>
        <pc:spChg chg="add del mod ord">
          <ac:chgData name="Ward, Reagan" userId="27291eb4-8241-4961-9e69-8c66e34cc5b0" providerId="ADAL" clId="{A3CCD100-94AB-4171-ABF8-0D87469CCDDE}" dt="2024-06-12T20:07:16.851" v="394" actId="700"/>
          <ac:spMkLst>
            <pc:docMk/>
            <pc:sldMk cId="2479646994" sldId="5461"/>
            <ac:spMk id="7" creationId="{1F328AB0-B165-1F48-685F-52CBBC86CE77}"/>
          </ac:spMkLst>
        </pc:spChg>
        <pc:spChg chg="add del mod ord">
          <ac:chgData name="Ward, Reagan" userId="27291eb4-8241-4961-9e69-8c66e34cc5b0" providerId="ADAL" clId="{A3CCD100-94AB-4171-ABF8-0D87469CCDDE}" dt="2024-06-12T20:07:16.851" v="394" actId="700"/>
          <ac:spMkLst>
            <pc:docMk/>
            <pc:sldMk cId="2479646994" sldId="5461"/>
            <ac:spMk id="8" creationId="{18351EB5-313C-4C85-73E5-256718E7711F}"/>
          </ac:spMkLst>
        </pc:spChg>
        <pc:spChg chg="add del mod ord">
          <ac:chgData name="Ward, Reagan" userId="27291eb4-8241-4961-9e69-8c66e34cc5b0" providerId="ADAL" clId="{A3CCD100-94AB-4171-ABF8-0D87469CCDDE}" dt="2024-06-12T20:07:16.851" v="394" actId="700"/>
          <ac:spMkLst>
            <pc:docMk/>
            <pc:sldMk cId="2479646994" sldId="5461"/>
            <ac:spMk id="9" creationId="{E0B594B2-51DB-886A-BCE5-0186FB924E7B}"/>
          </ac:spMkLst>
        </pc:spChg>
        <pc:spChg chg="add del mod ord">
          <ac:chgData name="Ward, Reagan" userId="27291eb4-8241-4961-9e69-8c66e34cc5b0" providerId="ADAL" clId="{A3CCD100-94AB-4171-ABF8-0D87469CCDDE}" dt="2024-06-12T20:07:16.851" v="394" actId="700"/>
          <ac:spMkLst>
            <pc:docMk/>
            <pc:sldMk cId="2479646994" sldId="5461"/>
            <ac:spMk id="10" creationId="{722752A6-FAB9-F7A8-BE19-1DC57E435066}"/>
          </ac:spMkLst>
        </pc:spChg>
        <pc:spChg chg="add del mod ord">
          <ac:chgData name="Ward, Reagan" userId="27291eb4-8241-4961-9e69-8c66e34cc5b0" providerId="ADAL" clId="{A3CCD100-94AB-4171-ABF8-0D87469CCDDE}" dt="2024-06-12T20:07:16.851" v="394" actId="700"/>
          <ac:spMkLst>
            <pc:docMk/>
            <pc:sldMk cId="2479646994" sldId="5461"/>
            <ac:spMk id="11" creationId="{50CA4517-F3EF-2D24-6D30-4CAF5D6942AB}"/>
          </ac:spMkLst>
        </pc:spChg>
        <pc:spChg chg="add del mod ord">
          <ac:chgData name="Ward, Reagan" userId="27291eb4-8241-4961-9e69-8c66e34cc5b0" providerId="ADAL" clId="{A3CCD100-94AB-4171-ABF8-0D87469CCDDE}" dt="2024-06-12T20:07:16.851" v="394" actId="700"/>
          <ac:spMkLst>
            <pc:docMk/>
            <pc:sldMk cId="2479646994" sldId="5461"/>
            <ac:spMk id="12" creationId="{3A018E60-17E1-7CD6-492A-A09F6C57151E}"/>
          </ac:spMkLst>
        </pc:spChg>
        <pc:spChg chg="add del mod ord">
          <ac:chgData name="Ward, Reagan" userId="27291eb4-8241-4961-9e69-8c66e34cc5b0" providerId="ADAL" clId="{A3CCD100-94AB-4171-ABF8-0D87469CCDDE}" dt="2024-06-12T20:07:16.851" v="394" actId="700"/>
          <ac:spMkLst>
            <pc:docMk/>
            <pc:sldMk cId="2479646994" sldId="5461"/>
            <ac:spMk id="13" creationId="{FDD010A8-3C98-8BBA-B385-20A99BCAC5AB}"/>
          </ac:spMkLst>
        </pc:spChg>
        <pc:spChg chg="add del mod ord">
          <ac:chgData name="Ward, Reagan" userId="27291eb4-8241-4961-9e69-8c66e34cc5b0" providerId="ADAL" clId="{A3CCD100-94AB-4171-ABF8-0D87469CCDDE}" dt="2024-06-12T20:07:19.024" v="399" actId="700"/>
          <ac:spMkLst>
            <pc:docMk/>
            <pc:sldMk cId="2479646994" sldId="5461"/>
            <ac:spMk id="14" creationId="{4B683E8B-0619-8E07-4292-AB5DDF021A63}"/>
          </ac:spMkLst>
        </pc:spChg>
        <pc:spChg chg="add del mod ord">
          <ac:chgData name="Ward, Reagan" userId="27291eb4-8241-4961-9e69-8c66e34cc5b0" providerId="ADAL" clId="{A3CCD100-94AB-4171-ABF8-0D87469CCDDE}" dt="2024-06-12T20:07:19.024" v="399" actId="700"/>
          <ac:spMkLst>
            <pc:docMk/>
            <pc:sldMk cId="2479646994" sldId="5461"/>
            <ac:spMk id="15" creationId="{AEE60202-B4C1-BAF5-8E15-F970A916EA54}"/>
          </ac:spMkLst>
        </pc:spChg>
        <pc:spChg chg="add del mod ord">
          <ac:chgData name="Ward, Reagan" userId="27291eb4-8241-4961-9e69-8c66e34cc5b0" providerId="ADAL" clId="{A3CCD100-94AB-4171-ABF8-0D87469CCDDE}" dt="2024-06-12T20:07:19.024" v="399" actId="700"/>
          <ac:spMkLst>
            <pc:docMk/>
            <pc:sldMk cId="2479646994" sldId="5461"/>
            <ac:spMk id="16" creationId="{CEB66EE7-CE4F-0B97-2B23-DA97B04898C8}"/>
          </ac:spMkLst>
        </pc:spChg>
        <pc:spChg chg="add del mod ord">
          <ac:chgData name="Ward, Reagan" userId="27291eb4-8241-4961-9e69-8c66e34cc5b0" providerId="ADAL" clId="{A3CCD100-94AB-4171-ABF8-0D87469CCDDE}" dt="2024-06-12T20:07:19.024" v="399" actId="700"/>
          <ac:spMkLst>
            <pc:docMk/>
            <pc:sldMk cId="2479646994" sldId="5461"/>
            <ac:spMk id="17" creationId="{542E5C61-721E-3A8A-0EB6-AE8E0100E5DA}"/>
          </ac:spMkLst>
        </pc:spChg>
        <pc:spChg chg="add del mod ord">
          <ac:chgData name="Ward, Reagan" userId="27291eb4-8241-4961-9e69-8c66e34cc5b0" providerId="ADAL" clId="{A3CCD100-94AB-4171-ABF8-0D87469CCDDE}" dt="2024-06-12T20:07:19.024" v="399" actId="700"/>
          <ac:spMkLst>
            <pc:docMk/>
            <pc:sldMk cId="2479646994" sldId="5461"/>
            <ac:spMk id="18" creationId="{FDB4D8BB-BE3D-8641-6C21-A3F0936E8030}"/>
          </ac:spMkLst>
        </pc:spChg>
        <pc:spChg chg="add del mod ord">
          <ac:chgData name="Ward, Reagan" userId="27291eb4-8241-4961-9e69-8c66e34cc5b0" providerId="ADAL" clId="{A3CCD100-94AB-4171-ABF8-0D87469CCDDE}" dt="2024-06-12T20:07:19.024" v="399" actId="700"/>
          <ac:spMkLst>
            <pc:docMk/>
            <pc:sldMk cId="2479646994" sldId="5461"/>
            <ac:spMk id="19" creationId="{080D4F04-38F5-F139-C4A5-B759ADBBAB90}"/>
          </ac:spMkLst>
        </pc:spChg>
        <pc:spChg chg="add del mod ord">
          <ac:chgData name="Ward, Reagan" userId="27291eb4-8241-4961-9e69-8c66e34cc5b0" providerId="ADAL" clId="{A3CCD100-94AB-4171-ABF8-0D87469CCDDE}" dt="2024-06-12T20:21:38.540" v="795" actId="700"/>
          <ac:spMkLst>
            <pc:docMk/>
            <pc:sldMk cId="2479646994" sldId="5461"/>
            <ac:spMk id="20" creationId="{355184D8-6087-DA43-EB07-DD3C6A89033F}"/>
          </ac:spMkLst>
        </pc:spChg>
        <pc:spChg chg="add del mod ord">
          <ac:chgData name="Ward, Reagan" userId="27291eb4-8241-4961-9e69-8c66e34cc5b0" providerId="ADAL" clId="{A3CCD100-94AB-4171-ABF8-0D87469CCDDE}" dt="2024-06-12T20:21:38.540" v="795" actId="700"/>
          <ac:spMkLst>
            <pc:docMk/>
            <pc:sldMk cId="2479646994" sldId="5461"/>
            <ac:spMk id="21" creationId="{B7DA8F16-E4F0-DACE-C718-62664DFAD29F}"/>
          </ac:spMkLst>
        </pc:spChg>
        <pc:spChg chg="add del mod ord">
          <ac:chgData name="Ward, Reagan" userId="27291eb4-8241-4961-9e69-8c66e34cc5b0" providerId="ADAL" clId="{A3CCD100-94AB-4171-ABF8-0D87469CCDDE}" dt="2024-06-12T20:21:38.540" v="795" actId="700"/>
          <ac:spMkLst>
            <pc:docMk/>
            <pc:sldMk cId="2479646994" sldId="5461"/>
            <ac:spMk id="22" creationId="{DB2B38CF-D31B-1F07-9472-A4F54E22BC52}"/>
          </ac:spMkLst>
        </pc:spChg>
        <pc:spChg chg="add del mod ord">
          <ac:chgData name="Ward, Reagan" userId="27291eb4-8241-4961-9e69-8c66e34cc5b0" providerId="ADAL" clId="{A3CCD100-94AB-4171-ABF8-0D87469CCDDE}" dt="2024-06-12T20:21:38.540" v="795" actId="700"/>
          <ac:spMkLst>
            <pc:docMk/>
            <pc:sldMk cId="2479646994" sldId="5461"/>
            <ac:spMk id="23" creationId="{A99BCFF6-6CDD-B630-FCD8-DE0EC73DC9C2}"/>
          </ac:spMkLst>
        </pc:spChg>
        <pc:spChg chg="add del mod ord">
          <ac:chgData name="Ward, Reagan" userId="27291eb4-8241-4961-9e69-8c66e34cc5b0" providerId="ADAL" clId="{A3CCD100-94AB-4171-ABF8-0D87469CCDDE}" dt="2024-06-12T20:21:38.540" v="795" actId="700"/>
          <ac:spMkLst>
            <pc:docMk/>
            <pc:sldMk cId="2479646994" sldId="5461"/>
            <ac:spMk id="24" creationId="{3A053061-2789-C1BC-E073-018C85D9ABE8}"/>
          </ac:spMkLst>
        </pc:spChg>
        <pc:spChg chg="add mod ord">
          <ac:chgData name="Ward, Reagan" userId="27291eb4-8241-4961-9e69-8c66e34cc5b0" providerId="ADAL" clId="{A3CCD100-94AB-4171-ABF8-0D87469CCDDE}" dt="2024-06-12T20:21:43.384" v="813" actId="20577"/>
          <ac:spMkLst>
            <pc:docMk/>
            <pc:sldMk cId="2479646994" sldId="5461"/>
            <ac:spMk id="25" creationId="{28C5DCF6-BE01-2394-1A7C-C014AE18EA22}"/>
          </ac:spMkLst>
        </pc:spChg>
        <pc:spChg chg="add mod ord">
          <ac:chgData name="Ward, Reagan" userId="27291eb4-8241-4961-9e69-8c66e34cc5b0" providerId="ADAL" clId="{A3CCD100-94AB-4171-ABF8-0D87469CCDDE}" dt="2024-06-12T20:23:44.983" v="1196" actId="20577"/>
          <ac:spMkLst>
            <pc:docMk/>
            <pc:sldMk cId="2479646994" sldId="5461"/>
            <ac:spMk id="26" creationId="{988D3561-9BD5-B6EC-AE18-8C8060B5C132}"/>
          </ac:spMkLst>
        </pc:spChg>
        <pc:spChg chg="add del mod ord">
          <ac:chgData name="Ward, Reagan" userId="27291eb4-8241-4961-9e69-8c66e34cc5b0" providerId="ADAL" clId="{A3CCD100-94AB-4171-ABF8-0D87469CCDDE}" dt="2024-06-12T20:22:03.940" v="814"/>
          <ac:spMkLst>
            <pc:docMk/>
            <pc:sldMk cId="2479646994" sldId="5461"/>
            <ac:spMk id="27" creationId="{80C294AB-C9EA-1E40-856C-7008F2114BA8}"/>
          </ac:spMkLst>
        </pc:spChg>
        <pc:spChg chg="add del mod ord">
          <ac:chgData name="Ward, Reagan" userId="27291eb4-8241-4961-9e69-8c66e34cc5b0" providerId="ADAL" clId="{A3CCD100-94AB-4171-ABF8-0D87469CCDDE}" dt="2024-06-12T20:23:54.714" v="1197"/>
          <ac:spMkLst>
            <pc:docMk/>
            <pc:sldMk cId="2479646994" sldId="5461"/>
            <ac:spMk id="28" creationId="{536B5651-8167-7C7C-E33C-93E84271A8CC}"/>
          </ac:spMkLst>
        </pc:spChg>
        <pc:spChg chg="add del mod ord">
          <ac:chgData name="Ward, Reagan" userId="27291eb4-8241-4961-9e69-8c66e34cc5b0" providerId="ADAL" clId="{A3CCD100-94AB-4171-ABF8-0D87469CCDDE}" dt="2024-06-12T20:24:01.164" v="1199"/>
          <ac:spMkLst>
            <pc:docMk/>
            <pc:sldMk cId="2479646994" sldId="5461"/>
            <ac:spMk id="29" creationId="{979BD690-C9D2-3EAF-0770-44306E84B369}"/>
          </ac:spMkLst>
        </pc:spChg>
        <pc:spChg chg="add mod">
          <ac:chgData name="Ward, Reagan" userId="27291eb4-8241-4961-9e69-8c66e34cc5b0" providerId="ADAL" clId="{A3CCD100-94AB-4171-ABF8-0D87469CCDDE}" dt="2024-06-12T20:23:54.748" v="1198" actId="27636"/>
          <ac:spMkLst>
            <pc:docMk/>
            <pc:sldMk cId="2479646994" sldId="5461"/>
            <ac:spMk id="31" creationId="{DCA8DACC-499B-ACED-671B-F3996922B758}"/>
          </ac:spMkLst>
        </pc:spChg>
        <pc:spChg chg="add mod">
          <ac:chgData name="Ward, Reagan" userId="27291eb4-8241-4961-9e69-8c66e34cc5b0" providerId="ADAL" clId="{A3CCD100-94AB-4171-ABF8-0D87469CCDDE}" dt="2024-06-12T20:24:01.164" v="1199"/>
          <ac:spMkLst>
            <pc:docMk/>
            <pc:sldMk cId="2479646994" sldId="5461"/>
            <ac:spMk id="32" creationId="{2BBB9BD1-615E-45AD-5A05-34F5A00A713E}"/>
          </ac:spMkLst>
        </pc:spChg>
        <pc:graphicFrameChg chg="add mod">
          <ac:chgData name="Ward, Reagan" userId="27291eb4-8241-4961-9e69-8c66e34cc5b0" providerId="ADAL" clId="{A3CCD100-94AB-4171-ABF8-0D87469CCDDE}" dt="2024-06-12T20:22:07.508" v="815" actId="1076"/>
          <ac:graphicFrameMkLst>
            <pc:docMk/>
            <pc:sldMk cId="2479646994" sldId="5461"/>
            <ac:graphicFrameMk id="30" creationId="{BDE8284E-1065-6317-4606-DA41BEB08748}"/>
          </ac:graphicFrameMkLst>
        </pc:graphicFrameChg>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pChg chg="del mod ord">
          <ac:chgData name="Ward, Reagan" userId="27291eb4-8241-4961-9e69-8c66e34cc5b0" providerId="ADAL" clId="{A3CCD100-94AB-4171-ABF8-0D87469CCDDE}" dt="2024-06-12T21:54:51.651" v="1379" actId="700"/>
          <ac:spMkLst>
            <pc:docMk/>
            <pc:sldMk cId="2648156032" sldId="5462"/>
            <ac:spMk id="2" creationId="{FB56B2F5-B3CB-D4A1-437C-57CC135A0E59}"/>
          </ac:spMkLst>
        </pc:spChg>
        <pc:spChg chg="mod ord">
          <ac:chgData name="Ward, Reagan" userId="27291eb4-8241-4961-9e69-8c66e34cc5b0" providerId="ADAL" clId="{A3CCD100-94AB-4171-ABF8-0D87469CCDDE}" dt="2024-06-12T22:55:21.400" v="3405" actId="13244"/>
          <ac:spMkLst>
            <pc:docMk/>
            <pc:sldMk cId="2648156032" sldId="5462"/>
            <ac:spMk id="3" creationId="{39DFDF92-D3CA-240D-75D2-E17B5DA52A8C}"/>
          </ac:spMkLst>
        </pc:spChg>
        <pc:spChg chg="del mod ord">
          <ac:chgData name="Ward, Reagan" userId="27291eb4-8241-4961-9e69-8c66e34cc5b0" providerId="ADAL" clId="{A3CCD100-94AB-4171-ABF8-0D87469CCDDE}" dt="2024-06-12T21:54:51.651" v="1379" actId="700"/>
          <ac:spMkLst>
            <pc:docMk/>
            <pc:sldMk cId="2648156032" sldId="5462"/>
            <ac:spMk id="4" creationId="{75DE0B00-D5D6-0A6F-83C8-890F9EB592E1}"/>
          </ac:spMkLst>
        </pc:spChg>
        <pc:spChg chg="del mod ord">
          <ac:chgData name="Ward, Reagan" userId="27291eb4-8241-4961-9e69-8c66e34cc5b0" providerId="ADAL" clId="{A3CCD100-94AB-4171-ABF8-0D87469CCDDE}" dt="2024-06-12T21:54:51.651" v="1379" actId="700"/>
          <ac:spMkLst>
            <pc:docMk/>
            <pc:sldMk cId="2648156032" sldId="5462"/>
            <ac:spMk id="5" creationId="{82FC4F77-03C2-68B9-C821-838D2DBBA638}"/>
          </ac:spMkLst>
        </pc:spChg>
        <pc:spChg chg="del mod ord">
          <ac:chgData name="Ward, Reagan" userId="27291eb4-8241-4961-9e69-8c66e34cc5b0" providerId="ADAL" clId="{A3CCD100-94AB-4171-ABF8-0D87469CCDDE}" dt="2024-06-12T21:54:51.651" v="1379" actId="700"/>
          <ac:spMkLst>
            <pc:docMk/>
            <pc:sldMk cId="2648156032" sldId="5462"/>
            <ac:spMk id="6" creationId="{C1FF64DF-C9D7-4B4A-C378-8363D3EEA92A}"/>
          </ac:spMkLst>
        </pc:spChg>
        <pc:spChg chg="add mod ord">
          <ac:chgData name="Ward, Reagan" userId="27291eb4-8241-4961-9e69-8c66e34cc5b0" providerId="ADAL" clId="{A3CCD100-94AB-4171-ABF8-0D87469CCDDE}" dt="2024-06-12T22:31:57.782" v="2378" actId="700"/>
          <ac:spMkLst>
            <pc:docMk/>
            <pc:sldMk cId="2648156032" sldId="5462"/>
            <ac:spMk id="7" creationId="{1F0A887F-57D8-EE94-4D33-84DB87DE4B1A}"/>
          </ac:spMkLst>
        </pc:spChg>
        <pc:spChg chg="add del mod ord">
          <ac:chgData name="Ward, Reagan" userId="27291eb4-8241-4961-9e69-8c66e34cc5b0" providerId="ADAL" clId="{A3CCD100-94AB-4171-ABF8-0D87469CCDDE}" dt="2024-06-12T21:55:04.635" v="1415" actId="700"/>
          <ac:spMkLst>
            <pc:docMk/>
            <pc:sldMk cId="2648156032" sldId="5462"/>
            <ac:spMk id="8" creationId="{780E8D2C-6953-578F-4FE9-3F0C6892D2A4}"/>
          </ac:spMkLst>
        </pc:spChg>
        <pc:spChg chg="add del mod ord">
          <ac:chgData name="Ward, Reagan" userId="27291eb4-8241-4961-9e69-8c66e34cc5b0" providerId="ADAL" clId="{A3CCD100-94AB-4171-ABF8-0D87469CCDDE}" dt="2024-06-12T21:55:04.635" v="1415" actId="700"/>
          <ac:spMkLst>
            <pc:docMk/>
            <pc:sldMk cId="2648156032" sldId="5462"/>
            <ac:spMk id="9" creationId="{A93B9AEF-7649-DA2D-2737-4125A5C06130}"/>
          </ac:spMkLst>
        </pc:spChg>
        <pc:spChg chg="add del mod ord">
          <ac:chgData name="Ward, Reagan" userId="27291eb4-8241-4961-9e69-8c66e34cc5b0" providerId="ADAL" clId="{A3CCD100-94AB-4171-ABF8-0D87469CCDDE}" dt="2024-06-12T21:55:04.635" v="1415" actId="700"/>
          <ac:spMkLst>
            <pc:docMk/>
            <pc:sldMk cId="2648156032" sldId="5462"/>
            <ac:spMk id="10" creationId="{F9E04489-4E48-A34D-33CB-F45945FDEDCA}"/>
          </ac:spMkLst>
        </pc:spChg>
        <pc:spChg chg="add del mod ord">
          <ac:chgData name="Ward, Reagan" userId="27291eb4-8241-4961-9e69-8c66e34cc5b0" providerId="ADAL" clId="{A3CCD100-94AB-4171-ABF8-0D87469CCDDE}" dt="2024-06-12T22:26:43.302" v="1416" actId="700"/>
          <ac:spMkLst>
            <pc:docMk/>
            <pc:sldMk cId="2648156032" sldId="5462"/>
            <ac:spMk id="11" creationId="{19F34CDD-2F5E-E8B6-5688-3C6F0DDE0DA2}"/>
          </ac:spMkLst>
        </pc:spChg>
        <pc:spChg chg="add del mod ord">
          <ac:chgData name="Ward, Reagan" userId="27291eb4-8241-4961-9e69-8c66e34cc5b0" providerId="ADAL" clId="{A3CCD100-94AB-4171-ABF8-0D87469CCDDE}" dt="2024-06-12T22:26:43.302" v="1416" actId="700"/>
          <ac:spMkLst>
            <pc:docMk/>
            <pc:sldMk cId="2648156032" sldId="5462"/>
            <ac:spMk id="12" creationId="{429142FF-ED84-3B7F-7921-E0F4BC50DEDE}"/>
          </ac:spMkLst>
        </pc:spChg>
        <pc:spChg chg="add del mod ord">
          <ac:chgData name="Ward, Reagan" userId="27291eb4-8241-4961-9e69-8c66e34cc5b0" providerId="ADAL" clId="{A3CCD100-94AB-4171-ABF8-0D87469CCDDE}" dt="2024-06-12T22:26:43.302" v="1416" actId="700"/>
          <ac:spMkLst>
            <pc:docMk/>
            <pc:sldMk cId="2648156032" sldId="5462"/>
            <ac:spMk id="13" creationId="{DBD6DE90-D251-A236-D277-832FD4BFBBAB}"/>
          </ac:spMkLst>
        </pc:spChg>
        <pc:spChg chg="add del mod ord">
          <ac:chgData name="Ward, Reagan" userId="27291eb4-8241-4961-9e69-8c66e34cc5b0" providerId="ADAL" clId="{A3CCD100-94AB-4171-ABF8-0D87469CCDDE}" dt="2024-06-12T22:26:43.302" v="1416" actId="700"/>
          <ac:spMkLst>
            <pc:docMk/>
            <pc:sldMk cId="2648156032" sldId="5462"/>
            <ac:spMk id="14" creationId="{B18C3157-9C62-E304-E1B2-9AB55D527BB0}"/>
          </ac:spMkLst>
        </pc:spChg>
        <pc:spChg chg="add del mod ord">
          <ac:chgData name="Ward, Reagan" userId="27291eb4-8241-4961-9e69-8c66e34cc5b0" providerId="ADAL" clId="{A3CCD100-94AB-4171-ABF8-0D87469CCDDE}" dt="2024-06-12T22:32:28.129" v="2390" actId="478"/>
          <ac:spMkLst>
            <pc:docMk/>
            <pc:sldMk cId="2648156032" sldId="5462"/>
            <ac:spMk id="15" creationId="{28E85EC1-C167-DD3F-20DA-55DAD38A4BC0}"/>
          </ac:spMkLst>
        </pc:spChg>
        <pc:spChg chg="add del mod ord">
          <ac:chgData name="Ward, Reagan" userId="27291eb4-8241-4961-9e69-8c66e34cc5b0" providerId="ADAL" clId="{A3CCD100-94AB-4171-ABF8-0D87469CCDDE}" dt="2024-06-12T22:26:49.470" v="1417" actId="3680"/>
          <ac:spMkLst>
            <pc:docMk/>
            <pc:sldMk cId="2648156032" sldId="5462"/>
            <ac:spMk id="16" creationId="{2C0D7086-5E87-AA76-B0D2-E959B08F919A}"/>
          </ac:spMkLst>
        </pc:spChg>
        <pc:spChg chg="add del mod ord">
          <ac:chgData name="Ward, Reagan" userId="27291eb4-8241-4961-9e69-8c66e34cc5b0" providerId="ADAL" clId="{A3CCD100-94AB-4171-ABF8-0D87469CCDDE}" dt="2024-06-12T22:31:57.782" v="2378" actId="700"/>
          <ac:spMkLst>
            <pc:docMk/>
            <pc:sldMk cId="2648156032" sldId="5462"/>
            <ac:spMk id="17" creationId="{3A598396-77E6-9CD8-B031-1B67F970887F}"/>
          </ac:spMkLst>
        </pc:spChg>
        <pc:spChg chg="add del mod ord">
          <ac:chgData name="Ward, Reagan" userId="27291eb4-8241-4961-9e69-8c66e34cc5b0" providerId="ADAL" clId="{A3CCD100-94AB-4171-ABF8-0D87469CCDDE}" dt="2024-06-12T22:31:57.782" v="2378" actId="700"/>
          <ac:spMkLst>
            <pc:docMk/>
            <pc:sldMk cId="2648156032" sldId="5462"/>
            <ac:spMk id="18" creationId="{F321C5DF-DB0E-2D6B-8D9D-0615B09D03B9}"/>
          </ac:spMkLst>
        </pc:spChg>
        <pc:spChg chg="add del mod ord">
          <ac:chgData name="Ward, Reagan" userId="27291eb4-8241-4961-9e69-8c66e34cc5b0" providerId="ADAL" clId="{A3CCD100-94AB-4171-ABF8-0D87469CCDDE}" dt="2024-06-12T22:32:04.077" v="2382"/>
          <ac:spMkLst>
            <pc:docMk/>
            <pc:sldMk cId="2648156032" sldId="5462"/>
            <ac:spMk id="20" creationId="{4E2793DE-AEAF-DCF6-0FF0-9BB5BEF5A28F}"/>
          </ac:spMkLst>
        </pc:spChg>
        <pc:spChg chg="add del mod ord">
          <ac:chgData name="Ward, Reagan" userId="27291eb4-8241-4961-9e69-8c66e34cc5b0" providerId="ADAL" clId="{A3CCD100-94AB-4171-ABF8-0D87469CCDDE}" dt="2024-06-12T22:32:15.022" v="2386" actId="478"/>
          <ac:spMkLst>
            <pc:docMk/>
            <pc:sldMk cId="2648156032" sldId="5462"/>
            <ac:spMk id="21" creationId="{1DD4F15A-E0FF-2919-3BF1-209F195EA4D1}"/>
          </ac:spMkLst>
        </pc:spChg>
        <pc:spChg chg="add del mod ord">
          <ac:chgData name="Ward, Reagan" userId="27291eb4-8241-4961-9e69-8c66e34cc5b0" providerId="ADAL" clId="{A3CCD100-94AB-4171-ABF8-0D87469CCDDE}" dt="2024-06-12T22:32:26.118" v="2388"/>
          <ac:spMkLst>
            <pc:docMk/>
            <pc:sldMk cId="2648156032" sldId="5462"/>
            <ac:spMk id="22" creationId="{EE901019-163B-2672-D36A-0588BA586E94}"/>
          </ac:spMkLst>
        </pc:spChg>
        <pc:spChg chg="add del mod">
          <ac:chgData name="Ward, Reagan" userId="27291eb4-8241-4961-9e69-8c66e34cc5b0" providerId="ADAL" clId="{A3CCD100-94AB-4171-ABF8-0D87469CCDDE}" dt="2024-06-12T22:33:54.575" v="2399"/>
          <ac:spMkLst>
            <pc:docMk/>
            <pc:sldMk cId="2648156032" sldId="5462"/>
            <ac:spMk id="24" creationId="{85938845-8C51-0EC1-749B-3AD2F64C8604}"/>
          </ac:spMkLst>
        </pc:spChg>
        <pc:spChg chg="add mod">
          <ac:chgData name="Ward, Reagan" userId="27291eb4-8241-4961-9e69-8c66e34cc5b0" providerId="ADAL" clId="{A3CCD100-94AB-4171-ABF8-0D87469CCDDE}" dt="2024-06-12T22:53:51.717" v="3404" actId="1076"/>
          <ac:spMkLst>
            <pc:docMk/>
            <pc:sldMk cId="2648156032" sldId="5462"/>
            <ac:spMk id="26" creationId="{330CEB6C-6C9C-A87C-32CB-24113FBE4406}"/>
          </ac:spMkLst>
        </pc:spChg>
        <pc:spChg chg="add del mod">
          <ac:chgData name="Ward, Reagan" userId="27291eb4-8241-4961-9e69-8c66e34cc5b0" providerId="ADAL" clId="{A3CCD100-94AB-4171-ABF8-0D87469CCDDE}" dt="2024-06-12T22:33:48.821" v="2398"/>
          <ac:spMkLst>
            <pc:docMk/>
            <pc:sldMk cId="2648156032" sldId="5462"/>
            <ac:spMk id="28" creationId="{282F1F2A-369B-87CA-56C1-35B9F5501086}"/>
          </ac:spMkLst>
        </pc:spChg>
        <pc:spChg chg="add mod">
          <ac:chgData name="Ward, Reagan" userId="27291eb4-8241-4961-9e69-8c66e34cc5b0" providerId="ADAL" clId="{A3CCD100-94AB-4171-ABF8-0D87469CCDDE}" dt="2024-06-12T22:33:48.821" v="2398"/>
          <ac:spMkLst>
            <pc:docMk/>
            <pc:sldMk cId="2648156032" sldId="5462"/>
            <ac:spMk id="29" creationId="{C3391362-63DB-F1B5-A2A6-4A027CF501A5}"/>
          </ac:spMkLst>
        </pc:spChg>
        <pc:spChg chg="add mod">
          <ac:chgData name="Ward, Reagan" userId="27291eb4-8241-4961-9e69-8c66e34cc5b0" providerId="ADAL" clId="{A3CCD100-94AB-4171-ABF8-0D87469CCDDE}" dt="2024-06-12T22:33:54.575" v="2399"/>
          <ac:spMkLst>
            <pc:docMk/>
            <pc:sldMk cId="2648156032" sldId="5462"/>
            <ac:spMk id="30" creationId="{718D8D53-D229-07EF-AA06-75DC85879BDB}"/>
          </ac:spMkLst>
        </pc:spChg>
        <pc:graphicFrameChg chg="add del mod ord modGraphic">
          <ac:chgData name="Ward, Reagan" userId="27291eb4-8241-4961-9e69-8c66e34cc5b0" providerId="ADAL" clId="{A3CCD100-94AB-4171-ABF8-0D87469CCDDE}" dt="2024-06-12T22:32:02.695" v="2380" actId="21"/>
          <ac:graphicFrameMkLst>
            <pc:docMk/>
            <pc:sldMk cId="2648156032" sldId="5462"/>
            <ac:graphicFrameMk id="19" creationId="{90A7DAE2-E9B1-FFB6-62FA-8E22334943D3}"/>
          </ac:graphicFrameMkLst>
        </pc:graphicFrameChg>
        <pc:graphicFrameChg chg="add mod modGraphic">
          <ac:chgData name="Ward, Reagan" userId="27291eb4-8241-4961-9e69-8c66e34cc5b0" providerId="ADAL" clId="{A3CCD100-94AB-4171-ABF8-0D87469CCDDE}" dt="2024-06-12T22:53:29.132" v="3397" actId="404"/>
          <ac:graphicFrameMkLst>
            <pc:docMk/>
            <pc:sldMk cId="2648156032" sldId="5462"/>
            <ac:graphicFrameMk id="25" creationId="{90A7DAE2-E9B1-FFB6-62FA-8E22334943D3}"/>
          </ac:graphicFrameMkLst>
        </pc:graphicFrameChg>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addSp modSp mod">
        <pc:chgData name="Ward, Reagan" userId="27291eb4-8241-4961-9e69-8c66e34cc5b0" providerId="ADAL" clId="{23F7020E-B539-47EA-9750-9324A088851B}" dt="2024-08-21T22:35:51.325" v="99" actId="13244"/>
        <pc:sldMkLst>
          <pc:docMk/>
          <pc:sldMk cId="4006630429" sldId="282"/>
        </pc:sldMkLst>
        <pc:spChg chg="mod">
          <ac:chgData name="Ward, Reagan" userId="27291eb4-8241-4961-9e69-8c66e34cc5b0" providerId="ADAL" clId="{23F7020E-B539-47EA-9750-9324A088851B}" dt="2024-08-21T22:35:32.551" v="98" actId="1076"/>
          <ac:spMkLst>
            <pc:docMk/>
            <pc:sldMk cId="4006630429" sldId="282"/>
            <ac:spMk id="2" creationId="{E7E2EB91-0374-5582-7ACC-741F875FB6AB}"/>
          </ac:spMkLst>
        </pc:spChg>
        <pc:spChg chg="add mod ord">
          <ac:chgData name="Ward, Reagan" userId="27291eb4-8241-4961-9e69-8c66e34cc5b0" providerId="ADAL" clId="{23F7020E-B539-47EA-9750-9324A088851B}" dt="2024-08-21T22:35:51.325" v="99" actId="13244"/>
          <ac:spMkLst>
            <pc:docMk/>
            <pc:sldMk cId="4006630429" sldId="282"/>
            <ac:spMk id="6" creationId="{6D55A93F-EA8E-A57B-795B-7FBA6F8DA812}"/>
          </ac:spMkLst>
        </pc:spChg>
        <pc:graphicFrameChg chg="mod modGraphic">
          <ac:chgData name="Ward, Reagan" userId="27291eb4-8241-4961-9e69-8c66e34cc5b0" providerId="ADAL" clId="{23F7020E-B539-47EA-9750-9324A088851B}" dt="2024-08-21T22:35:30.789" v="97" actId="1076"/>
          <ac:graphicFrameMkLst>
            <pc:docMk/>
            <pc:sldMk cId="4006630429" sldId="282"/>
            <ac:graphicFrameMk id="11" creationId="{4A046F5F-034D-A2DD-B7B6-B37CB3AF1360}"/>
          </ac:graphicFrameMkLst>
        </pc:graphicFrameChg>
      </pc:sldChg>
      <pc:sldChg chg="modSp mod">
        <pc:chgData name="Ward, Reagan" userId="27291eb4-8241-4961-9e69-8c66e34cc5b0" providerId="ADAL" clId="{23F7020E-B539-47EA-9750-9324A088851B}" dt="2024-08-21T22:36:09.604" v="100"/>
        <pc:sldMkLst>
          <pc:docMk/>
          <pc:sldMk cId="1007356210" sldId="5482"/>
        </pc:sldMkLst>
        <pc:spChg chg="mod">
          <ac:chgData name="Ward, Reagan" userId="27291eb4-8241-4961-9e69-8c66e34cc5b0" providerId="ADAL" clId="{23F7020E-B539-47EA-9750-9324A088851B}" dt="2024-08-21T22:32:35.670" v="14" actId="20577"/>
          <ac:spMkLst>
            <pc:docMk/>
            <pc:sldMk cId="1007356210" sldId="5482"/>
            <ac:spMk id="9" creationId="{9265FB6E-3C9B-4C0F-F3CA-CA57FA0A9FA0}"/>
          </ac:spMkLst>
        </pc:spChg>
        <pc:spChg chg="mod">
          <ac:chgData name="Ward, Reagan" userId="27291eb4-8241-4961-9e69-8c66e34cc5b0" providerId="ADAL" clId="{23F7020E-B539-47EA-9750-9324A088851B}" dt="2024-08-21T22:32:23.980" v="8" actId="27636"/>
          <ac:spMkLst>
            <pc:docMk/>
            <pc:sldMk cId="1007356210" sldId="5482"/>
            <ac:spMk id="11" creationId="{381E41DD-6579-B459-A6BD-F9B8F600FB7E}"/>
          </ac:spMkLst>
        </pc:spChg>
        <pc:graphicFrameChg chg="mod">
          <ac:chgData name="Ward, Reagan" userId="27291eb4-8241-4961-9e69-8c66e34cc5b0" providerId="ADAL" clId="{23F7020E-B539-47EA-9750-9324A088851B}" dt="2024-08-21T22:36:09.604" v="100"/>
          <ac:graphicFrameMkLst>
            <pc:docMk/>
            <pc:sldMk cId="1007356210" sldId="5482"/>
            <ac:graphicFrameMk id="8" creationId="{C64310B3-8FCF-4461-597C-ECC0046DA1E8}"/>
          </ac:graphicFrameMkLst>
        </pc:graphicFrameChg>
      </pc:sldChg>
      <pc:sldChg chg="modSp mod">
        <pc:chgData name="Ward, Reagan" userId="27291eb4-8241-4961-9e69-8c66e34cc5b0" providerId="ADAL" clId="{23F7020E-B539-47EA-9750-9324A088851B}" dt="2024-08-21T22:34:26.568" v="84" actId="27636"/>
        <pc:sldMkLst>
          <pc:docMk/>
          <pc:sldMk cId="3757558483" sldId="5547"/>
        </pc:sldMkLst>
        <pc:spChg chg="mod">
          <ac:chgData name="Ward, Reagan" userId="27291eb4-8241-4961-9e69-8c66e34cc5b0" providerId="ADAL" clId="{23F7020E-B539-47EA-9750-9324A088851B}" dt="2024-08-21T22:34:26.568" v="84" actId="27636"/>
          <ac:spMkLst>
            <pc:docMk/>
            <pc:sldMk cId="3757558483" sldId="5547"/>
            <ac:spMk id="2" creationId="{61FA4591-7D47-D1E8-1301-1A17E457FF29}"/>
          </ac:spMkLst>
        </pc:spChg>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pChg chg="del mod ord">
          <ac:chgData name="Ward, Reagan" userId="27291eb4-8241-4961-9e69-8c66e34cc5b0" providerId="ADAL" clId="{23F7020E-B539-47EA-9750-9324A088851B}" dt="2024-08-21T22:45:56.270" v="104" actId="700"/>
          <ac:spMkLst>
            <pc:docMk/>
            <pc:sldMk cId="2812061006" sldId="5559"/>
            <ac:spMk id="2" creationId="{C4A79FA9-0150-C752-7883-F9338A5861F0}"/>
          </ac:spMkLst>
        </pc:spChg>
        <pc:spChg chg="del">
          <ac:chgData name="Ward, Reagan" userId="27291eb4-8241-4961-9e69-8c66e34cc5b0" providerId="ADAL" clId="{23F7020E-B539-47EA-9750-9324A088851B}" dt="2024-08-21T22:45:56.270" v="104" actId="700"/>
          <ac:spMkLst>
            <pc:docMk/>
            <pc:sldMk cId="2812061006" sldId="5559"/>
            <ac:spMk id="3" creationId="{F2C33004-D855-E4DC-E5E8-213A03A7F80B}"/>
          </ac:spMkLst>
        </pc:spChg>
        <pc:spChg chg="del mod ord">
          <ac:chgData name="Ward, Reagan" userId="27291eb4-8241-4961-9e69-8c66e34cc5b0" providerId="ADAL" clId="{23F7020E-B539-47EA-9750-9324A088851B}" dt="2024-08-21T22:45:56.270" v="104" actId="700"/>
          <ac:spMkLst>
            <pc:docMk/>
            <pc:sldMk cId="2812061006" sldId="5559"/>
            <ac:spMk id="4" creationId="{7B922A64-5DE5-989E-8AAA-25AA3CCD592E}"/>
          </ac:spMkLst>
        </pc:spChg>
        <pc:spChg chg="del">
          <ac:chgData name="Ward, Reagan" userId="27291eb4-8241-4961-9e69-8c66e34cc5b0" providerId="ADAL" clId="{23F7020E-B539-47EA-9750-9324A088851B}" dt="2024-08-21T22:45:56.270" v="104" actId="700"/>
          <ac:spMkLst>
            <pc:docMk/>
            <pc:sldMk cId="2812061006" sldId="5559"/>
            <ac:spMk id="5" creationId="{BFB0BDD0-B748-A867-CDB2-D92B3F84A869}"/>
          </ac:spMkLst>
        </pc:spChg>
        <pc:spChg chg="del mod ord">
          <ac:chgData name="Ward, Reagan" userId="27291eb4-8241-4961-9e69-8c66e34cc5b0" providerId="ADAL" clId="{23F7020E-B539-47EA-9750-9324A088851B}" dt="2024-08-21T22:45:56.270" v="104" actId="700"/>
          <ac:spMkLst>
            <pc:docMk/>
            <pc:sldMk cId="2812061006" sldId="5559"/>
            <ac:spMk id="6" creationId="{E5DD1B94-2015-5960-DDA6-72AF0DA1AD62}"/>
          </ac:spMkLst>
        </pc:spChg>
        <pc:spChg chg="mod ord">
          <ac:chgData name="Ward, Reagan" userId="27291eb4-8241-4961-9e69-8c66e34cc5b0" providerId="ADAL" clId="{23F7020E-B539-47EA-9750-9324A088851B}" dt="2024-08-21T22:57:25.198" v="1656" actId="13244"/>
          <ac:spMkLst>
            <pc:docMk/>
            <pc:sldMk cId="2812061006" sldId="5559"/>
            <ac:spMk id="7" creationId="{FA2A5ABF-74B2-B61A-3A46-9D05CBB05BEE}"/>
          </ac:spMkLst>
        </pc:spChg>
        <pc:spChg chg="del mod ord">
          <ac:chgData name="Ward, Reagan" userId="27291eb4-8241-4961-9e69-8c66e34cc5b0" providerId="ADAL" clId="{23F7020E-B539-47EA-9750-9324A088851B}" dt="2024-08-21T22:45:56.270" v="104" actId="700"/>
          <ac:spMkLst>
            <pc:docMk/>
            <pc:sldMk cId="2812061006" sldId="5559"/>
            <ac:spMk id="8" creationId="{ADF9D245-64BD-DF47-C430-D124CAD38AA1}"/>
          </ac:spMkLst>
        </pc:spChg>
        <pc:spChg chg="del">
          <ac:chgData name="Ward, Reagan" userId="27291eb4-8241-4961-9e69-8c66e34cc5b0" providerId="ADAL" clId="{23F7020E-B539-47EA-9750-9324A088851B}" dt="2024-08-21T22:45:56.270" v="104" actId="700"/>
          <ac:spMkLst>
            <pc:docMk/>
            <pc:sldMk cId="2812061006" sldId="5559"/>
            <ac:spMk id="9" creationId="{5E450466-8FC2-0024-EF6E-63F93072692C}"/>
          </ac:spMkLst>
        </pc:spChg>
        <pc:spChg chg="add mod ord">
          <ac:chgData name="Ward, Reagan" userId="27291eb4-8241-4961-9e69-8c66e34cc5b0" providerId="ADAL" clId="{23F7020E-B539-47EA-9750-9324A088851B}" dt="2024-08-21T22:46:02.591" v="120" actId="20577"/>
          <ac:spMkLst>
            <pc:docMk/>
            <pc:sldMk cId="2812061006" sldId="5559"/>
            <ac:spMk id="10" creationId="{E43E040D-13F0-E440-971F-DEDC49F408F5}"/>
          </ac:spMkLst>
        </pc:spChg>
        <pc:spChg chg="add del mod ord">
          <ac:chgData name="Ward, Reagan" userId="27291eb4-8241-4961-9e69-8c66e34cc5b0" providerId="ADAL" clId="{23F7020E-B539-47EA-9750-9324A088851B}" dt="2024-08-21T22:45:58.222" v="107" actId="22"/>
          <ac:spMkLst>
            <pc:docMk/>
            <pc:sldMk cId="2812061006" sldId="5559"/>
            <ac:spMk id="11" creationId="{66F29590-9107-B95D-2F61-9C6295D7004F}"/>
          </ac:spMkLst>
        </pc:spChg>
        <pc:spChg chg="add del mod ord">
          <ac:chgData name="Ward, Reagan" userId="27291eb4-8241-4961-9e69-8c66e34cc5b0" providerId="ADAL" clId="{23F7020E-B539-47EA-9750-9324A088851B}" dt="2024-08-21T22:47:19.298" v="785"/>
          <ac:spMkLst>
            <pc:docMk/>
            <pc:sldMk cId="2812061006" sldId="5559"/>
            <ac:spMk id="12" creationId="{4DBBEA2D-DE2A-F8A0-CC98-31E1E63E869E}"/>
          </ac:spMkLst>
        </pc:spChg>
        <pc:spChg chg="add del mod ord">
          <ac:chgData name="Ward, Reagan" userId="27291eb4-8241-4961-9e69-8c66e34cc5b0" providerId="ADAL" clId="{23F7020E-B539-47EA-9750-9324A088851B}" dt="2024-08-21T22:47:23.158" v="787"/>
          <ac:spMkLst>
            <pc:docMk/>
            <pc:sldMk cId="2812061006" sldId="5559"/>
            <ac:spMk id="13" creationId="{B212E17A-33A4-7AF6-FCC5-930DF316E402}"/>
          </ac:spMkLst>
        </pc:spChg>
        <pc:spChg chg="add mod">
          <ac:chgData name="Ward, Reagan" userId="27291eb4-8241-4961-9e69-8c66e34cc5b0" providerId="ADAL" clId="{23F7020E-B539-47EA-9750-9324A088851B}" dt="2024-08-21T22:47:19.332" v="786" actId="27636"/>
          <ac:spMkLst>
            <pc:docMk/>
            <pc:sldMk cId="2812061006" sldId="5559"/>
            <ac:spMk id="16" creationId="{2AB87F7F-D8C5-02C1-06CC-328A870E3C08}"/>
          </ac:spMkLst>
        </pc:spChg>
        <pc:spChg chg="add mod">
          <ac:chgData name="Ward, Reagan" userId="27291eb4-8241-4961-9e69-8c66e34cc5b0" providerId="ADAL" clId="{23F7020E-B539-47EA-9750-9324A088851B}" dt="2024-08-21T22:47:23.189" v="788" actId="27636"/>
          <ac:spMkLst>
            <pc:docMk/>
            <pc:sldMk cId="2812061006" sldId="5559"/>
            <ac:spMk id="17" creationId="{D726062D-63D2-85F2-7345-FED3C44407DB}"/>
          </ac:spMkLst>
        </pc:spChg>
        <pc:picChg chg="add mod ord">
          <ac:chgData name="Ward, Reagan" userId="27291eb4-8241-4961-9e69-8c66e34cc5b0" providerId="ADAL" clId="{23F7020E-B539-47EA-9750-9324A088851B}" dt="2024-08-21T22:56:05.453" v="1653" actId="1440"/>
          <ac:picMkLst>
            <pc:docMk/>
            <pc:sldMk cId="2812061006" sldId="5559"/>
            <ac:picMk id="15" creationId="{BB048F6D-DC88-22F0-97A5-D9A5A0CBBE9F}"/>
          </ac:picMkLst>
        </pc:picChg>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pChg chg="del mod ord">
          <ac:chgData name="Ward, Reagan" userId="27291eb4-8241-4961-9e69-8c66e34cc5b0" providerId="ADAL" clId="{23F7020E-B539-47EA-9750-9324A088851B}" dt="2024-08-21T22:48:00.067" v="790" actId="700"/>
          <ac:spMkLst>
            <pc:docMk/>
            <pc:sldMk cId="2971538637" sldId="5560"/>
            <ac:spMk id="2" creationId="{36045DEC-752C-A62C-9B18-17DB02066F15}"/>
          </ac:spMkLst>
        </pc:spChg>
        <pc:spChg chg="del mod ord">
          <ac:chgData name="Ward, Reagan" userId="27291eb4-8241-4961-9e69-8c66e34cc5b0" providerId="ADAL" clId="{23F7020E-B539-47EA-9750-9324A088851B}" dt="2024-08-21T22:48:00.067" v="790" actId="700"/>
          <ac:spMkLst>
            <pc:docMk/>
            <pc:sldMk cId="2971538637" sldId="5560"/>
            <ac:spMk id="3" creationId="{4696BE98-FFE8-FEBF-721A-2E9FF32184AE}"/>
          </ac:spMkLst>
        </pc:spChg>
        <pc:spChg chg="mod ord">
          <ac:chgData name="Ward, Reagan" userId="27291eb4-8241-4961-9e69-8c66e34cc5b0" providerId="ADAL" clId="{23F7020E-B539-47EA-9750-9324A088851B}" dt="2024-08-21T22:48:00.067" v="790" actId="700"/>
          <ac:spMkLst>
            <pc:docMk/>
            <pc:sldMk cId="2971538637" sldId="5560"/>
            <ac:spMk id="4" creationId="{C51E928A-2A8E-9B41-DCC9-6CE66BD890CD}"/>
          </ac:spMkLst>
        </pc:spChg>
        <pc:spChg chg="del mod ord">
          <ac:chgData name="Ward, Reagan" userId="27291eb4-8241-4961-9e69-8c66e34cc5b0" providerId="ADAL" clId="{23F7020E-B539-47EA-9750-9324A088851B}" dt="2024-08-21T22:48:00.067" v="790" actId="700"/>
          <ac:spMkLst>
            <pc:docMk/>
            <pc:sldMk cId="2971538637" sldId="5560"/>
            <ac:spMk id="5" creationId="{6234C5BF-9814-DCF4-E18B-C754659E4EAC}"/>
          </ac:spMkLst>
        </pc:spChg>
        <pc:spChg chg="del mod ord">
          <ac:chgData name="Ward, Reagan" userId="27291eb4-8241-4961-9e69-8c66e34cc5b0" providerId="ADAL" clId="{23F7020E-B539-47EA-9750-9324A088851B}" dt="2024-08-21T22:48:00.067" v="790" actId="700"/>
          <ac:spMkLst>
            <pc:docMk/>
            <pc:sldMk cId="2971538637" sldId="5560"/>
            <ac:spMk id="6" creationId="{03C0AE7D-FEC7-35FE-A2F9-8D8ABF758921}"/>
          </ac:spMkLst>
        </pc:spChg>
        <pc:spChg chg="add mod ord">
          <ac:chgData name="Ward, Reagan" userId="27291eb4-8241-4961-9e69-8c66e34cc5b0" providerId="ADAL" clId="{23F7020E-B539-47EA-9750-9324A088851B}" dt="2024-08-21T22:53:28.683" v="1547" actId="27636"/>
          <ac:spMkLst>
            <pc:docMk/>
            <pc:sldMk cId="2971538637" sldId="5560"/>
            <ac:spMk id="7" creationId="{1BE52D19-A51F-BE1E-BBE9-E5CF095C34C1}"/>
          </ac:spMkLst>
        </pc:spChg>
        <pc:spChg chg="add mod ord">
          <ac:chgData name="Ward, Reagan" userId="27291eb4-8241-4961-9e69-8c66e34cc5b0" providerId="ADAL" clId="{23F7020E-B539-47EA-9750-9324A088851B}" dt="2024-08-21T22:55:09.075" v="1652" actId="20577"/>
          <ac:spMkLst>
            <pc:docMk/>
            <pc:sldMk cId="2971538637" sldId="5560"/>
            <ac:spMk id="8" creationId="{F6747628-C719-50E7-08F6-F717D2C62811}"/>
          </ac:spMkLst>
        </pc:spChg>
        <pc:spChg chg="add del mod ord">
          <ac:chgData name="Ward, Reagan" userId="27291eb4-8241-4961-9e69-8c66e34cc5b0" providerId="ADAL" clId="{23F7020E-B539-47EA-9750-9324A088851B}" dt="2024-08-21T22:51:51.398" v="1537"/>
          <ac:spMkLst>
            <pc:docMk/>
            <pc:sldMk cId="2971538637" sldId="5560"/>
            <ac:spMk id="9" creationId="{5F851916-9E4A-4E63-6211-C10BDF89E85B}"/>
          </ac:spMkLst>
        </pc:spChg>
        <pc:spChg chg="add del mod ord">
          <ac:chgData name="Ward, Reagan" userId="27291eb4-8241-4961-9e69-8c66e34cc5b0" providerId="ADAL" clId="{23F7020E-B539-47EA-9750-9324A088851B}" dt="2024-08-21T22:51:56.784" v="1539"/>
          <ac:spMkLst>
            <pc:docMk/>
            <pc:sldMk cId="2971538637" sldId="5560"/>
            <ac:spMk id="10" creationId="{E94BA709-3FA3-2656-EBE4-C9D86217F14E}"/>
          </ac:spMkLst>
        </pc:spChg>
        <pc:spChg chg="add mod">
          <ac:chgData name="Ward, Reagan" userId="27291eb4-8241-4961-9e69-8c66e34cc5b0" providerId="ADAL" clId="{23F7020E-B539-47EA-9750-9324A088851B}" dt="2024-08-21T22:51:51.466" v="1538" actId="27636"/>
          <ac:spMkLst>
            <pc:docMk/>
            <pc:sldMk cId="2971538637" sldId="5560"/>
            <ac:spMk id="11" creationId="{3F2C13CA-CE5A-E6C5-B502-CF8D62EBF414}"/>
          </ac:spMkLst>
        </pc:spChg>
        <pc:spChg chg="add mod">
          <ac:chgData name="Ward, Reagan" userId="27291eb4-8241-4961-9e69-8c66e34cc5b0" providerId="ADAL" clId="{23F7020E-B539-47EA-9750-9324A088851B}" dt="2024-08-21T22:51:56.831" v="1540" actId="27636"/>
          <ac:spMkLst>
            <pc:docMk/>
            <pc:sldMk cId="2971538637" sldId="5560"/>
            <ac:spMk id="12" creationId="{B58C46B1-8EA3-98AF-624A-242BBCC549CD}"/>
          </ac:spMkLst>
        </pc:spChg>
        <pc:spChg chg="add mod ord">
          <ac:chgData name="Ward, Reagan" userId="27291eb4-8241-4961-9e69-8c66e34cc5b0" providerId="ADAL" clId="{23F7020E-B539-47EA-9750-9324A088851B}" dt="2024-08-21T22:57:47.237" v="1658" actId="13244"/>
          <ac:spMkLst>
            <pc:docMk/>
            <pc:sldMk cId="2971538637" sldId="5560"/>
            <ac:spMk id="13" creationId="{94C34FAB-F54A-196C-D00B-27F28360705C}"/>
          </ac:spMkLst>
        </pc:spChg>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modSp mod">
        <pc:chgData name="Hoffman, Peter" userId="673cee94-26bd-4c2a-ab82-1b3669e2f049" providerId="ADAL" clId="{DADDD2C8-F14D-40E6-B716-42D2F4099DD4}" dt="2024-07-24T18:11:37.376" v="49" actId="2165"/>
        <pc:sldMkLst>
          <pc:docMk/>
          <pc:sldMk cId="1212467416" sldId="261"/>
        </pc:sldMkLst>
        <pc:graphicFrameChg chg="modGraphic">
          <ac:chgData name="Hoffman, Peter" userId="673cee94-26bd-4c2a-ab82-1b3669e2f049" providerId="ADAL" clId="{DADDD2C8-F14D-40E6-B716-42D2F4099DD4}" dt="2024-07-24T18:11:37.376" v="49"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DADDD2C8-F14D-40E6-B716-42D2F4099DD4}" dt="2024-07-24T18:20:42.506" v="64" actId="20577"/>
        <pc:sldMkLst>
          <pc:docMk/>
          <pc:sldMk cId="3717000822" sldId="280"/>
        </pc:sldMkLst>
        <pc:graphicFrameChg chg="mod">
          <ac:chgData name="Hoffman, Peter" userId="673cee94-26bd-4c2a-ab82-1b3669e2f049" providerId="ADAL" clId="{DADDD2C8-F14D-40E6-B716-42D2F4099DD4}" dt="2024-07-24T18:20:42.506" v="64"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modSp mod">
        <pc:chgData name="Hoffman, Peter" userId="673cee94-26bd-4c2a-ab82-1b3669e2f049" providerId="ADAL" clId="{DADDD2C8-F14D-40E6-B716-42D2F4099DD4}" dt="2024-07-24T18:22:07.946" v="236" actId="20577"/>
        <pc:sldMkLst>
          <pc:docMk/>
          <pc:sldMk cId="1037917088" sldId="5098"/>
        </pc:sldMkLst>
        <pc:graphicFrameChg chg="modGraphic">
          <ac:chgData name="Hoffman, Peter" userId="673cee94-26bd-4c2a-ab82-1b3669e2f049" providerId="ADAL" clId="{DADDD2C8-F14D-40E6-B716-42D2F4099DD4}" dt="2024-07-24T18:22:07.946" v="236" actId="20577"/>
          <ac:graphicFrameMkLst>
            <pc:docMk/>
            <pc:sldMk cId="1037917088" sldId="5098"/>
            <ac:graphicFrameMk id="5" creationId="{5E4612F7-68C6-57CA-E918-38EF641F73CF}"/>
          </ac:graphicFrameMkLst>
        </pc:graphicFrameChg>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pChg chg="mod">
          <ac:chgData name="Hoffman, Peter" userId="673cee94-26bd-4c2a-ab82-1b3669e2f049" providerId="ADAL" clId="{DADDD2C8-F14D-40E6-B716-42D2F4099DD4}" dt="2024-07-24T18:24:59.858" v="309" actId="1035"/>
          <ac:spMkLst>
            <pc:docMk/>
            <pc:sldMk cId="1896735902" sldId="5469"/>
            <ac:spMk id="3" creationId="{DE639E0B-7594-DEDC-C548-B0E53BD9137C}"/>
          </ac:spMkLst>
        </pc:spChg>
        <pc:spChg chg="del">
          <ac:chgData name="Hoffman, Peter" userId="673cee94-26bd-4c2a-ab82-1b3669e2f049" providerId="ADAL" clId="{DADDD2C8-F14D-40E6-B716-42D2F4099DD4}" dt="2024-07-24T18:22:27.707" v="238" actId="478"/>
          <ac:spMkLst>
            <pc:docMk/>
            <pc:sldMk cId="1896735902" sldId="5469"/>
            <ac:spMk id="5" creationId="{3C923818-FAC2-A017-4346-74FF9C4B4D09}"/>
          </ac:spMkLst>
        </pc:spChg>
        <pc:spChg chg="mod">
          <ac:chgData name="Hoffman, Peter" userId="673cee94-26bd-4c2a-ab82-1b3669e2f049" providerId="ADAL" clId="{DADDD2C8-F14D-40E6-B716-42D2F4099DD4}" dt="2024-07-24T18:28:50.834" v="872" actId="962"/>
          <ac:spMkLst>
            <pc:docMk/>
            <pc:sldMk cId="1896735902" sldId="5469"/>
            <ac:spMk id="6" creationId="{9A5EAA8A-15E1-A56B-6C13-92C7F5E2F8B0}"/>
          </ac:spMkLst>
        </pc:spChg>
        <pc:spChg chg="del">
          <ac:chgData name="Hoffman, Peter" userId="673cee94-26bd-4c2a-ab82-1b3669e2f049" providerId="ADAL" clId="{DADDD2C8-F14D-40E6-B716-42D2F4099DD4}" dt="2024-07-24T18:22:24.393" v="237" actId="478"/>
          <ac:spMkLst>
            <pc:docMk/>
            <pc:sldMk cId="1896735902" sldId="5469"/>
            <ac:spMk id="7" creationId="{CC36F890-A483-C620-9360-1FB0080ACF37}"/>
          </ac:spMkLst>
        </pc:spChg>
        <pc:spChg chg="del">
          <ac:chgData name="Hoffman, Peter" userId="673cee94-26bd-4c2a-ab82-1b3669e2f049" providerId="ADAL" clId="{DADDD2C8-F14D-40E6-B716-42D2F4099DD4}" dt="2024-07-24T18:22:30.518" v="239" actId="478"/>
          <ac:spMkLst>
            <pc:docMk/>
            <pc:sldMk cId="1896735902" sldId="5469"/>
            <ac:spMk id="8" creationId="{370737B9-C8EF-8B8A-ABC5-3BD9E4C980F4}"/>
          </ac:spMkLst>
        </pc:spChg>
        <pc:spChg chg="mod">
          <ac:chgData name="Hoffman, Peter" userId="673cee94-26bd-4c2a-ab82-1b3669e2f049" providerId="ADAL" clId="{DADDD2C8-F14D-40E6-B716-42D2F4099DD4}" dt="2024-07-24T18:28:48.462" v="871" actId="962"/>
          <ac:spMkLst>
            <pc:docMk/>
            <pc:sldMk cId="1896735902" sldId="5469"/>
            <ac:spMk id="9" creationId="{8357E0B8-81AC-4ED0-D9AE-D47B1A529A8C}"/>
          </ac:spMkLst>
        </pc:spChg>
        <pc:picChg chg="add mod">
          <ac:chgData name="Hoffman, Peter" userId="673cee94-26bd-4c2a-ab82-1b3669e2f049" providerId="ADAL" clId="{DADDD2C8-F14D-40E6-B716-42D2F4099DD4}" dt="2024-07-24T18:27:53.468" v="656" actId="1037"/>
          <ac:picMkLst>
            <pc:docMk/>
            <pc:sldMk cId="1896735902" sldId="5469"/>
            <ac:picMk id="11" creationId="{A8C40276-C1F2-51EF-37A8-DE715F0F6C61}"/>
          </ac:picMkLst>
        </pc:picChg>
        <pc:picChg chg="add mod">
          <ac:chgData name="Hoffman, Peter" userId="673cee94-26bd-4c2a-ab82-1b3669e2f049" providerId="ADAL" clId="{DADDD2C8-F14D-40E6-B716-42D2F4099DD4}" dt="2024-07-24T18:28:24.860" v="870" actId="962"/>
          <ac:picMkLst>
            <pc:docMk/>
            <pc:sldMk cId="1896735902" sldId="5469"/>
            <ac:picMk id="13" creationId="{DCC47D2B-ADAB-D5DC-1CB8-6170E3AA9B94}"/>
          </ac:picMkLst>
        </pc:picChg>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modSp mod">
        <pc:chgData name="Hoffman, Peter" userId="673cee94-26bd-4c2a-ab82-1b3669e2f049" providerId="ADAL" clId="{CF2699C4-FDBF-495A-AAA6-17D757406602}" dt="2024-06-04T18:11:56.480" v="11" actId="20577"/>
        <pc:sldMkLst>
          <pc:docMk/>
          <pc:sldMk cId="3044915438" sldId="256"/>
        </pc:sldMkLst>
        <pc:spChg chg="mod">
          <ac:chgData name="Hoffman, Peter" userId="673cee94-26bd-4c2a-ab82-1b3669e2f049" providerId="ADAL" clId="{CF2699C4-FDBF-495A-AAA6-17D757406602}" dt="2024-06-04T18:11:56.480" v="11" actId="20577"/>
          <ac:spMkLst>
            <pc:docMk/>
            <pc:sldMk cId="3044915438" sldId="256"/>
            <ac:spMk id="2" creationId="{00000000-0000-0000-0000-000000000000}"/>
          </ac:spMkLst>
        </pc:spChg>
      </pc:sldChg>
      <pc:sldChg chg="modSp mod">
        <pc:chgData name="Hoffman, Peter" userId="673cee94-26bd-4c2a-ab82-1b3669e2f049" providerId="ADAL" clId="{CF2699C4-FDBF-495A-AAA6-17D757406602}" dt="2024-06-05T15:15:22.282" v="236" actId="2165"/>
        <pc:sldMkLst>
          <pc:docMk/>
          <pc:sldMk cId="1212467416" sldId="261"/>
        </pc:sldMkLst>
        <pc:graphicFrameChg chg="modGraphic">
          <ac:chgData name="Hoffman, Peter" userId="673cee94-26bd-4c2a-ab82-1b3669e2f049" providerId="ADAL" clId="{CF2699C4-FDBF-495A-AAA6-17D757406602}" dt="2024-06-05T15:15:22.282" v="236" actId="2165"/>
          <ac:graphicFrameMkLst>
            <pc:docMk/>
            <pc:sldMk cId="1212467416" sldId="261"/>
            <ac:graphicFrameMk id="5" creationId="{9C3641C5-EC4F-D3EA-E4A2-8ABB597C5BAA}"/>
          </ac:graphicFrameMkLst>
        </pc:graphicFrameChg>
      </pc:sldChg>
      <pc:sldChg chg="modSp">
        <pc:chgData name="Hoffman, Peter" userId="673cee94-26bd-4c2a-ab82-1b3669e2f049" providerId="ADAL" clId="{CF2699C4-FDBF-495A-AAA6-17D757406602}" dt="2024-06-04T18:12:02.480" v="16" actId="20577"/>
        <pc:sldMkLst>
          <pc:docMk/>
          <pc:sldMk cId="3717000822" sldId="280"/>
        </pc:sldMkLst>
        <pc:graphicFrameChg chg="mod">
          <ac:chgData name="Hoffman, Peter" userId="673cee94-26bd-4c2a-ab82-1b3669e2f049" providerId="ADAL" clId="{CF2699C4-FDBF-495A-AAA6-17D757406602}" dt="2024-06-04T18:12:02.480" v="16" actId="20577"/>
          <ac:graphicFrameMkLst>
            <pc:docMk/>
            <pc:sldMk cId="3717000822" sldId="280"/>
            <ac:graphicFrameMk id="12" creationId="{1AA09EE0-7419-6ED5-4AA1-CC9009509570}"/>
          </ac:graphicFrameMkLst>
        </pc:graphicFrameChg>
      </pc:sldChg>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pChg chg="mod">
          <ac:chgData name="Hoffman, Peter" userId="673cee94-26bd-4c2a-ab82-1b3669e2f049" providerId="ADAL" clId="{CF2699C4-FDBF-495A-AAA6-17D757406602}" dt="2024-06-05T19:42:35.903" v="610" actId="962"/>
          <ac:spMkLst>
            <pc:docMk/>
            <pc:sldMk cId="2187083967" sldId="5308"/>
            <ac:spMk id="2" creationId="{5B1CAF9D-5E94-A6C8-A15B-54D02649BDFF}"/>
          </ac:spMkLst>
        </pc:spChg>
      </pc:sldChg>
      <pc:sldChg chg="modSp mod">
        <pc:chgData name="Hoffman, Peter" userId="673cee94-26bd-4c2a-ab82-1b3669e2f049" providerId="ADAL" clId="{CF2699C4-FDBF-495A-AAA6-17D757406602}" dt="2024-06-05T19:42:38.691" v="611" actId="962"/>
        <pc:sldMkLst>
          <pc:docMk/>
          <pc:sldMk cId="1720752477" sldId="5311"/>
        </pc:sldMkLst>
        <pc:spChg chg="mod">
          <ac:chgData name="Hoffman, Peter" userId="673cee94-26bd-4c2a-ab82-1b3669e2f049" providerId="ADAL" clId="{CF2699C4-FDBF-495A-AAA6-17D757406602}" dt="2024-06-05T19:42:38.691" v="611" actId="962"/>
          <ac:spMkLst>
            <pc:docMk/>
            <pc:sldMk cId="1720752477" sldId="5311"/>
            <ac:spMk id="2" creationId="{F72529A9-3C0E-E2A5-28BB-E38FD9D1C6D9}"/>
          </ac:spMkLst>
        </pc:spChg>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pChg chg="add mod">
          <ac:chgData name="Hoffman, Peter" userId="673cee94-26bd-4c2a-ab82-1b3669e2f049" providerId="ADAL" clId="{CF2699C4-FDBF-495A-AAA6-17D757406602}" dt="2024-06-05T19:40:24.236" v="422" actId="1035"/>
          <ac:spMkLst>
            <pc:docMk/>
            <pc:sldMk cId="1896735902" sldId="5452"/>
            <ac:spMk id="3" creationId="{DE639E0B-7594-DEDC-C548-B0E53BD9137C}"/>
          </ac:spMkLst>
        </pc:spChg>
        <pc:spChg chg="mod">
          <ac:chgData name="Hoffman, Peter" userId="673cee94-26bd-4c2a-ab82-1b3669e2f049" providerId="ADAL" clId="{CF2699C4-FDBF-495A-AAA6-17D757406602}" dt="2024-06-05T19:41:33.442" v="609" actId="20577"/>
          <ac:spMkLst>
            <pc:docMk/>
            <pc:sldMk cId="1896735902" sldId="5452"/>
            <ac:spMk id="5" creationId="{3C923818-FAC2-A017-4346-74FF9C4B4D09}"/>
          </ac:spMkLst>
        </pc:spChg>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pChg chg="mod">
          <ac:chgData name="Slutzky, Collin" userId="S::slutzky_c@cde.state.co.us::21f7fb5c-490d-42a4-8741-4ce78a53b03a" providerId="AD" clId="Web-{ABC30ED7-9CB5-13FF-C2BD-100B1235A6BF}" dt="2024-07-17T19:17:13.774" v="16" actId="14100"/>
          <ac:spMkLst>
            <pc:docMk/>
            <pc:sldMk cId="1118867174" sldId="5275"/>
            <ac:spMk id="3" creationId="{BD733E22-1F82-7B3B-A6D3-6CC1761B825B}"/>
          </ac:spMkLst>
        </pc:spChg>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pChg chg="mod">
          <ac:chgData name="Slutzky, Collin" userId="S::slutzky_c@cde.state.co.us::21f7fb5c-490d-42a4-8741-4ce78a53b03a" providerId="AD" clId="Web-{ABC30ED7-9CB5-13FF-C2BD-100B1235A6BF}" dt="2024-07-17T19:16:22.757" v="10" actId="20577"/>
          <ac:spMkLst>
            <pc:docMk/>
            <pc:sldMk cId="2365850526" sldId="5312"/>
            <ac:spMk id="2" creationId="{E5D3A3BC-C3C5-ED57-84AB-C43489AE16AB}"/>
          </ac:spMkLst>
        </pc:spChg>
      </pc:sldChg>
      <pc:sldChg chg="add">
        <pc:chgData name="Slutzky, Collin" userId="S::slutzky_c@cde.state.co.us::21f7fb5c-490d-42a4-8741-4ce78a53b03a" providerId="AD" clId="Web-{ABC30ED7-9CB5-13FF-C2BD-100B1235A6BF}" dt="2024-07-17T19:15:27.772" v="5"/>
        <pc:sldMkLst>
          <pc:docMk/>
          <pc:sldMk cId="2815576142" sldId="5313"/>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sldMasterChg chg="addSldLayout">
        <pc:chgData name="Slutzky, Collin" userId="S::slutzky_c@cde.state.co.us::21f7fb5c-490d-42a4-8741-4ce78a53b03a" providerId="AD" clId="Web-{ABC30ED7-9CB5-13FF-C2BD-100B1235A6BF}" dt="2024-07-17T19:15:27.757" v="3"/>
        <pc:sldMasterMkLst>
          <pc:docMk/>
          <pc:sldMasterMk cId="2150711039" sldId="2147483676"/>
        </pc:sldMasterMkLst>
        <pc:sldLayoutChg chg="add">
          <pc:chgData name="Slutzky, Collin" userId="S::slutzky_c@cde.state.co.us::21f7fb5c-490d-42a4-8741-4ce78a53b03a" providerId="AD" clId="Web-{ABC30ED7-9CB5-13FF-C2BD-100B1235A6BF}" dt="2024-07-17T19:15:27.757" v="3"/>
          <pc:sldLayoutMkLst>
            <pc:docMk/>
            <pc:sldMasterMk cId="2150711039" sldId="2147483676"/>
            <pc:sldLayoutMk cId="3868665527" sldId="2147483709"/>
          </pc:sldLayoutMkLst>
        </pc:sldLayoutChg>
      </pc:sldMasterChg>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27T15:44:11.893" v="310" actId="20577"/>
      <pc:docMkLst>
        <pc:docMk/>
      </pc:docMkLst>
      <pc:sldChg chg="modSp mod">
        <pc:chgData name="Wenzel, Brooke" userId="672bf8d3-b15b-4e02-a6d1-39319a0df09b" providerId="ADAL" clId="{BCCF5842-3E83-443A-A77A-3B81A0CBFF41}" dt="2024-08-26T18:16:56.777" v="3" actId="20577"/>
        <pc:sldMkLst>
          <pc:docMk/>
          <pc:sldMk cId="3044915438" sldId="256"/>
        </pc:sldMkLst>
        <pc:spChg chg="mod">
          <ac:chgData name="Wenzel, Brooke" userId="672bf8d3-b15b-4e02-a6d1-39319a0df09b" providerId="ADAL" clId="{BCCF5842-3E83-443A-A77A-3B81A0CBFF41}" dt="2024-08-26T18:16:56.777" v="3" actId="20577"/>
          <ac:spMkLst>
            <pc:docMk/>
            <pc:sldMk cId="3044915438" sldId="256"/>
            <ac:spMk id="2" creationId="{00000000-0000-0000-0000-000000000000}"/>
          </ac:spMkLst>
        </pc:spChg>
      </pc:sldChg>
      <pc:sldChg chg="del">
        <pc:chgData name="Wenzel, Brooke" userId="672bf8d3-b15b-4e02-a6d1-39319a0df09b" providerId="ADAL" clId="{BCCF5842-3E83-443A-A77A-3B81A0CBFF41}" dt="2024-08-26T21:31:48.009" v="14" actId="47"/>
        <pc:sldMkLst>
          <pc:docMk/>
          <pc:sldMk cId="2811713806" sldId="268"/>
        </pc:sldMkLst>
      </pc:sldChg>
      <pc:sldChg chg="modSp mod">
        <pc:chgData name="Wenzel, Brooke" userId="672bf8d3-b15b-4e02-a6d1-39319a0df09b" providerId="ADAL" clId="{BCCF5842-3E83-443A-A77A-3B81A0CBFF41}" dt="2024-08-27T15:44:11.893" v="310" actId="20577"/>
        <pc:sldMkLst>
          <pc:docMk/>
          <pc:sldMk cId="1037917088" sldId="5098"/>
        </pc:sldMkLst>
        <pc:graphicFrameChg chg="mod modGraphic">
          <ac:chgData name="Wenzel, Brooke" userId="672bf8d3-b15b-4e02-a6d1-39319a0df09b" providerId="ADAL" clId="{BCCF5842-3E83-443A-A77A-3B81A0CBFF41}" dt="2024-08-27T15:44:11.893" v="310" actId="20577"/>
          <ac:graphicFrameMkLst>
            <pc:docMk/>
            <pc:sldMk cId="1037917088" sldId="5098"/>
            <ac:graphicFrameMk id="5" creationId="{5E4612F7-68C6-57CA-E918-38EF641F73CF}"/>
          </ac:graphicFrameMkLst>
        </pc:graphicFrameChg>
      </pc:sldChg>
      <pc:sldChg chg="modSp add del mod">
        <pc:chgData name="Wenzel, Brooke" userId="672bf8d3-b15b-4e02-a6d1-39319a0df09b" providerId="ADAL" clId="{BCCF5842-3E83-443A-A77A-3B81A0CBFF41}" dt="2024-08-26T21:29:54.020" v="12" actId="403"/>
        <pc:sldMkLst>
          <pc:docMk/>
          <pc:sldMk cId="1426715698" sldId="5295"/>
        </pc:sldMkLst>
        <pc:spChg chg="mod">
          <ac:chgData name="Wenzel, Brooke" userId="672bf8d3-b15b-4e02-a6d1-39319a0df09b" providerId="ADAL" clId="{BCCF5842-3E83-443A-A77A-3B81A0CBFF41}" dt="2024-08-26T21:29:36.370" v="10" actId="6549"/>
          <ac:spMkLst>
            <pc:docMk/>
            <pc:sldMk cId="1426715698" sldId="5295"/>
            <ac:spMk id="2" creationId="{1A8027EC-E333-DC7E-6EE8-981C5D176BD5}"/>
          </ac:spMkLst>
        </pc:spChg>
        <pc:graphicFrameChg chg="modGraphic">
          <ac:chgData name="Wenzel, Brooke" userId="672bf8d3-b15b-4e02-a6d1-39319a0df09b" providerId="ADAL" clId="{BCCF5842-3E83-443A-A77A-3B81A0CBFF41}" dt="2024-08-26T21:29:54.020" v="12" actId="403"/>
          <ac:graphicFrameMkLst>
            <pc:docMk/>
            <pc:sldMk cId="1426715698" sldId="5295"/>
            <ac:graphicFrameMk id="5" creationId="{88AEF499-B6B1-29EF-EE0A-BD65907AF3C0}"/>
          </ac:graphicFrameMkLst>
        </pc:graphicFrameChg>
      </pc:sldChg>
      <pc:sldChg chg="addSp delSp modSp add mod">
        <pc:chgData name="Wenzel, Brooke" userId="672bf8d3-b15b-4e02-a6d1-39319a0df09b" providerId="ADAL" clId="{BCCF5842-3E83-443A-A77A-3B81A0CBFF41}" dt="2024-08-26T21:32:06.272" v="20" actId="1076"/>
        <pc:sldMkLst>
          <pc:docMk/>
          <pc:sldMk cId="602901426" sldId="5498"/>
        </pc:sldMkLst>
        <pc:spChg chg="del mod">
          <ac:chgData name="Wenzel, Brooke" userId="672bf8d3-b15b-4e02-a6d1-39319a0df09b" providerId="ADAL" clId="{BCCF5842-3E83-443A-A77A-3B81A0CBFF41}" dt="2024-08-26T21:32:00.272" v="17" actId="478"/>
          <ac:spMkLst>
            <pc:docMk/>
            <pc:sldMk cId="602901426" sldId="5498"/>
            <ac:spMk id="3" creationId="{00000000-0000-0000-0000-000000000000}"/>
          </ac:spMkLst>
        </pc:spChg>
        <pc:spChg chg="add del mod">
          <ac:chgData name="Wenzel, Brooke" userId="672bf8d3-b15b-4e02-a6d1-39319a0df09b" providerId="ADAL" clId="{BCCF5842-3E83-443A-A77A-3B81A0CBFF41}" dt="2024-08-26T21:32:01.981" v="18" actId="478"/>
          <ac:spMkLst>
            <pc:docMk/>
            <pc:sldMk cId="602901426" sldId="5498"/>
            <ac:spMk id="6" creationId="{9F1B1892-4A05-51F9-44F9-1681ECD391D6}"/>
          </ac:spMkLst>
        </pc:spChg>
        <pc:picChg chg="mod">
          <ac:chgData name="Wenzel, Brooke" userId="672bf8d3-b15b-4e02-a6d1-39319a0df09b" providerId="ADAL" clId="{BCCF5842-3E83-443A-A77A-3B81A0CBFF41}" dt="2024-08-26T21:32:06.272" v="20" actId="1076"/>
          <ac:picMkLst>
            <pc:docMk/>
            <pc:sldMk cId="602901426" sldId="5498"/>
            <ac:picMk id="7" creationId="{81D061F4-4297-9056-0C99-6CBAE054ADDB}"/>
          </ac:picMkLst>
        </pc:picChg>
      </pc:sldChg>
      <pc:sldChg chg="modSp mod">
        <pc:chgData name="Wenzel, Brooke" userId="672bf8d3-b15b-4e02-a6d1-39319a0df09b" providerId="ADAL" clId="{BCCF5842-3E83-443A-A77A-3B81A0CBFF41}" dt="2024-08-26T21:35:58.852" v="233" actId="27636"/>
        <pc:sldMkLst>
          <pc:docMk/>
          <pc:sldMk cId="573740307" sldId="5538"/>
        </pc:sldMkLst>
        <pc:spChg chg="mod">
          <ac:chgData name="Wenzel, Brooke" userId="672bf8d3-b15b-4e02-a6d1-39319a0df09b" providerId="ADAL" clId="{BCCF5842-3E83-443A-A77A-3B81A0CBFF41}" dt="2024-08-26T21:35:58.852" v="233" actId="27636"/>
          <ac:spMkLst>
            <pc:docMk/>
            <pc:sldMk cId="573740307" sldId="5538"/>
            <ac:spMk id="4" creationId="{1BE5D2C1-7710-EED9-1940-0A612F59276D}"/>
          </ac:spMkLst>
        </pc:spChg>
      </pc:sldChg>
      <pc:sldChg chg="modSp mod">
        <pc:chgData name="Wenzel, Brooke" userId="672bf8d3-b15b-4e02-a6d1-39319a0df09b" providerId="ADAL" clId="{BCCF5842-3E83-443A-A77A-3B81A0CBFF41}" dt="2024-08-26T21:29:06.253" v="8" actId="27636"/>
        <pc:sldMkLst>
          <pc:docMk/>
          <pc:sldMk cId="3757558483" sldId="5547"/>
        </pc:sldMkLst>
        <pc:spChg chg="mod">
          <ac:chgData name="Wenzel, Brooke" userId="672bf8d3-b15b-4e02-a6d1-39319a0df09b" providerId="ADAL" clId="{BCCF5842-3E83-443A-A77A-3B81A0CBFF41}" dt="2024-08-26T21:29:06.253" v="8" actId="27636"/>
          <ac:spMkLst>
            <pc:docMk/>
            <pc:sldMk cId="3757558483" sldId="5547"/>
            <ac:spMk id="2" creationId="{61FA4591-7D47-D1E8-1301-1A17E457FF29}"/>
          </ac:spMkLst>
        </pc:spChg>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4:16:40.966" v="483"/>
        <pc:sldMkLst>
          <pc:docMk/>
          <pc:sldMk cId="3044915438" sldId="256"/>
        </pc:sldMkLst>
      </pc:sldChg>
      <pc:sldChg chg="modSp">
        <pc:chgData name="Rhodes, Tara" userId="S::rhodes_t@cde.state.co.us::566307b0-1e17-4826-87e1-0feb85a922f2" providerId="AD" clId="Web-{CE6A55C8-B938-7216-1B3E-499AAD3F16B0}" dt="2024-08-15T03:42:53.862" v="7" actId="20577"/>
        <pc:sldMkLst>
          <pc:docMk/>
          <pc:sldMk cId="1153930597" sldId="5504"/>
        </pc:sldMkLst>
        <pc:spChg chg="mod">
          <ac:chgData name="Rhodes, Tara" userId="S::rhodes_t@cde.state.co.us::566307b0-1e17-4826-87e1-0feb85a922f2" providerId="AD" clId="Web-{CE6A55C8-B938-7216-1B3E-499AAD3F16B0}" dt="2024-08-15T03:42:53.862" v="7" actId="20577"/>
          <ac:spMkLst>
            <pc:docMk/>
            <pc:sldMk cId="1153930597" sldId="5504"/>
            <ac:spMk id="6" creationId="{6830CC07-B20E-26DD-4E6E-5D4DFAF184F5}"/>
          </ac:spMkLst>
        </pc:spChg>
      </pc:sldChg>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pChg chg="mod">
          <ac:chgData name="Rhodes, Tara" userId="S::rhodes_t@cde.state.co.us::566307b0-1e17-4826-87e1-0feb85a922f2" providerId="AD" clId="Web-{CE6A55C8-B938-7216-1B3E-499AAD3F16B0}" dt="2024-08-15T03:45:29.348" v="82" actId="20577"/>
          <ac:spMkLst>
            <pc:docMk/>
            <pc:sldMk cId="2423109446" sldId="5516"/>
            <ac:spMk id="2" creationId="{B07E94AC-9713-F9CE-2A73-195AD8B41B81}"/>
          </ac:spMkLst>
        </pc:spChg>
        <pc:spChg chg="mod">
          <ac:chgData name="Rhodes, Tara" userId="S::rhodes_t@cde.state.co.us::566307b0-1e17-4826-87e1-0feb85a922f2" providerId="AD" clId="Web-{CE6A55C8-B938-7216-1B3E-499AAD3F16B0}" dt="2024-08-15T03:45:49.567" v="83" actId="20577"/>
          <ac:spMkLst>
            <pc:docMk/>
            <pc:sldMk cId="2423109446" sldId="5516"/>
            <ac:spMk id="3" creationId="{5EE4D7D7-5968-DD0B-439A-E228ACA1E1FE}"/>
          </ac:spMkLst>
        </pc:spChg>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pChg chg="mod">
          <ac:chgData name="Rhodes, Tara" userId="S::rhodes_t@cde.state.co.us::566307b0-1e17-4826-87e1-0feb85a922f2" providerId="AD" clId="Web-{CE6A55C8-B938-7216-1B3E-499AAD3F16B0}" dt="2024-08-15T03:50:10.461" v="97" actId="20577"/>
          <ac:spMkLst>
            <pc:docMk/>
            <pc:sldMk cId="484685078" sldId="5553"/>
            <ac:spMk id="2" creationId="{7C05F369-16F8-F12E-1732-FBBB5D6EB839}"/>
          </ac:spMkLst>
        </pc:spChg>
        <pc:spChg chg="mod">
          <ac:chgData name="Rhodes, Tara" userId="S::rhodes_t@cde.state.co.us::566307b0-1e17-4826-87e1-0feb85a922f2" providerId="AD" clId="Web-{CE6A55C8-B938-7216-1B3E-499AAD3F16B0}" dt="2024-08-15T04:03:22.628" v="121" actId="20577"/>
          <ac:spMkLst>
            <pc:docMk/>
            <pc:sldMk cId="484685078" sldId="5553"/>
            <ac:spMk id="3" creationId="{F3842660-7006-B657-4527-671C5259508B}"/>
          </ac:spMkLst>
        </pc:spChg>
        <pc:spChg chg="mod">
          <ac:chgData name="Rhodes, Tara" userId="S::rhodes_t@cde.state.co.us::566307b0-1e17-4826-87e1-0feb85a922f2" providerId="AD" clId="Web-{CE6A55C8-B938-7216-1B3E-499AAD3F16B0}" dt="2024-08-15T03:54:26.496" v="106" actId="20577"/>
          <ac:spMkLst>
            <pc:docMk/>
            <pc:sldMk cId="484685078" sldId="5553"/>
            <ac:spMk id="5" creationId="{353DF699-E243-D7D7-6859-A181F1E7008F}"/>
          </ac:spMkLst>
        </pc:spChg>
        <pc:spChg chg="mod">
          <ac:chgData name="Rhodes, Tara" userId="S::rhodes_t@cde.state.co.us::566307b0-1e17-4826-87e1-0feb85a922f2" providerId="AD" clId="Web-{CE6A55C8-B938-7216-1B3E-499AAD3F16B0}" dt="2024-08-15T03:54:45.512" v="115" actId="20577"/>
          <ac:spMkLst>
            <pc:docMk/>
            <pc:sldMk cId="484685078" sldId="5553"/>
            <ac:spMk id="6" creationId="{FAB09DD0-C633-B342-F4BA-B37D894B8979}"/>
          </ac:spMkLst>
        </pc:spChg>
      </pc:sldChg>
      <pc:sldChg chg="delSp modSp new">
        <pc:chgData name="Rhodes, Tara" userId="S::rhodes_t@cde.state.co.us::566307b0-1e17-4826-87e1-0feb85a922f2" providerId="AD" clId="Web-{CE6A55C8-B938-7216-1B3E-499AAD3F16B0}" dt="2024-08-15T04:39:50.844" v="1162" actId="14100"/>
        <pc:sldMkLst>
          <pc:docMk/>
          <pc:sldMk cId="129463232" sldId="5554"/>
        </pc:sldMkLst>
        <pc:spChg chg="mod">
          <ac:chgData name="Rhodes, Tara" userId="S::rhodes_t@cde.state.co.us::566307b0-1e17-4826-87e1-0feb85a922f2" providerId="AD" clId="Web-{CE6A55C8-B938-7216-1B3E-499AAD3F16B0}" dt="2024-08-15T04:31:31.181" v="706" actId="20577"/>
          <ac:spMkLst>
            <pc:docMk/>
            <pc:sldMk cId="129463232" sldId="5554"/>
            <ac:spMk id="2" creationId="{A6A35270-7B40-F0B8-D14C-238BB3AEDC28}"/>
          </ac:spMkLst>
        </pc:spChg>
        <pc:spChg chg="mod">
          <ac:chgData name="Rhodes, Tara" userId="S::rhodes_t@cde.state.co.us::566307b0-1e17-4826-87e1-0feb85a922f2" providerId="AD" clId="Web-{CE6A55C8-B938-7216-1B3E-499AAD3F16B0}" dt="2024-08-15T04:39:50.844" v="1162" actId="14100"/>
          <ac:spMkLst>
            <pc:docMk/>
            <pc:sldMk cId="129463232" sldId="5554"/>
            <ac:spMk id="3" creationId="{544F1A9B-CEF4-9DC5-B7D8-085FC95E9690}"/>
          </ac:spMkLst>
        </pc:spChg>
        <pc:spChg chg="del mod">
          <ac:chgData name="Rhodes, Tara" userId="S::rhodes_t@cde.state.co.us::566307b0-1e17-4826-87e1-0feb85a922f2" providerId="AD" clId="Web-{CE6A55C8-B938-7216-1B3E-499AAD3F16B0}" dt="2024-08-15T04:17:10.717" v="484"/>
          <ac:spMkLst>
            <pc:docMk/>
            <pc:sldMk cId="129463232" sldId="5554"/>
            <ac:spMk id="4" creationId="{07395B14-60C0-05AD-BF16-33C849442EE8}"/>
          </ac:spMkLst>
        </pc:spChg>
        <pc:spChg chg="mod">
          <ac:chgData name="Rhodes, Tara" userId="S::rhodes_t@cde.state.co.us::566307b0-1e17-4826-87e1-0feb85a922f2" providerId="AD" clId="Web-{CE6A55C8-B938-7216-1B3E-499AAD3F16B0}" dt="2024-08-15T04:04:13.613" v="157" actId="20577"/>
          <ac:spMkLst>
            <pc:docMk/>
            <pc:sldMk cId="129463232" sldId="5554"/>
            <ac:spMk id="6" creationId="{1E83D694-7DA0-2CE5-CB12-05CE356FC4F0}"/>
          </ac:spMkLst>
        </pc:spChg>
        <pc:spChg chg="mod">
          <ac:chgData name="Rhodes, Tara" userId="S::rhodes_t@cde.state.co.us::566307b0-1e17-4826-87e1-0feb85a922f2" providerId="AD" clId="Web-{CE6A55C8-B938-7216-1B3E-499AAD3F16B0}" dt="2024-08-15T04:04:19.551" v="162" actId="20577"/>
          <ac:spMkLst>
            <pc:docMk/>
            <pc:sldMk cId="129463232" sldId="5554"/>
            <ac:spMk id="7" creationId="{6B9F95F2-866D-EAAA-DACC-C04BDEB88456}"/>
          </ac:spMkLst>
        </pc:spChg>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pChg chg="mod">
          <ac:chgData name="Rhodes, Tara" userId="S::rhodes_t@cde.state.co.us::566307b0-1e17-4826-87e1-0feb85a922f2" providerId="AD" clId="Web-{CE6A55C8-B938-7216-1B3E-499AAD3F16B0}" dt="2024-08-15T04:22:31.393" v="682" actId="20577"/>
          <ac:spMkLst>
            <pc:docMk/>
            <pc:sldMk cId="3613590764" sldId="5555"/>
            <ac:spMk id="2" creationId="{E7F13977-C042-8460-969B-0C065939860C}"/>
          </ac:spMkLst>
        </pc:spChg>
        <pc:spChg chg="del">
          <ac:chgData name="Rhodes, Tara" userId="S::rhodes_t@cde.state.co.us::566307b0-1e17-4826-87e1-0feb85a922f2" providerId="AD" clId="Web-{CE6A55C8-B938-7216-1B3E-499AAD3F16B0}" dt="2024-08-15T04:21:27.205" v="635"/>
          <ac:spMkLst>
            <pc:docMk/>
            <pc:sldMk cId="3613590764" sldId="5555"/>
            <ac:spMk id="3" creationId="{2CA04BED-34B4-CCA3-9B2D-72B01BDCFE6B}"/>
          </ac:spMkLst>
        </pc:spChg>
        <pc:spChg chg="mod">
          <ac:chgData name="Rhodes, Tara" userId="S::rhodes_t@cde.state.co.us::566307b0-1e17-4826-87e1-0feb85a922f2" providerId="AD" clId="Web-{CE6A55C8-B938-7216-1B3E-499AAD3F16B0}" dt="2024-08-15T04:22:00.658" v="655" actId="20577"/>
          <ac:spMkLst>
            <pc:docMk/>
            <pc:sldMk cId="3613590764" sldId="5555"/>
            <ac:spMk id="5" creationId="{31E75B4C-3B66-B109-7A4F-A4A009C069BE}"/>
          </ac:spMkLst>
        </pc:spChg>
        <pc:spChg chg="mod">
          <ac:chgData name="Rhodes, Tara" userId="S::rhodes_t@cde.state.co.us::566307b0-1e17-4826-87e1-0feb85a922f2" providerId="AD" clId="Web-{CE6A55C8-B938-7216-1B3E-499AAD3F16B0}" dt="2024-08-15T04:22:08.549" v="663" actId="20577"/>
          <ac:spMkLst>
            <pc:docMk/>
            <pc:sldMk cId="3613590764" sldId="5555"/>
            <ac:spMk id="6" creationId="{DBAA9F54-A12F-1729-5E5A-4D15ED4EF221}"/>
          </ac:spMkLst>
        </pc:spChg>
        <pc:spChg chg="add mod">
          <ac:chgData name="Rhodes, Tara" userId="S::rhodes_t@cde.state.co.us::566307b0-1e17-4826-87e1-0feb85a922f2" providerId="AD" clId="Web-{CE6A55C8-B938-7216-1B3E-499AAD3F16B0}" dt="2024-08-15T04:42:56.721" v="1286" actId="20577"/>
          <ac:spMkLst>
            <pc:docMk/>
            <pc:sldMk cId="3613590764" sldId="5555"/>
            <ac:spMk id="8" creationId="{C8E976DF-1938-1663-63EF-90711FB90B68}"/>
          </ac:spMkLst>
        </pc:spChg>
        <pc:picChg chg="add mod ord">
          <ac:chgData name="Rhodes, Tara" userId="S::rhodes_t@cde.state.co.us::566307b0-1e17-4826-87e1-0feb85a922f2" providerId="AD" clId="Web-{CE6A55C8-B938-7216-1B3E-499AAD3F16B0}" dt="2024-08-15T04:41:30.876" v="1237" actId="1076"/>
          <ac:picMkLst>
            <pc:docMk/>
            <pc:sldMk cId="3613590764" sldId="5555"/>
            <ac:picMk id="7" creationId="{37FD1164-74E2-1318-8D96-F6853A595AE3}"/>
          </ac:picMkLst>
        </pc:picChg>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pChg chg="mod">
          <ac:chgData name="Rhodes, Tara" userId="S::rhodes_t@cde.state.co.us::566307b0-1e17-4826-87e1-0feb85a922f2" providerId="AD" clId="Web-{CE6A55C8-B938-7216-1B3E-499AAD3F16B0}" dt="2024-08-15T04:31:19.087" v="704" actId="20577"/>
          <ac:spMkLst>
            <pc:docMk/>
            <pc:sldMk cId="2663003536" sldId="5556"/>
            <ac:spMk id="2" creationId="{A6A35270-7B40-F0B8-D14C-238BB3AEDC28}"/>
          </ac:spMkLst>
        </pc:spChg>
        <pc:spChg chg="add del mod">
          <ac:chgData name="Rhodes, Tara" userId="S::rhodes_t@cde.state.co.us::566307b0-1e17-4826-87e1-0feb85a922f2" providerId="AD" clId="Web-{CE6A55C8-B938-7216-1B3E-499AAD3F16B0}" dt="2024-08-15T04:41:14.704" v="1236" actId="20577"/>
          <ac:spMkLst>
            <pc:docMk/>
            <pc:sldMk cId="2663003536" sldId="5556"/>
            <ac:spMk id="3" creationId="{544F1A9B-CEF4-9DC5-B7D8-085FC95E9690}"/>
          </ac:spMkLst>
        </pc:spChg>
        <pc:spChg chg="add del mod">
          <ac:chgData name="Rhodes, Tara" userId="S::rhodes_t@cde.state.co.us::566307b0-1e17-4826-87e1-0feb85a922f2" providerId="AD" clId="Web-{CE6A55C8-B938-7216-1B3E-499AAD3F16B0}" dt="2024-08-15T04:34:05.027" v="806"/>
          <ac:spMkLst>
            <pc:docMk/>
            <pc:sldMk cId="2663003536" sldId="5556"/>
            <ac:spMk id="8" creationId="{8A4CD9A6-965A-127F-B543-C61A270BFD93}"/>
          </ac:spMkLst>
        </pc:spChg>
      </pc:sldChg>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modSp mod">
        <pc:chgData name="Wenzel, Brooke" userId="672bf8d3-b15b-4e02-a6d1-39319a0df09b" providerId="ADAL" clId="{1FD400A5-181E-4595-8B50-6DA45FBCBF15}" dt="2024-07-29T20:20:02.116" v="7" actId="20577"/>
        <pc:sldMkLst>
          <pc:docMk/>
          <pc:sldMk cId="3044915438" sldId="256"/>
        </pc:sldMkLst>
        <pc:spChg chg="mod">
          <ac:chgData name="Wenzel, Brooke" userId="672bf8d3-b15b-4e02-a6d1-39319a0df09b" providerId="ADAL" clId="{1FD400A5-181E-4595-8B50-6DA45FBCBF15}" dt="2024-07-29T20:20:02.116" v="7" actId="20577"/>
          <ac:spMkLst>
            <pc:docMk/>
            <pc:sldMk cId="3044915438" sldId="256"/>
            <ac:spMk id="2" creationId="{00000000-0000-0000-0000-000000000000}"/>
          </ac:spMkLst>
        </pc:spChg>
      </pc:sldChg>
      <pc:sldChg chg="modSp mod">
        <pc:chgData name="Wenzel, Brooke" userId="672bf8d3-b15b-4e02-a6d1-39319a0df09b" providerId="ADAL" clId="{1FD400A5-181E-4595-8B50-6DA45FBCBF15}" dt="2024-07-31T12:31:58.383" v="92" actId="20577"/>
        <pc:sldMkLst>
          <pc:docMk/>
          <pc:sldMk cId="1212467416" sldId="261"/>
        </pc:sldMkLst>
        <pc:graphicFrameChg chg="modGraphic">
          <ac:chgData name="Wenzel, Brooke" userId="672bf8d3-b15b-4e02-a6d1-39319a0df09b" providerId="ADAL" clId="{1FD400A5-181E-4595-8B50-6DA45FBCBF15}" dt="2024-07-31T12:31:58.383" v="92" actId="20577"/>
          <ac:graphicFrameMkLst>
            <pc:docMk/>
            <pc:sldMk cId="1212467416" sldId="261"/>
            <ac:graphicFrameMk id="5" creationId="{9C3641C5-EC4F-D3EA-E4A2-8ABB597C5BAA}"/>
          </ac:graphicFrameMkLst>
        </pc:graphicFrameChg>
      </pc:sldChg>
      <pc:sldChg chg="addSp delSp modSp">
        <pc:chgData name="Wenzel, Brooke" userId="672bf8d3-b15b-4e02-a6d1-39319a0df09b" providerId="ADAL" clId="{1FD400A5-181E-4595-8B50-6DA45FBCBF15}" dt="2024-07-29T20:23:56.890" v="41" actId="14100"/>
        <pc:sldMkLst>
          <pc:docMk/>
          <pc:sldMk cId="3717000822" sldId="280"/>
        </pc:sldMkLst>
        <pc:graphicFrameChg chg="mod">
          <ac:chgData name="Wenzel, Brooke" userId="672bf8d3-b15b-4e02-a6d1-39319a0df09b" providerId="ADAL" clId="{1FD400A5-181E-4595-8B50-6DA45FBCBF15}" dt="2024-07-29T20:23:07.728" v="31" actId="20577"/>
          <ac:graphicFrameMkLst>
            <pc:docMk/>
            <pc:sldMk cId="3717000822" sldId="280"/>
            <ac:graphicFrameMk id="12" creationId="{1AA09EE0-7419-6ED5-4AA1-CC9009509570}"/>
          </ac:graphicFrameMkLst>
        </pc:graphicFrameChg>
        <pc:picChg chg="del">
          <ac:chgData name="Wenzel, Brooke" userId="672bf8d3-b15b-4e02-a6d1-39319a0df09b" providerId="ADAL" clId="{1FD400A5-181E-4595-8B50-6DA45FBCBF15}" dt="2024-07-29T20:20:55.557" v="15" actId="478"/>
          <ac:picMkLst>
            <pc:docMk/>
            <pc:sldMk cId="3717000822" sldId="280"/>
            <ac:picMk id="4" creationId="{01A46CF0-93FC-0F57-08AB-2C33C5DB812D}"/>
          </ac:picMkLst>
        </pc:picChg>
        <pc:picChg chg="add del mod">
          <ac:chgData name="Wenzel, Brooke" userId="672bf8d3-b15b-4e02-a6d1-39319a0df09b" providerId="ADAL" clId="{1FD400A5-181E-4595-8B50-6DA45FBCBF15}" dt="2024-07-29T20:22:32.510" v="23" actId="478"/>
          <ac:picMkLst>
            <pc:docMk/>
            <pc:sldMk cId="3717000822" sldId="280"/>
            <ac:picMk id="1026" creationId="{1AC84ECD-686F-4BAA-57E2-67395726EB89}"/>
          </ac:picMkLst>
        </pc:picChg>
        <pc:picChg chg="add mod">
          <ac:chgData name="Wenzel, Brooke" userId="672bf8d3-b15b-4e02-a6d1-39319a0df09b" providerId="ADAL" clId="{1FD400A5-181E-4595-8B50-6DA45FBCBF15}" dt="2024-07-29T20:23:56.890" v="41" actId="14100"/>
          <ac:picMkLst>
            <pc:docMk/>
            <pc:sldMk cId="3717000822" sldId="280"/>
            <ac:picMk id="1028" creationId="{3F3F02B2-9C60-2091-CBAA-B7A1D7D10D99}"/>
          </ac:picMkLst>
        </pc:picChg>
      </pc:sldChg>
      <pc:sldChg chg="add del">
        <pc:chgData name="Wenzel, Brooke" userId="672bf8d3-b15b-4e02-a6d1-39319a0df09b" providerId="ADAL" clId="{1FD400A5-181E-4595-8B50-6DA45FBCBF15}" dt="2024-07-31T12:33:37.780" v="100" actId="47"/>
        <pc:sldMkLst>
          <pc:docMk/>
          <pc:sldMk cId="505567868" sldId="2340"/>
        </pc:sldMkLst>
      </pc:sldChg>
      <pc:sldChg chg="modSp mod">
        <pc:chgData name="Wenzel, Brooke" userId="672bf8d3-b15b-4e02-a6d1-39319a0df09b" providerId="ADAL" clId="{1FD400A5-181E-4595-8B50-6DA45FBCBF15}" dt="2024-07-31T14:52:04.551" v="235" actId="20577"/>
        <pc:sldMkLst>
          <pc:docMk/>
          <pc:sldMk cId="1037917088" sldId="5098"/>
        </pc:sldMkLst>
        <pc:graphicFrameChg chg="mod modGraphic">
          <ac:chgData name="Wenzel, Brooke" userId="672bf8d3-b15b-4e02-a6d1-39319a0df09b" providerId="ADAL" clId="{1FD400A5-181E-4595-8B50-6DA45FBCBF15}" dt="2024-07-31T14:52:04.551" v="235" actId="20577"/>
          <ac:graphicFrameMkLst>
            <pc:docMk/>
            <pc:sldMk cId="1037917088" sldId="5098"/>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1504233" sldId="5368"/>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graphicFrameChg chg="mod modGraphic">
          <ac:chgData name="Wenzel, Brooke" userId="672bf8d3-b15b-4e02-a6d1-39319a0df09b" providerId="ADAL" clId="{1FD400A5-181E-4595-8B50-6DA45FBCBF15}" dt="2024-07-31T12:32:50.794" v="97" actId="6549"/>
          <ac:graphicFrameMkLst>
            <pc:docMk/>
            <pc:sldMk cId="26054774" sldId="5413"/>
            <ac:graphicFrameMk id="5" creationId="{5E4612F7-68C6-57CA-E918-38EF641F73CF}"/>
          </ac:graphicFrameMkLst>
        </pc:graphicFrameChg>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pChg chg="mod">
          <ac:chgData name="Wenzel, Brooke" userId="672bf8d3-b15b-4e02-a6d1-39319a0df09b" providerId="ADAL" clId="{1FD400A5-181E-4595-8B50-6DA45FBCBF15}" dt="2024-07-31T12:32:36.960" v="95" actId="27636"/>
          <ac:spMkLst>
            <pc:docMk/>
            <pc:sldMk cId="2153011688" sldId="5484"/>
            <ac:spMk id="2" creationId="{C6534146-0559-4B6B-1A40-9366F1C10893}"/>
          </ac:spMkLst>
        </pc:spChg>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pChg chg="mod">
          <ac:chgData name="Wenzel, Brooke" userId="672bf8d3-b15b-4e02-a6d1-39319a0df09b" providerId="ADAL" clId="{1FD400A5-181E-4595-8B50-6DA45FBCBF15}" dt="2024-07-31T12:32:36.933" v="94" actId="27636"/>
          <ac:spMkLst>
            <pc:docMk/>
            <pc:sldMk cId="1218041085" sldId="5519"/>
            <ac:spMk id="20" creationId="{49EFEE59-E129-976B-614D-D6B91A3080B9}"/>
          </ac:spMkLst>
        </pc:spChg>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sldMasterChg chg="addSldLayout delSldLayout">
        <pc:chgData name="Wenzel, Brooke" userId="672bf8d3-b15b-4e02-a6d1-39319a0df09b" providerId="ADAL" clId="{1FD400A5-181E-4595-8B50-6DA45FBCBF15}" dt="2024-07-31T12:33:37.780" v="100" actId="47"/>
        <pc:sldMasterMkLst>
          <pc:docMk/>
          <pc:sldMasterMk cId="2150711039" sldId="2147483676"/>
        </pc:sldMasterMkLst>
        <pc:sldLayoutChg chg="add del">
          <pc:chgData name="Wenzel, Brooke" userId="672bf8d3-b15b-4e02-a6d1-39319a0df09b" providerId="ADAL" clId="{1FD400A5-181E-4595-8B50-6DA45FBCBF15}" dt="2024-07-31T12:33:37.780" v="100" actId="47"/>
          <pc:sldLayoutMkLst>
            <pc:docMk/>
            <pc:sldMasterMk cId="2150711039" sldId="2147483676"/>
            <pc:sldLayoutMk cId="3916353373" sldId="2147483710"/>
          </pc:sldLayoutMkLst>
        </pc:sldLayoutChg>
        <pc:sldLayoutChg chg="add del">
          <pc:chgData name="Wenzel, Brooke" userId="672bf8d3-b15b-4e02-a6d1-39319a0df09b" providerId="ADAL" clId="{1FD400A5-181E-4595-8B50-6DA45FBCBF15}" dt="2024-07-31T12:33:37.780" v="100" actId="47"/>
          <pc:sldLayoutMkLst>
            <pc:docMk/>
            <pc:sldMasterMk cId="2150711039" sldId="2147483676"/>
            <pc:sldLayoutMk cId="3885242683" sldId="2147483711"/>
          </pc:sldLayoutMkLst>
        </pc:sldLayoutChg>
      </pc:sldMaster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pChg chg="mod">
          <ac:chgData name="McRee, Rebecca" userId="S::mcree_r@cde.state.co.us::3a10fa13-9d60-4c0b-b361-471945732c34" providerId="AD" clId="Web-{72F7D51A-7F30-EB58-A603-0E8FE4587D5C}" dt="2024-07-18T00:41:29.385" v="3" actId="20577"/>
          <ac:spMkLst>
            <pc:docMk/>
            <pc:sldMk cId="3720038814" sldId="5492"/>
            <ac:spMk id="3" creationId="{41929398-3307-4852-998A-C63D3F5BC66D}"/>
          </ac:spMkLst>
        </pc:spChg>
      </pc:sldChg>
      <pc:sldChg chg="modSp">
        <pc:chgData name="McRee, Rebecca" userId="S::mcree_r@cde.state.co.us::3a10fa13-9d60-4c0b-b361-471945732c34" providerId="AD" clId="Web-{72F7D51A-7F30-EB58-A603-0E8FE4587D5C}" dt="2024-07-18T00:44:38.090" v="65" actId="20577"/>
        <pc:sldMkLst>
          <pc:docMk/>
          <pc:sldMk cId="1039979550" sldId="5495"/>
        </pc:sldMkLst>
        <pc:spChg chg="mod">
          <ac:chgData name="McRee, Rebecca" userId="S::mcree_r@cde.state.co.us::3a10fa13-9d60-4c0b-b361-471945732c34" providerId="AD" clId="Web-{72F7D51A-7F30-EB58-A603-0E8FE4587D5C}" dt="2024-07-18T00:44:38.090" v="65" actId="20577"/>
          <ac:spMkLst>
            <pc:docMk/>
            <pc:sldMk cId="1039979550" sldId="5495"/>
            <ac:spMk id="3" creationId="{2865F7B2-122F-2696-5877-03DFD3EA02BC}"/>
          </ac:spMkLst>
        </pc:spChg>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pChg chg="mod">
          <ac:chgData name="Tribbett, Jessica" userId="S::tribbett_jessica@cde.state.co.us::b8af59d7-a86d-4166-a022-d856dc24c475" providerId="AD" clId="Web-{D0BB5FE9-A5BD-8EC3-1D03-451703606DD6}" dt="2024-06-05T20:43:58.763" v="10" actId="20577"/>
          <ac:spMkLst>
            <pc:docMk/>
            <pc:sldMk cId="2049247827" sldId="5474"/>
            <ac:spMk id="7" creationId="{C51D4D6D-695A-9246-FA9E-BBCF15943548}"/>
          </ac:spMkLst>
        </pc:spChg>
        <pc:spChg chg="mod">
          <ac:chgData name="Tribbett, Jessica" userId="S::tribbett_jessica@cde.state.co.us::b8af59d7-a86d-4166-a022-d856dc24c475" providerId="AD" clId="Web-{D0BB5FE9-A5BD-8EC3-1D03-451703606DD6}" dt="2024-06-05T20:44:04.638" v="20" actId="20577"/>
          <ac:spMkLst>
            <pc:docMk/>
            <pc:sldMk cId="2049247827" sldId="5474"/>
            <ac:spMk id="8" creationId="{99260748-FBD9-28C6-D587-8F877BD65983}"/>
          </ac:spMkLst>
        </pc:spChg>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pChg chg="mod">
          <ac:chgData name="Tribbett, Jessica" userId="S::tribbett_jessica@cde.state.co.us::b8af59d7-a86d-4166-a022-d856dc24c475" providerId="AD" clId="Web-{D0BB5FE9-A5BD-8EC3-1D03-451703606DD6}" dt="2024-06-05T20:44:18.514" v="37" actId="20577"/>
          <ac:spMkLst>
            <pc:docMk/>
            <pc:sldMk cId="3252275141" sldId="5475"/>
            <ac:spMk id="2" creationId="{222E4C28-041D-59D2-0291-9738FE10DDD0}"/>
          </ac:spMkLst>
        </pc:spChg>
        <pc:spChg chg="mod">
          <ac:chgData name="Tribbett, Jessica" userId="S::tribbett_jessica@cde.state.co.us::b8af59d7-a86d-4166-a022-d856dc24c475" providerId="AD" clId="Web-{D0BB5FE9-A5BD-8EC3-1D03-451703606DD6}" dt="2024-06-05T20:47:39.767" v="165" actId="20577"/>
          <ac:spMkLst>
            <pc:docMk/>
            <pc:sldMk cId="3252275141" sldId="5475"/>
            <ac:spMk id="3" creationId="{1C053128-2E61-BD39-9230-D3FF32B16187}"/>
          </ac:spMkLst>
        </pc:spChg>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pChg chg="mod">
          <ac:chgData name="Tribbett, Jessica" userId="S::tribbett_jessica@cde.state.co.us::b8af59d7-a86d-4166-a022-d856dc24c475" providerId="AD" clId="Web-{D0BB5FE9-A5BD-8EC3-1D03-451703606DD6}" dt="2024-06-05T20:57:30.075" v="351" actId="20577"/>
          <ac:spMkLst>
            <pc:docMk/>
            <pc:sldMk cId="553582281" sldId="5476"/>
            <ac:spMk id="7" creationId="{C51D4D6D-695A-9246-FA9E-BBCF15943548}"/>
          </ac:spMkLst>
        </pc:spChg>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pChg chg="mod">
          <ac:chgData name="Tribbett, Jessica" userId="S::tribbett_jessica@cde.state.co.us::b8af59d7-a86d-4166-a022-d856dc24c475" providerId="AD" clId="Web-{D0BB5FE9-A5BD-8EC3-1D03-451703606DD6}" dt="2024-06-05T20:46:41.250" v="112" actId="20577"/>
          <ac:spMkLst>
            <pc:docMk/>
            <pc:sldMk cId="1626949317" sldId="5477"/>
            <ac:spMk id="3" creationId="{1C053128-2E61-BD39-9230-D3FF32B16187}"/>
          </ac:spMkLst>
        </pc:spChg>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pChg chg="mod">
          <ac:chgData name="Tribbett, Jessica" userId="S::tribbett_jessica@cde.state.co.us::b8af59d7-a86d-4166-a022-d856dc24c475" providerId="AD" clId="Web-{D0BB5FE9-A5BD-8EC3-1D03-451703606DD6}" dt="2024-06-05T20:47:03.235" v="155" actId="20577"/>
          <ac:spMkLst>
            <pc:docMk/>
            <pc:sldMk cId="1261406126" sldId="5478"/>
            <ac:spMk id="2" creationId="{77A71FE4-D523-BABB-1FC5-9EABE0C61217}"/>
          </ac:spMkLst>
        </pc:spChg>
        <pc:spChg chg="del mod">
          <ac:chgData name="Tribbett, Jessica" userId="S::tribbett_jessica@cde.state.co.us::b8af59d7-a86d-4166-a022-d856dc24c475" providerId="AD" clId="Web-{D0BB5FE9-A5BD-8EC3-1D03-451703606DD6}" dt="2024-06-05T20:48:16.190" v="171"/>
          <ac:spMkLst>
            <pc:docMk/>
            <pc:sldMk cId="1261406126" sldId="5478"/>
            <ac:spMk id="3" creationId="{DE639E0B-7594-DEDC-C548-B0E53BD9137C}"/>
          </ac:spMkLst>
        </pc:spChg>
        <pc:spChg chg="del">
          <ac:chgData name="Tribbett, Jessica" userId="S::tribbett_jessica@cde.state.co.us::b8af59d7-a86d-4166-a022-d856dc24c475" providerId="AD" clId="Web-{D0BB5FE9-A5BD-8EC3-1D03-451703606DD6}" dt="2024-06-05T20:48:14.018" v="168"/>
          <ac:spMkLst>
            <pc:docMk/>
            <pc:sldMk cId="1261406126" sldId="5478"/>
            <ac:spMk id="5" creationId="{3C923818-FAC2-A017-4346-74FF9C4B4D09}"/>
          </ac:spMkLst>
        </pc:spChg>
        <pc:spChg chg="mod">
          <ac:chgData name="Tribbett, Jessica" userId="S::tribbett_jessica@cde.state.co.us::b8af59d7-a86d-4166-a022-d856dc24c475" providerId="AD" clId="Web-{D0BB5FE9-A5BD-8EC3-1D03-451703606DD6}" dt="2024-06-05T20:48:00.721" v="167" actId="20577"/>
          <ac:spMkLst>
            <pc:docMk/>
            <pc:sldMk cId="1261406126" sldId="5478"/>
            <ac:spMk id="6" creationId="{9A5EAA8A-15E1-A56B-6C13-92C7F5E2F8B0}"/>
          </ac:spMkLst>
        </pc:spChg>
        <pc:spChg chg="add mod">
          <ac:chgData name="Tribbett, Jessica" userId="S::tribbett_jessica@cde.state.co.us::b8af59d7-a86d-4166-a022-d856dc24c475" providerId="AD" clId="Web-{D0BB5FE9-A5BD-8EC3-1D03-451703606DD6}" dt="2024-06-05T20:59:52.890" v="364" actId="1076"/>
          <ac:spMkLst>
            <pc:docMk/>
            <pc:sldMk cId="1261406126" sldId="5478"/>
            <ac:spMk id="8" creationId="{9839F1F1-2C29-7B7B-C6A0-7B77E862F401}"/>
          </ac:spMkLst>
        </pc:spChg>
        <pc:spChg chg="mod">
          <ac:chgData name="Tribbett, Jessica" userId="S::tribbett_jessica@cde.state.co.us::b8af59d7-a86d-4166-a022-d856dc24c475" providerId="AD" clId="Web-{D0BB5FE9-A5BD-8EC3-1D03-451703606DD6}" dt="2024-06-05T20:47:15.657" v="163" actId="20577"/>
          <ac:spMkLst>
            <pc:docMk/>
            <pc:sldMk cId="1261406126" sldId="5478"/>
            <ac:spMk id="9" creationId="{8357E0B8-81AC-4ED0-D9AE-D47B1A529A8C}"/>
          </ac:spMkLst>
        </pc:spChg>
        <pc:spChg chg="add mod">
          <ac:chgData name="Tribbett, Jessica" userId="S::tribbett_jessica@cde.state.co.us::b8af59d7-a86d-4166-a022-d856dc24c475" providerId="AD" clId="Web-{D0BB5FE9-A5BD-8EC3-1D03-451703606DD6}" dt="2024-06-05T20:59:49.905" v="363" actId="1076"/>
          <ac:spMkLst>
            <pc:docMk/>
            <pc:sldMk cId="1261406126" sldId="5478"/>
            <ac:spMk id="13" creationId="{DDCDB5E2-FFF8-4B6B-4C7E-ABEA35BF09AF}"/>
          </ac:spMkLst>
        </pc:spChg>
        <pc:picChg chg="add mod">
          <ac:chgData name="Tribbett, Jessica" userId="S::tribbett_jessica@cde.state.co.us::b8af59d7-a86d-4166-a022-d856dc24c475" providerId="AD" clId="Web-{D0BB5FE9-A5BD-8EC3-1D03-451703606DD6}" dt="2024-06-05T20:49:27.285" v="176"/>
          <ac:picMkLst>
            <pc:docMk/>
            <pc:sldMk cId="1261406126" sldId="5478"/>
            <ac:picMk id="7" creationId="{58E75601-AFAD-8F7B-8BF5-5D5002B2E00E}"/>
          </ac:picMkLst>
        </pc:picChg>
        <pc:picChg chg="add del mod">
          <ac:chgData name="Tribbett, Jessica" userId="S::tribbett_jessica@cde.state.co.us::b8af59d7-a86d-4166-a022-d856dc24c475" providerId="AD" clId="Web-{D0BB5FE9-A5BD-8EC3-1D03-451703606DD6}" dt="2024-06-05T20:51:28.506" v="211"/>
          <ac:picMkLst>
            <pc:docMk/>
            <pc:sldMk cId="1261406126" sldId="5478"/>
            <ac:picMk id="10" creationId="{D0F85D0D-ACC3-3EC8-B5D1-433B367EA11C}"/>
          </ac:picMkLst>
        </pc:picChg>
        <pc:picChg chg="add del mod">
          <ac:chgData name="Tribbett, Jessica" userId="S::tribbett_jessica@cde.state.co.us::b8af59d7-a86d-4166-a022-d856dc24c475" providerId="AD" clId="Web-{D0BB5FE9-A5BD-8EC3-1D03-451703606DD6}" dt="2024-06-05T20:51:33.428" v="213"/>
          <ac:picMkLst>
            <pc:docMk/>
            <pc:sldMk cId="1261406126" sldId="5478"/>
            <ac:picMk id="11" creationId="{4869CB58-B508-813B-C166-9E0DE26A7F9B}"/>
          </ac:picMkLst>
        </pc:picChg>
        <pc:picChg chg="add del mod">
          <ac:chgData name="Tribbett, Jessica" userId="S::tribbett_jessica@cde.state.co.us::b8af59d7-a86d-4166-a022-d856dc24c475" providerId="AD" clId="Web-{D0BB5FE9-A5BD-8EC3-1D03-451703606DD6}" dt="2024-06-05T20:51:38.568" v="215"/>
          <ac:picMkLst>
            <pc:docMk/>
            <pc:sldMk cId="1261406126" sldId="5478"/>
            <ac:picMk id="12" creationId="{593712D1-A4FE-F3A8-C85C-268174EE2567}"/>
          </ac:picMkLst>
        </pc:picChg>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pChg chg="mod">
          <ac:chgData name="Tribbett, Jessica" userId="S::tribbett_jessica@cde.state.co.us::b8af59d7-a86d-4166-a022-d856dc24c475" providerId="AD" clId="Web-{D0BB5FE9-A5BD-8EC3-1D03-451703606DD6}" dt="2024-06-05T20:57:40.575" v="353" actId="20577"/>
          <ac:spMkLst>
            <pc:docMk/>
            <pc:sldMk cId="3254232048" sldId="5479"/>
            <ac:spMk id="2" creationId="{77A71FE4-D523-BABB-1FC5-9EABE0C61217}"/>
          </ac:spMkLst>
        </pc:spChg>
        <pc:spChg chg="mod">
          <ac:chgData name="Tribbett, Jessica" userId="S::tribbett_jessica@cde.state.co.us::b8af59d7-a86d-4166-a022-d856dc24c475" providerId="AD" clId="Web-{D0BB5FE9-A5BD-8EC3-1D03-451703606DD6}" dt="2024-06-05T20:53:12.836" v="320" actId="20577"/>
          <ac:spMkLst>
            <pc:docMk/>
            <pc:sldMk cId="3254232048" sldId="5479"/>
            <ac:spMk id="6" creationId="{9A5EAA8A-15E1-A56B-6C13-92C7F5E2F8B0}"/>
          </ac:spMkLst>
        </pc:spChg>
        <pc:spChg chg="del">
          <ac:chgData name="Tribbett, Jessica" userId="S::tribbett_jessica@cde.state.co.us::b8af59d7-a86d-4166-a022-d856dc24c475" providerId="AD" clId="Web-{D0BB5FE9-A5BD-8EC3-1D03-451703606DD6}" dt="2024-06-05T20:56:50.996" v="322"/>
          <ac:spMkLst>
            <pc:docMk/>
            <pc:sldMk cId="3254232048" sldId="5479"/>
            <ac:spMk id="8" creationId="{9839F1F1-2C29-7B7B-C6A0-7B77E862F401}"/>
          </ac:spMkLst>
        </pc:spChg>
        <pc:spChg chg="mod">
          <ac:chgData name="Tribbett, Jessica" userId="S::tribbett_jessica@cde.state.co.us::b8af59d7-a86d-4166-a022-d856dc24c475" providerId="AD" clId="Web-{D0BB5FE9-A5BD-8EC3-1D03-451703606DD6}" dt="2024-06-05T20:57:23.465" v="342" actId="20577"/>
          <ac:spMkLst>
            <pc:docMk/>
            <pc:sldMk cId="3254232048" sldId="5479"/>
            <ac:spMk id="9" creationId="{8357E0B8-81AC-4ED0-D9AE-D47B1A529A8C}"/>
          </ac:spMkLst>
        </pc:spChg>
        <pc:spChg chg="del">
          <ac:chgData name="Tribbett, Jessica" userId="S::tribbett_jessica@cde.state.co.us::b8af59d7-a86d-4166-a022-d856dc24c475" providerId="AD" clId="Web-{D0BB5FE9-A5BD-8EC3-1D03-451703606DD6}" dt="2024-06-05T20:56:53.293" v="323"/>
          <ac:spMkLst>
            <pc:docMk/>
            <pc:sldMk cId="3254232048" sldId="5479"/>
            <ac:spMk id="13" creationId="{DDCDB5E2-FFF8-4B6B-4C7E-ABEA35BF09AF}"/>
          </ac:spMkLst>
        </pc:spChg>
        <pc:picChg chg="add mod">
          <ac:chgData name="Tribbett, Jessica" userId="S::tribbett_jessica@cde.state.co.us::b8af59d7-a86d-4166-a022-d856dc24c475" providerId="AD" clId="Web-{D0BB5FE9-A5BD-8EC3-1D03-451703606DD6}" dt="2024-06-05T21:00:09.968" v="365" actId="1076"/>
          <ac:picMkLst>
            <pc:docMk/>
            <pc:sldMk cId="3254232048" sldId="5479"/>
            <ac:picMk id="3" creationId="{10DB9CB5-DF5B-96A1-3CCF-F6706DB3652E}"/>
          </ac:picMkLst>
        </pc:picChg>
        <pc:picChg chg="del">
          <ac:chgData name="Tribbett, Jessica" userId="S::tribbett_jessica@cde.state.co.us::b8af59d7-a86d-4166-a022-d856dc24c475" providerId="AD" clId="Web-{D0BB5FE9-A5BD-8EC3-1D03-451703606DD6}" dt="2024-06-05T20:56:49.855" v="321"/>
          <ac:picMkLst>
            <pc:docMk/>
            <pc:sldMk cId="3254232048" sldId="5479"/>
            <ac:picMk id="7" creationId="{58E75601-AFAD-8F7B-8BF5-5D5002B2E00E}"/>
          </ac:picMkLst>
        </pc:picChg>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picChg chg="del">
          <ac:chgData name="Tribbett, Jessica" userId="S::tribbett_jessica@cde.state.co.us::b8af59d7-a86d-4166-a022-d856dc24c475" providerId="AD" clId="Web-{D0BB5FE9-A5BD-8EC3-1D03-451703606DD6}" dt="2024-06-05T20:58:59.389" v="355"/>
          <ac:picMkLst>
            <pc:docMk/>
            <pc:sldMk cId="2499726713" sldId="5480"/>
            <ac:picMk id="3" creationId="{10DB9CB5-DF5B-96A1-3CCF-F6706DB3652E}"/>
          </ac:picMkLst>
        </pc:picChg>
        <pc:picChg chg="add mod">
          <ac:chgData name="Tribbett, Jessica" userId="S::tribbett_jessica@cde.state.co.us::b8af59d7-a86d-4166-a022-d856dc24c475" providerId="AD" clId="Web-{D0BB5FE9-A5BD-8EC3-1D03-451703606DD6}" dt="2024-06-05T20:59:29.499" v="361"/>
          <ac:picMkLst>
            <pc:docMk/>
            <pc:sldMk cId="2499726713" sldId="5480"/>
            <ac:picMk id="5" creationId="{6E81CC64-4A4F-F14C-18B3-1EB1BF275174}"/>
          </ac:picMkLst>
        </pc:picChg>
      </pc:sldChg>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modSp mod">
        <pc:chgData name="Ward, Reagan" userId="27291eb4-8241-4961-9e69-8c66e34cc5b0" providerId="ADAL" clId="{4EEEF422-79E5-4ED2-9E8C-57196E20F121}" dt="2024-06-26T15:05:04.463" v="0" actId="20577"/>
        <pc:sldMkLst>
          <pc:docMk/>
          <pc:sldMk cId="3044915438" sldId="256"/>
        </pc:sldMkLst>
        <pc:spChg chg="mod">
          <ac:chgData name="Ward, Reagan" userId="27291eb4-8241-4961-9e69-8c66e34cc5b0" providerId="ADAL" clId="{4EEEF422-79E5-4ED2-9E8C-57196E20F121}" dt="2024-06-26T15:05:04.463" v="0" actId="20577"/>
          <ac:spMkLst>
            <pc:docMk/>
            <pc:sldMk cId="3044915438" sldId="256"/>
            <ac:spMk id="2" creationId="{00000000-0000-0000-0000-000000000000}"/>
          </ac:spMkLst>
        </pc:spChg>
      </pc:sldChg>
      <pc:sldChg chg="add">
        <pc:chgData name="Ward, Reagan" userId="27291eb4-8241-4961-9e69-8c66e34cc5b0" providerId="ADAL" clId="{4EEEF422-79E5-4ED2-9E8C-57196E20F121}" dt="2024-06-26T20:06:08.193" v="1"/>
        <pc:sldMkLst>
          <pc:docMk/>
          <pc:sldMk cId="4006630429" sldId="282"/>
        </pc:sldMkLst>
      </pc:sldChg>
      <pc:sldChg chg="addSp delSp modSp mod modClrScheme chgLayout">
        <pc:chgData name="Ward, Reagan" userId="27291eb4-8241-4961-9e69-8c66e34cc5b0" providerId="ADAL" clId="{4EEEF422-79E5-4ED2-9E8C-57196E20F121}" dt="2024-06-26T20:07:14.199" v="14" actId="5793"/>
        <pc:sldMkLst>
          <pc:docMk/>
          <pc:sldMk cId="880479634" sldId="301"/>
        </pc:sldMkLst>
        <pc:spChg chg="add mod ord">
          <ac:chgData name="Ward, Reagan" userId="27291eb4-8241-4961-9e69-8c66e34cc5b0" providerId="ADAL" clId="{4EEEF422-79E5-4ED2-9E8C-57196E20F121}" dt="2024-06-26T20:07:09.035" v="11" actId="700"/>
          <ac:spMkLst>
            <pc:docMk/>
            <pc:sldMk cId="880479634" sldId="301"/>
            <ac:spMk id="3" creationId="{3640D2AB-6F17-102D-5E84-561751BF6B5F}"/>
          </ac:spMkLst>
        </pc:spChg>
        <pc:spChg chg="mod ord">
          <ac:chgData name="Ward, Reagan" userId="27291eb4-8241-4961-9e69-8c66e34cc5b0" providerId="ADAL" clId="{4EEEF422-79E5-4ED2-9E8C-57196E20F121}" dt="2024-06-26T20:07:09.035" v="11" actId="700"/>
          <ac:spMkLst>
            <pc:docMk/>
            <pc:sldMk cId="880479634" sldId="301"/>
            <ac:spMk id="4" creationId="{0881A05E-6BDD-F77F-1AEC-FBD7A828E21E}"/>
          </ac:spMkLst>
        </pc:spChg>
        <pc:spChg chg="add mod ord">
          <ac:chgData name="Ward, Reagan" userId="27291eb4-8241-4961-9e69-8c66e34cc5b0" providerId="ADAL" clId="{4EEEF422-79E5-4ED2-9E8C-57196E20F121}" dt="2024-06-26T20:07:09.035" v="11" actId="700"/>
          <ac:spMkLst>
            <pc:docMk/>
            <pc:sldMk cId="880479634" sldId="301"/>
            <ac:spMk id="5" creationId="{B1345B1A-A060-4F06-09BD-3FBEDE7CB3A3}"/>
          </ac:spMkLst>
        </pc:spChg>
        <pc:spChg chg="del mod ord">
          <ac:chgData name="Ward, Reagan" userId="27291eb4-8241-4961-9e69-8c66e34cc5b0" providerId="ADAL" clId="{4EEEF422-79E5-4ED2-9E8C-57196E20F121}" dt="2024-06-26T20:07:09.035" v="11" actId="700"/>
          <ac:spMkLst>
            <pc:docMk/>
            <pc:sldMk cId="880479634" sldId="301"/>
            <ac:spMk id="8" creationId="{ABFD6915-ADC1-CC9C-B8CD-CA384A60C558}"/>
          </ac:spMkLst>
        </pc:spChg>
        <pc:spChg chg="mod ord">
          <ac:chgData name="Ward, Reagan" userId="27291eb4-8241-4961-9e69-8c66e34cc5b0" providerId="ADAL" clId="{4EEEF422-79E5-4ED2-9E8C-57196E20F121}" dt="2024-06-26T20:07:14.199" v="14" actId="5793"/>
          <ac:spMkLst>
            <pc:docMk/>
            <pc:sldMk cId="880479634" sldId="301"/>
            <ac:spMk id="12" creationId="{030BD77E-E0F2-8095-CE7C-11535337AFBC}"/>
          </ac:spMkLst>
        </pc:spChg>
        <pc:spChg chg="mod ord">
          <ac:chgData name="Ward, Reagan" userId="27291eb4-8241-4961-9e69-8c66e34cc5b0" providerId="ADAL" clId="{4EEEF422-79E5-4ED2-9E8C-57196E20F121}" dt="2024-06-26T20:07:11.151" v="12" actId="6549"/>
          <ac:spMkLst>
            <pc:docMk/>
            <pc:sldMk cId="880479634" sldId="301"/>
            <ac:spMk id="13" creationId="{E86FD73D-7F03-EF6F-A1CF-E7FEDAB2146E}"/>
          </ac:spMkLst>
        </pc:spChg>
      </pc:sldChg>
      <pc:sldChg chg="modSp mod">
        <pc:chgData name="Ward, Reagan" userId="27291eb4-8241-4961-9e69-8c66e34cc5b0" providerId="ADAL" clId="{4EEEF422-79E5-4ED2-9E8C-57196E20F121}" dt="2024-06-26T20:08:51.677" v="26" actId="207"/>
        <pc:sldMkLst>
          <pc:docMk/>
          <pc:sldMk cId="1037917088" sldId="5098"/>
        </pc:sldMkLst>
        <pc:graphicFrameChg chg="modGraphic">
          <ac:chgData name="Ward, Reagan" userId="27291eb4-8241-4961-9e69-8c66e34cc5b0" providerId="ADAL" clId="{4EEEF422-79E5-4ED2-9E8C-57196E20F121}" dt="2024-06-26T20:08:51.677" v="26" actId="207"/>
          <ac:graphicFrameMkLst>
            <pc:docMk/>
            <pc:sldMk cId="1037917088" sldId="5098"/>
            <ac:graphicFrameMk id="5" creationId="{5E4612F7-68C6-57CA-E918-38EF641F73CF}"/>
          </ac:graphicFrameMkLst>
        </pc:graphicFrameChg>
      </pc:sldChg>
      <pc:sldChg chg="modSp mod">
        <pc:chgData name="Ward, Reagan" userId="27291eb4-8241-4961-9e69-8c66e34cc5b0" providerId="ADAL" clId="{4EEEF422-79E5-4ED2-9E8C-57196E20F121}" dt="2024-06-26T20:09:04.102" v="28" actId="207"/>
        <pc:sldMkLst>
          <pc:docMk/>
          <pc:sldMk cId="26054774" sldId="5413"/>
        </pc:sldMkLst>
        <pc:graphicFrameChg chg="modGraphic">
          <ac:chgData name="Ward, Reagan" userId="27291eb4-8241-4961-9e69-8c66e34cc5b0" providerId="ADAL" clId="{4EEEF422-79E5-4ED2-9E8C-57196E20F121}" dt="2024-06-26T20:09:04.102" v="28" actId="207"/>
          <ac:graphicFrameMkLst>
            <pc:docMk/>
            <pc:sldMk cId="26054774" sldId="5413"/>
            <ac:graphicFrameMk id="5" creationId="{5E4612F7-68C6-57CA-E918-38EF641F73CF}"/>
          </ac:graphicFrameMkLst>
        </pc:graphicFrameChg>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pChg chg="add mod ord">
          <ac:chgData name="Ward, Reagan" userId="27291eb4-8241-4961-9e69-8c66e34cc5b0" providerId="ADAL" clId="{4EEEF422-79E5-4ED2-9E8C-57196E20F121}" dt="2024-06-26T20:06:57.394" v="8" actId="700"/>
          <ac:spMkLst>
            <pc:docMk/>
            <pc:sldMk cId="891622158" sldId="5475"/>
            <ac:spMk id="2" creationId="{C0012093-4BEE-EE47-4D09-F06B3C4E5C0A}"/>
          </ac:spMkLst>
        </pc:spChg>
        <pc:spChg chg="add mod ord">
          <ac:chgData name="Ward, Reagan" userId="27291eb4-8241-4961-9e69-8c66e34cc5b0" providerId="ADAL" clId="{4EEEF422-79E5-4ED2-9E8C-57196E20F121}" dt="2024-06-26T20:06:57.394" v="8" actId="700"/>
          <ac:spMkLst>
            <pc:docMk/>
            <pc:sldMk cId="891622158" sldId="5475"/>
            <ac:spMk id="3" creationId="{8F87028C-03D7-B60F-9560-EEDE474436DF}"/>
          </ac:spMkLst>
        </pc:spChg>
        <pc:spChg chg="mod ord">
          <ac:chgData name="Ward, Reagan" userId="27291eb4-8241-4961-9e69-8c66e34cc5b0" providerId="ADAL" clId="{4EEEF422-79E5-4ED2-9E8C-57196E20F121}" dt="2024-06-26T20:06:57.394" v="8" actId="700"/>
          <ac:spMkLst>
            <pc:docMk/>
            <pc:sldMk cId="891622158" sldId="5475"/>
            <ac:spMk id="4" creationId="{0881A05E-6BDD-F77F-1AEC-FBD7A828E21E}"/>
          </ac:spMkLst>
        </pc:spChg>
        <pc:spChg chg="del mod ord">
          <ac:chgData name="Ward, Reagan" userId="27291eb4-8241-4961-9e69-8c66e34cc5b0" providerId="ADAL" clId="{4EEEF422-79E5-4ED2-9E8C-57196E20F121}" dt="2024-06-26T20:06:57.394" v="8" actId="700"/>
          <ac:spMkLst>
            <pc:docMk/>
            <pc:sldMk cId="891622158" sldId="5475"/>
            <ac:spMk id="8" creationId="{ABFD6915-ADC1-CC9C-B8CD-CA384A60C558}"/>
          </ac:spMkLst>
        </pc:spChg>
        <pc:spChg chg="mod ord">
          <ac:chgData name="Ward, Reagan" userId="27291eb4-8241-4961-9e69-8c66e34cc5b0" providerId="ADAL" clId="{4EEEF422-79E5-4ED2-9E8C-57196E20F121}" dt="2024-06-26T20:07:03.995" v="10" actId="6549"/>
          <ac:spMkLst>
            <pc:docMk/>
            <pc:sldMk cId="891622158" sldId="5475"/>
            <ac:spMk id="12" creationId="{030BD77E-E0F2-8095-CE7C-11535337AFBC}"/>
          </ac:spMkLst>
        </pc:spChg>
        <pc:spChg chg="mod ord">
          <ac:chgData name="Ward, Reagan" userId="27291eb4-8241-4961-9e69-8c66e34cc5b0" providerId="ADAL" clId="{4EEEF422-79E5-4ED2-9E8C-57196E20F121}" dt="2024-06-26T20:06:59.674" v="9" actId="6549"/>
          <ac:spMkLst>
            <pc:docMk/>
            <pc:sldMk cId="891622158" sldId="5475"/>
            <ac:spMk id="13" creationId="{E86FD73D-7F03-EF6F-A1CF-E7FEDAB2146E}"/>
          </ac:spMkLst>
        </pc:spChg>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pChg chg="add del mod ord">
          <ac:chgData name="Ward, Reagan" userId="27291eb4-8241-4961-9e69-8c66e34cc5b0" providerId="ADAL" clId="{4EEEF422-79E5-4ED2-9E8C-57196E20F121}" dt="2024-06-26T20:06:43.093" v="6" actId="700"/>
          <ac:spMkLst>
            <pc:docMk/>
            <pc:sldMk cId="3635934132" sldId="5478"/>
            <ac:spMk id="2" creationId="{12229888-CC77-3B72-9F2D-CA14E4829830}"/>
          </ac:spMkLst>
        </pc:spChg>
        <pc:spChg chg="add del mod ord">
          <ac:chgData name="Ward, Reagan" userId="27291eb4-8241-4961-9e69-8c66e34cc5b0" providerId="ADAL" clId="{4EEEF422-79E5-4ED2-9E8C-57196E20F121}" dt="2024-06-26T20:06:43.093" v="6" actId="700"/>
          <ac:spMkLst>
            <pc:docMk/>
            <pc:sldMk cId="3635934132" sldId="5478"/>
            <ac:spMk id="3" creationId="{4028D153-370E-D30A-B3AF-90C2863239A0}"/>
          </ac:spMkLst>
        </pc:spChg>
        <pc:spChg chg="mod ord">
          <ac:chgData name="Ward, Reagan" userId="27291eb4-8241-4961-9e69-8c66e34cc5b0" providerId="ADAL" clId="{4EEEF422-79E5-4ED2-9E8C-57196E20F121}" dt="2024-06-26T20:06:43.093" v="6" actId="700"/>
          <ac:spMkLst>
            <pc:docMk/>
            <pc:sldMk cId="3635934132" sldId="5478"/>
            <ac:spMk id="4" creationId="{0881A05E-6BDD-F77F-1AEC-FBD7A828E21E}"/>
          </ac:spMkLst>
        </pc:spChg>
        <pc:spChg chg="add del mod ord">
          <ac:chgData name="Ward, Reagan" userId="27291eb4-8241-4961-9e69-8c66e34cc5b0" providerId="ADAL" clId="{4EEEF422-79E5-4ED2-9E8C-57196E20F121}" dt="2024-06-26T20:06:43.093" v="6" actId="700"/>
          <ac:spMkLst>
            <pc:docMk/>
            <pc:sldMk cId="3635934132" sldId="5478"/>
            <ac:spMk id="8" creationId="{ABFD6915-ADC1-CC9C-B8CD-CA384A60C558}"/>
          </ac:spMkLst>
        </pc:spChg>
        <pc:spChg chg="mod ord">
          <ac:chgData name="Ward, Reagan" userId="27291eb4-8241-4961-9e69-8c66e34cc5b0" providerId="ADAL" clId="{4EEEF422-79E5-4ED2-9E8C-57196E20F121}" dt="2024-06-26T20:06:43.093" v="6" actId="700"/>
          <ac:spMkLst>
            <pc:docMk/>
            <pc:sldMk cId="3635934132" sldId="5478"/>
            <ac:spMk id="12" creationId="{030BD77E-E0F2-8095-CE7C-11535337AFBC}"/>
          </ac:spMkLst>
        </pc:spChg>
        <pc:spChg chg="mod ord">
          <ac:chgData name="Ward, Reagan" userId="27291eb4-8241-4961-9e69-8c66e34cc5b0" providerId="ADAL" clId="{4EEEF422-79E5-4ED2-9E8C-57196E20F121}" dt="2024-06-26T20:06:43.093" v="6" actId="700"/>
          <ac:spMkLst>
            <pc:docMk/>
            <pc:sldMk cId="3635934132" sldId="5478"/>
            <ac:spMk id="13" creationId="{E86FD73D-7F03-EF6F-A1CF-E7FEDAB2146E}"/>
          </ac:spMkLst>
        </pc:spChg>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pChg chg="del mod ord">
          <ac:chgData name="Ward, Reagan" userId="27291eb4-8241-4961-9e69-8c66e34cc5b0" providerId="ADAL" clId="{4EEEF422-79E5-4ED2-9E8C-57196E20F121}" dt="2024-06-26T20:09:35.736" v="30" actId="700"/>
          <ac:spMkLst>
            <pc:docMk/>
            <pc:sldMk cId="1007356210" sldId="5482"/>
            <ac:spMk id="2" creationId="{B52ADBEF-D591-FAA6-6596-56D39AF6A1FD}"/>
          </ac:spMkLst>
        </pc:spChg>
        <pc:spChg chg="mod ord">
          <ac:chgData name="Ward, Reagan" userId="27291eb4-8241-4961-9e69-8c66e34cc5b0" providerId="ADAL" clId="{4EEEF422-79E5-4ED2-9E8C-57196E20F121}" dt="2024-06-26T20:09:35.736" v="30" actId="700"/>
          <ac:spMkLst>
            <pc:docMk/>
            <pc:sldMk cId="1007356210" sldId="5482"/>
            <ac:spMk id="3" creationId="{88640820-5899-ECA3-2796-E0A7427836F0}"/>
          </ac:spMkLst>
        </pc:spChg>
        <pc:spChg chg="del mod ord">
          <ac:chgData name="Ward, Reagan" userId="27291eb4-8241-4961-9e69-8c66e34cc5b0" providerId="ADAL" clId="{4EEEF422-79E5-4ED2-9E8C-57196E20F121}" dt="2024-06-26T20:09:35.736" v="30" actId="700"/>
          <ac:spMkLst>
            <pc:docMk/>
            <pc:sldMk cId="1007356210" sldId="5482"/>
            <ac:spMk id="4" creationId="{3FE750F5-84C8-6C7A-D127-A8166F99E848}"/>
          </ac:spMkLst>
        </pc:spChg>
        <pc:spChg chg="del mod ord">
          <ac:chgData name="Ward, Reagan" userId="27291eb4-8241-4961-9e69-8c66e34cc5b0" providerId="ADAL" clId="{4EEEF422-79E5-4ED2-9E8C-57196E20F121}" dt="2024-06-26T20:09:35.736" v="30" actId="700"/>
          <ac:spMkLst>
            <pc:docMk/>
            <pc:sldMk cId="1007356210" sldId="5482"/>
            <ac:spMk id="5" creationId="{4580A172-634C-05FF-1871-19ECAA824C01}"/>
          </ac:spMkLst>
        </pc:spChg>
        <pc:spChg chg="del mod ord">
          <ac:chgData name="Ward, Reagan" userId="27291eb4-8241-4961-9e69-8c66e34cc5b0" providerId="ADAL" clId="{4EEEF422-79E5-4ED2-9E8C-57196E20F121}" dt="2024-06-26T20:09:35.736" v="30" actId="700"/>
          <ac:spMkLst>
            <pc:docMk/>
            <pc:sldMk cId="1007356210" sldId="5482"/>
            <ac:spMk id="6" creationId="{F16EBFE6-31E2-BA67-D669-846E91B8EB40}"/>
          </ac:spMkLst>
        </pc:spChg>
        <pc:spChg chg="del mod ord">
          <ac:chgData name="Ward, Reagan" userId="27291eb4-8241-4961-9e69-8c66e34cc5b0" providerId="ADAL" clId="{4EEEF422-79E5-4ED2-9E8C-57196E20F121}" dt="2024-06-26T20:09:35.736" v="30" actId="700"/>
          <ac:spMkLst>
            <pc:docMk/>
            <pc:sldMk cId="1007356210" sldId="5482"/>
            <ac:spMk id="7" creationId="{883EDD8D-F0D5-4C05-289E-2E1562CB78A8}"/>
          </ac:spMkLst>
        </pc:spChg>
        <pc:spChg chg="del mod ord">
          <ac:chgData name="Ward, Reagan" userId="27291eb4-8241-4961-9e69-8c66e34cc5b0" providerId="ADAL" clId="{4EEEF422-79E5-4ED2-9E8C-57196E20F121}" dt="2024-06-26T20:09:35.736" v="30" actId="700"/>
          <ac:spMkLst>
            <pc:docMk/>
            <pc:sldMk cId="1007356210" sldId="5482"/>
            <ac:spMk id="8" creationId="{F2C2661D-3A22-837A-6842-8D1D4F376AB5}"/>
          </ac:spMkLst>
        </pc:spChg>
        <pc:spChg chg="add mod ord">
          <ac:chgData name="Ward, Reagan" userId="27291eb4-8241-4961-9e69-8c66e34cc5b0" providerId="ADAL" clId="{4EEEF422-79E5-4ED2-9E8C-57196E20F121}" dt="2024-06-27T13:17:29.124" v="1199" actId="20577"/>
          <ac:spMkLst>
            <pc:docMk/>
            <pc:sldMk cId="1007356210" sldId="5482"/>
            <ac:spMk id="9" creationId="{9265FB6E-3C9B-4C0F-F3CA-CA57FA0A9FA0}"/>
          </ac:spMkLst>
        </pc:spChg>
        <pc:spChg chg="add del mod ord">
          <ac:chgData name="Ward, Reagan" userId="27291eb4-8241-4961-9e69-8c66e34cc5b0" providerId="ADAL" clId="{4EEEF422-79E5-4ED2-9E8C-57196E20F121}" dt="2024-06-26T20:11:24.759" v="151" actId="3680"/>
          <ac:spMkLst>
            <pc:docMk/>
            <pc:sldMk cId="1007356210" sldId="5482"/>
            <ac:spMk id="10" creationId="{3F3F6F96-67E3-284C-3F18-ACD7F84F7E2C}"/>
          </ac:spMkLst>
        </pc:spChg>
        <pc:spChg chg="add mod ord">
          <ac:chgData name="Ward, Reagan" userId="27291eb4-8241-4961-9e69-8c66e34cc5b0" providerId="ADAL" clId="{4EEEF422-79E5-4ED2-9E8C-57196E20F121}" dt="2024-06-26T20:57:54.716" v="1137" actId="404"/>
          <ac:spMkLst>
            <pc:docMk/>
            <pc:sldMk cId="1007356210" sldId="5482"/>
            <ac:spMk id="11" creationId="{381E41DD-6579-B459-A6BD-F9B8F600FB7E}"/>
          </ac:spMkLst>
        </pc:spChg>
        <pc:spChg chg="add mod ord">
          <ac:chgData name="Ward, Reagan" userId="27291eb4-8241-4961-9e69-8c66e34cc5b0" providerId="ADAL" clId="{4EEEF422-79E5-4ED2-9E8C-57196E20F121}" dt="2024-06-26T20:10:14.514" v="135" actId="20577"/>
          <ac:spMkLst>
            <pc:docMk/>
            <pc:sldMk cId="1007356210" sldId="5482"/>
            <ac:spMk id="12" creationId="{0A1ABE81-F32E-A614-ED5A-FFAD3A7D95D4}"/>
          </ac:spMkLst>
        </pc:spChg>
        <pc:spChg chg="add mod ord">
          <ac:chgData name="Ward, Reagan" userId="27291eb4-8241-4961-9e69-8c66e34cc5b0" providerId="ADAL" clId="{4EEEF422-79E5-4ED2-9E8C-57196E20F121}" dt="2024-06-26T20:10:19.079" v="150" actId="20577"/>
          <ac:spMkLst>
            <pc:docMk/>
            <pc:sldMk cId="1007356210" sldId="5482"/>
            <ac:spMk id="13" creationId="{F8213921-7912-7E08-FDFA-445E990CD78A}"/>
          </ac:spMkLst>
        </pc:spChg>
        <pc:spChg chg="add del mod ord">
          <ac:chgData name="Ward, Reagan" userId="27291eb4-8241-4961-9e69-8c66e34cc5b0" providerId="ADAL" clId="{4EEEF422-79E5-4ED2-9E8C-57196E20F121}" dt="2024-06-26T20:14:29.887" v="277"/>
          <ac:spMkLst>
            <pc:docMk/>
            <pc:sldMk cId="1007356210" sldId="5482"/>
            <ac:spMk id="14" creationId="{C35A96E3-AF23-00AD-33BF-366D0C1B6BDE}"/>
          </ac:spMkLst>
        </pc:spChg>
        <pc:spChg chg="add del mod ord">
          <ac:chgData name="Ward, Reagan" userId="27291eb4-8241-4961-9e69-8c66e34cc5b0" providerId="ADAL" clId="{4EEEF422-79E5-4ED2-9E8C-57196E20F121}" dt="2024-06-26T20:14:34.083" v="279"/>
          <ac:spMkLst>
            <pc:docMk/>
            <pc:sldMk cId="1007356210" sldId="5482"/>
            <ac:spMk id="15" creationId="{616605DD-EA35-EE1C-A2A1-CE7DFC347BFB}"/>
          </ac:spMkLst>
        </pc:spChg>
        <pc:spChg chg="add mod">
          <ac:chgData name="Ward, Reagan" userId="27291eb4-8241-4961-9e69-8c66e34cc5b0" providerId="ADAL" clId="{4EEEF422-79E5-4ED2-9E8C-57196E20F121}" dt="2024-06-26T20:14:29.931" v="278" actId="27636"/>
          <ac:spMkLst>
            <pc:docMk/>
            <pc:sldMk cId="1007356210" sldId="5482"/>
            <ac:spMk id="17" creationId="{781C0BA6-4B42-7E9B-7275-FA992C0C1E02}"/>
          </ac:spMkLst>
        </pc:spChg>
        <pc:spChg chg="add mod">
          <ac:chgData name="Ward, Reagan" userId="27291eb4-8241-4961-9e69-8c66e34cc5b0" providerId="ADAL" clId="{4EEEF422-79E5-4ED2-9E8C-57196E20F121}" dt="2024-06-26T20:14:34.125" v="280" actId="27636"/>
          <ac:spMkLst>
            <pc:docMk/>
            <pc:sldMk cId="1007356210" sldId="5482"/>
            <ac:spMk id="18" creationId="{17759269-2AA0-A1E3-E17A-D1B867E1E72A}"/>
          </ac:spMkLst>
        </pc:spChg>
        <pc:graphicFrameChg chg="add mod ord modGraphic">
          <ac:chgData name="Ward, Reagan" userId="27291eb4-8241-4961-9e69-8c66e34cc5b0" providerId="ADAL" clId="{4EEEF422-79E5-4ED2-9E8C-57196E20F121}" dt="2024-06-27T13:20:12.515" v="1259" actId="20577"/>
          <ac:graphicFrameMkLst>
            <pc:docMk/>
            <pc:sldMk cId="1007356210" sldId="5482"/>
            <ac:graphicFrameMk id="16" creationId="{B81C2A6A-B2D8-7096-BA8D-06D3F5E5DC5E}"/>
          </ac:graphicFrameMkLst>
        </pc:graphicFrameChg>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pChg chg="del mod ord">
          <ac:chgData name="Ward, Reagan" userId="27291eb4-8241-4961-9e69-8c66e34cc5b0" providerId="ADAL" clId="{4EEEF422-79E5-4ED2-9E8C-57196E20F121}" dt="2024-06-26T21:17:25.163" v="1139" actId="700"/>
          <ac:spMkLst>
            <pc:docMk/>
            <pc:sldMk cId="2685988123" sldId="5483"/>
            <ac:spMk id="2" creationId="{F86BE725-8290-BC79-E564-41B2D6F391A1}"/>
          </ac:spMkLst>
        </pc:spChg>
        <pc:spChg chg="del">
          <ac:chgData name="Ward, Reagan" userId="27291eb4-8241-4961-9e69-8c66e34cc5b0" providerId="ADAL" clId="{4EEEF422-79E5-4ED2-9E8C-57196E20F121}" dt="2024-06-26T21:17:25.163" v="1139" actId="700"/>
          <ac:spMkLst>
            <pc:docMk/>
            <pc:sldMk cId="2685988123" sldId="5483"/>
            <ac:spMk id="3" creationId="{B9111FD1-727F-7A96-1398-D888FACB3C14}"/>
          </ac:spMkLst>
        </pc:spChg>
        <pc:spChg chg="del mod ord">
          <ac:chgData name="Ward, Reagan" userId="27291eb4-8241-4961-9e69-8c66e34cc5b0" providerId="ADAL" clId="{4EEEF422-79E5-4ED2-9E8C-57196E20F121}" dt="2024-06-26T21:17:25.163" v="1139" actId="700"/>
          <ac:spMkLst>
            <pc:docMk/>
            <pc:sldMk cId="2685988123" sldId="5483"/>
            <ac:spMk id="4" creationId="{8A226F28-A917-9222-0B40-63CB1C2CEBF0}"/>
          </ac:spMkLst>
        </pc:spChg>
        <pc:spChg chg="del">
          <ac:chgData name="Ward, Reagan" userId="27291eb4-8241-4961-9e69-8c66e34cc5b0" providerId="ADAL" clId="{4EEEF422-79E5-4ED2-9E8C-57196E20F121}" dt="2024-06-26T21:17:25.163" v="1139" actId="700"/>
          <ac:spMkLst>
            <pc:docMk/>
            <pc:sldMk cId="2685988123" sldId="5483"/>
            <ac:spMk id="5" creationId="{931F0E5A-51D2-31BD-7F90-37D12D9F323D}"/>
          </ac:spMkLst>
        </pc:spChg>
        <pc:spChg chg="del mod ord">
          <ac:chgData name="Ward, Reagan" userId="27291eb4-8241-4961-9e69-8c66e34cc5b0" providerId="ADAL" clId="{4EEEF422-79E5-4ED2-9E8C-57196E20F121}" dt="2024-06-26T21:17:25.163" v="1139" actId="700"/>
          <ac:spMkLst>
            <pc:docMk/>
            <pc:sldMk cId="2685988123" sldId="5483"/>
            <ac:spMk id="6" creationId="{186555B8-03EF-A07E-2A65-37B357A40C10}"/>
          </ac:spMkLst>
        </pc:spChg>
        <pc:spChg chg="mod ord">
          <ac:chgData name="Ward, Reagan" userId="27291eb4-8241-4961-9e69-8c66e34cc5b0" providerId="ADAL" clId="{4EEEF422-79E5-4ED2-9E8C-57196E20F121}" dt="2024-06-26T21:17:25.163" v="1139" actId="700"/>
          <ac:spMkLst>
            <pc:docMk/>
            <pc:sldMk cId="2685988123" sldId="5483"/>
            <ac:spMk id="7" creationId="{4E79E28B-3FAF-9475-FA0A-E079C5C53916}"/>
          </ac:spMkLst>
        </pc:spChg>
        <pc:spChg chg="del mod ord">
          <ac:chgData name="Ward, Reagan" userId="27291eb4-8241-4961-9e69-8c66e34cc5b0" providerId="ADAL" clId="{4EEEF422-79E5-4ED2-9E8C-57196E20F121}" dt="2024-06-26T21:17:25.163" v="1139" actId="700"/>
          <ac:spMkLst>
            <pc:docMk/>
            <pc:sldMk cId="2685988123" sldId="5483"/>
            <ac:spMk id="8" creationId="{5B50613C-757F-6376-6B21-A4F902F16BC5}"/>
          </ac:spMkLst>
        </pc:spChg>
        <pc:spChg chg="del">
          <ac:chgData name="Ward, Reagan" userId="27291eb4-8241-4961-9e69-8c66e34cc5b0" providerId="ADAL" clId="{4EEEF422-79E5-4ED2-9E8C-57196E20F121}" dt="2024-06-26T21:17:25.163" v="1139" actId="700"/>
          <ac:spMkLst>
            <pc:docMk/>
            <pc:sldMk cId="2685988123" sldId="5483"/>
            <ac:spMk id="9" creationId="{78A110F3-1321-2CEA-779A-5E8541C4B6D5}"/>
          </ac:spMkLst>
        </pc:spChg>
        <pc:spChg chg="add mod ord">
          <ac:chgData name="Ward, Reagan" userId="27291eb4-8241-4961-9e69-8c66e34cc5b0" providerId="ADAL" clId="{4EEEF422-79E5-4ED2-9E8C-57196E20F121}" dt="2024-06-26T21:17:32.800" v="1187" actId="20577"/>
          <ac:spMkLst>
            <pc:docMk/>
            <pc:sldMk cId="2685988123" sldId="5483"/>
            <ac:spMk id="10" creationId="{20880D03-39FF-B641-60A6-FBB49D66F7B2}"/>
          </ac:spMkLst>
        </pc:spChg>
        <pc:spChg chg="add mod ord">
          <ac:chgData name="Ward, Reagan" userId="27291eb4-8241-4961-9e69-8c66e34cc5b0" providerId="ADAL" clId="{4EEEF422-79E5-4ED2-9E8C-57196E20F121}" dt="2024-06-26T21:17:41.282" v="1191" actId="20577"/>
          <ac:spMkLst>
            <pc:docMk/>
            <pc:sldMk cId="2685988123" sldId="5483"/>
            <ac:spMk id="11" creationId="{6ED27E40-CF7A-0E3C-46A1-AD2F6E38B4A4}"/>
          </ac:spMkLst>
        </pc:spChg>
        <pc:spChg chg="add del mod ord">
          <ac:chgData name="Ward, Reagan" userId="27291eb4-8241-4961-9e69-8c66e34cc5b0" providerId="ADAL" clId="{4EEEF422-79E5-4ED2-9E8C-57196E20F121}" dt="2024-06-26T21:17:51.355" v="1194"/>
          <ac:spMkLst>
            <pc:docMk/>
            <pc:sldMk cId="2685988123" sldId="5483"/>
            <ac:spMk id="12" creationId="{8C5D2292-340A-FFBA-6258-A0832A38FD99}"/>
          </ac:spMkLst>
        </pc:spChg>
        <pc:spChg chg="add del mod ord">
          <ac:chgData name="Ward, Reagan" userId="27291eb4-8241-4961-9e69-8c66e34cc5b0" providerId="ADAL" clId="{4EEEF422-79E5-4ED2-9E8C-57196E20F121}" dt="2024-06-26T21:17:55.135" v="1195"/>
          <ac:spMkLst>
            <pc:docMk/>
            <pc:sldMk cId="2685988123" sldId="5483"/>
            <ac:spMk id="13" creationId="{31D1EF89-1EC0-FDC8-EB2B-C15ED5DD7C4C}"/>
          </ac:spMkLst>
        </pc:spChg>
        <pc:spChg chg="add mod">
          <ac:chgData name="Ward, Reagan" userId="27291eb4-8241-4961-9e69-8c66e34cc5b0" providerId="ADAL" clId="{4EEEF422-79E5-4ED2-9E8C-57196E20F121}" dt="2024-06-26T21:17:51.355" v="1194"/>
          <ac:spMkLst>
            <pc:docMk/>
            <pc:sldMk cId="2685988123" sldId="5483"/>
            <ac:spMk id="14" creationId="{AF6D8C21-41D9-7F55-0782-6CEC4C687BF8}"/>
          </ac:spMkLst>
        </pc:spChg>
        <pc:spChg chg="add mod">
          <ac:chgData name="Ward, Reagan" userId="27291eb4-8241-4961-9e69-8c66e34cc5b0" providerId="ADAL" clId="{4EEEF422-79E5-4ED2-9E8C-57196E20F121}" dt="2024-06-26T21:17:55.135" v="1195"/>
          <ac:spMkLst>
            <pc:docMk/>
            <pc:sldMk cId="2685988123" sldId="5483"/>
            <ac:spMk id="15" creationId="{6D37D9B9-52A8-9357-C933-2812A389C722}"/>
          </ac:spMkLst>
        </pc:spChg>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pChg chg="mod">
          <ac:chgData name="McRee, Rebecca" userId="S::mcree_r@cde.state.co.us::3a10fa13-9d60-4c0b-b361-471945732c34" providerId="AD" clId="Web-{F5FA9782-9792-F984-34F0-6887B399A48C}" dt="2024-08-13T22:47:39.261" v="3" actId="20577"/>
          <ac:spMkLst>
            <pc:docMk/>
            <pc:sldMk cId="1185884485" sldId="5488"/>
            <ac:spMk id="3" creationId="{C0512FC2-261A-6790-E9CC-D752F6C04657}"/>
          </ac:spMkLst>
        </pc:spChg>
      </pc:sldChg>
      <pc:sldChg chg="modSp">
        <pc:chgData name="McRee, Rebecca" userId="S::mcree_r@cde.state.co.us::3a10fa13-9d60-4c0b-b361-471945732c34" providerId="AD" clId="Web-{F5FA9782-9792-F984-34F0-6887B399A48C}" dt="2024-08-13T22:49:35.639" v="4" actId="20577"/>
        <pc:sldMkLst>
          <pc:docMk/>
          <pc:sldMk cId="2023168082" sldId="5497"/>
        </pc:sldMkLst>
        <pc:spChg chg="mod">
          <ac:chgData name="McRee, Rebecca" userId="S::mcree_r@cde.state.co.us::3a10fa13-9d60-4c0b-b361-471945732c34" providerId="AD" clId="Web-{F5FA9782-9792-F984-34F0-6887B399A48C}" dt="2024-08-13T22:49:35.639" v="4" actId="20577"/>
          <ac:spMkLst>
            <pc:docMk/>
            <pc:sldMk cId="2023168082" sldId="5497"/>
            <ac:spMk id="3" creationId="{91E60E77-D8DB-134C-9A3B-BBACC56219FB}"/>
          </ac:spMkLst>
        </pc:spChg>
      </pc:sldChg>
      <pc:sldChg chg="modSp">
        <pc:chgData name="McRee, Rebecca" userId="S::mcree_r@cde.state.co.us::3a10fa13-9d60-4c0b-b361-471945732c34" providerId="AD" clId="Web-{F5FA9782-9792-F984-34F0-6887B399A48C}" dt="2024-08-13T22:51:12.375" v="59" actId="20577"/>
        <pc:sldMkLst>
          <pc:docMk/>
          <pc:sldMk cId="3238901035" sldId="5542"/>
        </pc:sldMkLst>
        <pc:spChg chg="mod">
          <ac:chgData name="McRee, Rebecca" userId="S::mcree_r@cde.state.co.us::3a10fa13-9d60-4c0b-b361-471945732c34" providerId="AD" clId="Web-{F5FA9782-9792-F984-34F0-6887B399A48C}" dt="2024-08-13T22:51:12.375" v="59" actId="20577"/>
          <ac:spMkLst>
            <pc:docMk/>
            <pc:sldMk cId="3238901035" sldId="5542"/>
            <ac:spMk id="3" creationId="{2865F7B2-122F-2696-5877-03DFD3EA02BC}"/>
          </ac:spMkLst>
        </pc:spChg>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addSp delSp modSp mod">
        <pc:chgData name="Hoffman, Peter" userId="673cee94-26bd-4c2a-ab82-1b3669e2f049" providerId="ADAL" clId="{06705DCC-7C24-4B11-8772-283831413D65}" dt="2024-07-31T20:13:32.754" v="140" actId="14100"/>
        <pc:sldMkLst>
          <pc:docMk/>
          <pc:sldMk cId="1896735902" sldId="5469"/>
        </pc:sldMkLst>
        <pc:spChg chg="mod">
          <ac:chgData name="Hoffman, Peter" userId="673cee94-26bd-4c2a-ab82-1b3669e2f049" providerId="ADAL" clId="{06705DCC-7C24-4B11-8772-283831413D65}" dt="2024-07-31T20:12:08.292" v="2" actId="20577"/>
          <ac:spMkLst>
            <pc:docMk/>
            <pc:sldMk cId="1896735902" sldId="5469"/>
            <ac:spMk id="3" creationId="{DE639E0B-7594-DEDC-C548-B0E53BD9137C}"/>
          </ac:spMkLst>
        </pc:spChg>
        <pc:spChg chg="add mod">
          <ac:chgData name="Hoffman, Peter" userId="673cee94-26bd-4c2a-ab82-1b3669e2f049" providerId="ADAL" clId="{06705DCC-7C24-4B11-8772-283831413D65}" dt="2024-07-31T20:12:25.428" v="5" actId="1076"/>
          <ac:spMkLst>
            <pc:docMk/>
            <pc:sldMk cId="1896735902" sldId="5469"/>
            <ac:spMk id="5" creationId="{1CBE220D-5884-CBA8-A697-19FE54870BF9}"/>
          </ac:spMkLst>
        </pc:spChg>
        <pc:picChg chg="del">
          <ac:chgData name="Hoffman, Peter" userId="673cee94-26bd-4c2a-ab82-1b3669e2f049" providerId="ADAL" clId="{06705DCC-7C24-4B11-8772-283831413D65}" dt="2024-07-31T20:12:02.300" v="0" actId="478"/>
          <ac:picMkLst>
            <pc:docMk/>
            <pc:sldMk cId="1896735902" sldId="5469"/>
            <ac:picMk id="11" creationId="{A8C40276-C1F2-51EF-37A8-DE715F0F6C61}"/>
          </ac:picMkLst>
        </pc:picChg>
        <pc:picChg chg="mod">
          <ac:chgData name="Hoffman, Peter" userId="673cee94-26bd-4c2a-ab82-1b3669e2f049" providerId="ADAL" clId="{06705DCC-7C24-4B11-8772-283831413D65}" dt="2024-07-31T20:13:32.754" v="140" actId="14100"/>
          <ac:picMkLst>
            <pc:docMk/>
            <pc:sldMk cId="1896735902" sldId="5469"/>
            <ac:picMk id="13" creationId="{DCC47D2B-ADAB-D5DC-1CB8-6170E3AA9B94}"/>
          </ac:picMkLst>
        </pc:picChg>
      </pc:sldChg>
      <pc:sldChg chg="modSp">
        <pc:chgData name="Hoffman, Peter" userId="673cee94-26bd-4c2a-ab82-1b3669e2f049" providerId="ADAL" clId="{06705DCC-7C24-4B11-8772-283831413D65}" dt="2024-07-31T20:12:48.883" v="133" actId="962"/>
        <pc:sldMkLst>
          <pc:docMk/>
          <pc:sldMk cId="1007356210" sldId="5482"/>
        </pc:sldMkLst>
        <pc:graphicFrameChg chg="mod">
          <ac:chgData name="Hoffman, Peter" userId="673cee94-26bd-4c2a-ab82-1b3669e2f049" providerId="ADAL" clId="{06705DCC-7C24-4B11-8772-283831413D65}" dt="2024-07-31T20:12:48.883" v="133" actId="962"/>
          <ac:graphicFrameMkLst>
            <pc:docMk/>
            <pc:sldMk cId="1007356210" sldId="5482"/>
            <ac:graphicFrameMk id="8" creationId="{C64310B3-8FCF-4461-597C-ECC0046DA1E8}"/>
          </ac:graphicFrameMkLst>
        </pc:graphicFrameChg>
      </pc:sldChg>
      <pc:sldChg chg="modSp mod">
        <pc:chgData name="Hoffman, Peter" userId="673cee94-26bd-4c2a-ab82-1b3669e2f049" providerId="ADAL" clId="{06705DCC-7C24-4B11-8772-283831413D65}" dt="2024-07-31T20:12:22.630" v="4" actId="27636"/>
        <pc:sldMkLst>
          <pc:docMk/>
          <pc:sldMk cId="1218041085" sldId="5519"/>
        </pc:sldMkLst>
        <pc:spChg chg="mod">
          <ac:chgData name="Hoffman, Peter" userId="673cee94-26bd-4c2a-ab82-1b3669e2f049" providerId="ADAL" clId="{06705DCC-7C24-4B11-8772-283831413D65}" dt="2024-07-31T20:12:22.630" v="4" actId="27636"/>
          <ac:spMkLst>
            <pc:docMk/>
            <pc:sldMk cId="1218041085" sldId="5519"/>
            <ac:spMk id="20" creationId="{49EFEE59-E129-976B-614D-D6B91A3080B9}"/>
          </ac:spMkLst>
        </pc:spChg>
      </pc:sldChg>
      <pc:sldChg chg="modSp">
        <pc:chgData name="Hoffman, Peter" userId="673cee94-26bd-4c2a-ab82-1b3669e2f049" providerId="ADAL" clId="{06705DCC-7C24-4B11-8772-283831413D65}" dt="2024-07-31T20:13:11.921" v="137" actId="962"/>
        <pc:sldMkLst>
          <pc:docMk/>
          <pc:sldMk cId="2824051488" sldId="5529"/>
        </pc:sldMkLst>
        <pc:spChg chg="mod">
          <ac:chgData name="Hoffman, Peter" userId="673cee94-26bd-4c2a-ab82-1b3669e2f049" providerId="ADAL" clId="{06705DCC-7C24-4B11-8772-283831413D65}" dt="2024-07-31T20:13:04.131" v="134" actId="962"/>
          <ac:spMkLst>
            <pc:docMk/>
            <pc:sldMk cId="2824051488" sldId="5529"/>
            <ac:spMk id="2" creationId="{DA1DAF15-F35C-CF9F-876F-CA998FD43C9A}"/>
          </ac:spMkLst>
        </pc:spChg>
        <pc:spChg chg="mod">
          <ac:chgData name="Hoffman, Peter" userId="673cee94-26bd-4c2a-ab82-1b3669e2f049" providerId="ADAL" clId="{06705DCC-7C24-4B11-8772-283831413D65}" dt="2024-07-31T20:13:11.921" v="137" actId="962"/>
          <ac:spMkLst>
            <pc:docMk/>
            <pc:sldMk cId="2824051488" sldId="5529"/>
            <ac:spMk id="4" creationId="{8A5AAFBC-D58F-23F8-C1DC-4927AE59F087}"/>
          </ac:spMkLst>
        </pc:spChg>
        <pc:spChg chg="mod">
          <ac:chgData name="Hoffman, Peter" userId="673cee94-26bd-4c2a-ab82-1b3669e2f049" providerId="ADAL" clId="{06705DCC-7C24-4B11-8772-283831413D65}" dt="2024-07-31T20:13:09.983" v="136" actId="962"/>
          <ac:spMkLst>
            <pc:docMk/>
            <pc:sldMk cId="2824051488" sldId="5529"/>
            <ac:spMk id="6" creationId="{36DDE89A-2FA0-5D64-AF69-921C51270397}"/>
          </ac:spMkLst>
        </pc:spChg>
        <pc:spChg chg="mod">
          <ac:chgData name="Hoffman, Peter" userId="673cee94-26bd-4c2a-ab82-1b3669e2f049" providerId="ADAL" clId="{06705DCC-7C24-4B11-8772-283831413D65}" dt="2024-07-31T20:13:07.961" v="135" actId="962"/>
          <ac:spMkLst>
            <pc:docMk/>
            <pc:sldMk cId="2824051488" sldId="5529"/>
            <ac:spMk id="7" creationId="{567527B8-9206-1D0E-F724-FD0FEB0F15E9}"/>
          </ac:spMkLst>
        </pc:spChg>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modSp mod">
        <pc:chgData name="Severson, Annette" userId="199f3c28-b733-4b36-8b0e-b7eb6984ff94" providerId="ADAL" clId="{C9D9E9C8-D8EF-4466-ADC2-86F6CAF2905E}" dt="2024-05-16T13:51:20.482" v="2" actId="2165"/>
        <pc:sldMkLst>
          <pc:docMk/>
          <pc:sldMk cId="1212467416" sldId="261"/>
        </pc:sldMkLst>
        <pc:graphicFrameChg chg="modGraphic">
          <ac:chgData name="Severson, Annette" userId="199f3c28-b733-4b36-8b0e-b7eb6984ff94" providerId="ADAL" clId="{C9D9E9C8-D8EF-4466-ADC2-86F6CAF2905E}" dt="2024-05-16T13:51:20.482" v="2" actId="2165"/>
          <ac:graphicFrameMkLst>
            <pc:docMk/>
            <pc:sldMk cId="1212467416" sldId="261"/>
            <ac:graphicFrameMk id="5" creationId="{9C3641C5-EC4F-D3EA-E4A2-8ABB597C5BAA}"/>
          </ac:graphicFrameMkLst>
        </pc:graphicFrameChg>
      </pc:sldChg>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cxnChg chg="del">
          <ac:chgData name="Severson, Annette" userId="199f3c28-b733-4b36-8b0e-b7eb6984ff94" providerId="ADAL" clId="{C9D9E9C8-D8EF-4466-ADC2-86F6CAF2905E}" dt="2024-05-16T13:52:57.296" v="9" actId="478"/>
          <ac:cxnSpMkLst>
            <pc:docMk/>
            <pc:sldMk cId="2248358354" sldId="5398"/>
            <ac:cxnSpMk id="6" creationId="{C4D10CE9-6E42-77BB-B69D-820086B9FCCB}"/>
          </ac:cxnSpMkLst>
        </pc:cxnChg>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pChg chg="del">
          <ac:chgData name="Severson, Annette" userId="199f3c28-b733-4b36-8b0e-b7eb6984ff94" providerId="ADAL" clId="{C9D9E9C8-D8EF-4466-ADC2-86F6CAF2905E}" dt="2024-05-16T13:52:37.931" v="7" actId="478"/>
          <ac:spMkLst>
            <pc:docMk/>
            <pc:sldMk cId="3766475121" sldId="5422"/>
            <ac:spMk id="9" creationId="{77E04380-32A6-4C4C-57D8-6045D1C23AC6}"/>
          </ac:spMkLst>
        </pc:spChg>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pChg chg="mod">
          <ac:chgData name="Rhodes, Tara" userId="S::rhodes_t@cde.state.co.us::566307b0-1e17-4826-87e1-0feb85a922f2" providerId="AD" clId="Web-{BB8D2FE4-59A1-FCFE-FB96-5DBB5ABD5E59}" dt="2024-08-08T12:09:16.824" v="84" actId="20577"/>
          <ac:spMkLst>
            <pc:docMk/>
            <pc:sldMk cId="1153930597" sldId="5504"/>
            <ac:spMk id="6" creationId="{6830CC07-B20E-26DD-4E6E-5D4DFAF184F5}"/>
          </ac:spMkLst>
        </pc:spChg>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pChg chg="mod">
          <ac:chgData name="Rhodes, Tara" userId="S::rhodes_t@cde.state.co.us::566307b0-1e17-4826-87e1-0feb85a922f2" providerId="AD" clId="Web-{BB8D2FE4-59A1-FCFE-FB96-5DBB5ABD5E59}" dt="2024-08-08T12:29:17.892" v="254" actId="20577"/>
          <ac:spMkLst>
            <pc:docMk/>
            <pc:sldMk cId="2394703095" sldId="5507"/>
            <ac:spMk id="6" creationId="{6830CC07-B20E-26DD-4E6E-5D4DFAF184F5}"/>
          </ac:spMkLst>
        </pc:spChg>
        <pc:graphicFrameChg chg="add del mod">
          <ac:chgData name="Rhodes, Tara" userId="S::rhodes_t@cde.state.co.us::566307b0-1e17-4826-87e1-0feb85a922f2" providerId="AD" clId="Web-{BB8D2FE4-59A1-FCFE-FB96-5DBB5ABD5E59}" dt="2024-08-08T12:19:39.930" v="122"/>
          <ac:graphicFrameMkLst>
            <pc:docMk/>
            <pc:sldMk cId="2394703095" sldId="5507"/>
            <ac:graphicFrameMk id="3" creationId="{D6A3CCF6-5BC9-C995-F82F-F94B0CA64D73}"/>
          </ac:graphicFrameMkLst>
        </pc:graphicFrameChg>
      </pc:sldChg>
      <pc:sldChg chg="addSp modSp add replId">
        <pc:chgData name="Rhodes, Tara" userId="S::rhodes_t@cde.state.co.us::566307b0-1e17-4826-87e1-0feb85a922f2" providerId="AD" clId="Web-{BB8D2FE4-59A1-FCFE-FB96-5DBB5ABD5E59}" dt="2024-08-08T12:39:43.057" v="745"/>
        <pc:sldMkLst>
          <pc:docMk/>
          <pc:sldMk cId="3919774085" sldId="5545"/>
        </pc:sldMkLst>
        <pc:spChg chg="mod">
          <ac:chgData name="Rhodes, Tara" userId="S::rhodes_t@cde.state.co.us::566307b0-1e17-4826-87e1-0feb85a922f2" providerId="AD" clId="Web-{BB8D2FE4-59A1-FCFE-FB96-5DBB5ABD5E59}" dt="2024-08-08T12:32:50.910" v="477" actId="20577"/>
          <ac:spMkLst>
            <pc:docMk/>
            <pc:sldMk cId="3919774085" sldId="5545"/>
            <ac:spMk id="2" creationId="{B2088419-B8D9-FC3B-C7A2-B415F51E7DBC}"/>
          </ac:spMkLst>
        </pc:spChg>
        <pc:spChg chg="mod">
          <ac:chgData name="Rhodes, Tara" userId="S::rhodes_t@cde.state.co.us::566307b0-1e17-4826-87e1-0feb85a922f2" providerId="AD" clId="Web-{BB8D2FE4-59A1-FCFE-FB96-5DBB5ABD5E59}" dt="2024-08-08T12:38:19.134" v="729" actId="20577"/>
          <ac:spMkLst>
            <pc:docMk/>
            <pc:sldMk cId="3919774085" sldId="5545"/>
            <ac:spMk id="3" creationId="{BB1F9BF7-EDD5-D062-919A-A3181A75886C}"/>
          </ac:spMkLst>
        </pc:spChg>
        <pc:picChg chg="add mod">
          <ac:chgData name="Rhodes, Tara" userId="S::rhodes_t@cde.state.co.us::566307b0-1e17-4826-87e1-0feb85a922f2" providerId="AD" clId="Web-{BB8D2FE4-59A1-FCFE-FB96-5DBB5ABD5E59}" dt="2024-08-08T12:38:41.134" v="732"/>
          <ac:picMkLst>
            <pc:docMk/>
            <pc:sldMk cId="3919774085" sldId="5545"/>
            <ac:picMk id="5" creationId="{733043D9-C11B-D01A-29B7-7248A2EBBCB9}"/>
          </ac:picMkLst>
        </pc:picChg>
        <pc:picChg chg="add mod">
          <ac:chgData name="Rhodes, Tara" userId="S::rhodes_t@cde.state.co.us::566307b0-1e17-4826-87e1-0feb85a922f2" providerId="AD" clId="Web-{BB8D2FE4-59A1-FCFE-FB96-5DBB5ABD5E59}" dt="2024-08-08T12:38:57.400" v="739"/>
          <ac:picMkLst>
            <pc:docMk/>
            <pc:sldMk cId="3919774085" sldId="5545"/>
            <ac:picMk id="6" creationId="{525344A8-E4EC-51A6-8BD3-2949E05DCF9B}"/>
          </ac:picMkLst>
        </pc:picChg>
        <pc:inkChg chg="add">
          <ac:chgData name="Rhodes, Tara" userId="S::rhodes_t@cde.state.co.us::566307b0-1e17-4826-87e1-0feb85a922f2" providerId="AD" clId="Web-{BB8D2FE4-59A1-FCFE-FB96-5DBB5ABD5E59}" dt="2024-08-08T12:39:38.026" v="743"/>
          <ac:inkMkLst>
            <pc:docMk/>
            <pc:sldMk cId="3919774085" sldId="5545"/>
            <ac:inkMk id="9" creationId="{2D7D89DC-8F13-A723-2A05-8C169706CC6A}"/>
          </ac:inkMkLst>
        </pc:inkChg>
        <pc:inkChg chg="add">
          <ac:chgData name="Rhodes, Tara" userId="S::rhodes_t@cde.state.co.us::566307b0-1e17-4826-87e1-0feb85a922f2" providerId="AD" clId="Web-{BB8D2FE4-59A1-FCFE-FB96-5DBB5ABD5E59}" dt="2024-08-08T12:39:40.542" v="744"/>
          <ac:inkMkLst>
            <pc:docMk/>
            <pc:sldMk cId="3919774085" sldId="5545"/>
            <ac:inkMk id="10" creationId="{D4AC5AAE-57B3-C165-CF83-118A055C43B2}"/>
          </ac:inkMkLst>
        </pc:inkChg>
        <pc:inkChg chg="add">
          <ac:chgData name="Rhodes, Tara" userId="S::rhodes_t@cde.state.co.us::566307b0-1e17-4826-87e1-0feb85a922f2" providerId="AD" clId="Web-{BB8D2FE4-59A1-FCFE-FB96-5DBB5ABD5E59}" dt="2024-08-08T12:39:43.057" v="745"/>
          <ac:inkMkLst>
            <pc:docMk/>
            <pc:sldMk cId="3919774085" sldId="5545"/>
            <ac:inkMk id="11" creationId="{0EDA0040-2B49-D2DA-44D6-58642066D67B}"/>
          </ac:inkMkLst>
        </pc:inkChg>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pChg chg="mod">
          <ac:chgData name="Rhodes, Tara" userId="S::rhodes_t@cde.state.co.us::566307b0-1e17-4826-87e1-0feb85a922f2" providerId="AD" clId="Web-{BB8D2FE4-59A1-FCFE-FB96-5DBB5ABD5E59}" dt="2024-08-08T12:54:12.133" v="1088" actId="20577"/>
          <ac:spMkLst>
            <pc:docMk/>
            <pc:sldMk cId="3696308903" sldId="5546"/>
            <ac:spMk id="2" creationId="{8A388604-F98C-A8DC-9A12-1EF87DAF1895}"/>
          </ac:spMkLst>
        </pc:spChg>
        <pc:spChg chg="del">
          <ac:chgData name="Rhodes, Tara" userId="S::rhodes_t@cde.state.co.us::566307b0-1e17-4826-87e1-0feb85a922f2" providerId="AD" clId="Web-{BB8D2FE4-59A1-FCFE-FB96-5DBB5ABD5E59}" dt="2024-08-08T12:34:51.428" v="492"/>
          <ac:spMkLst>
            <pc:docMk/>
            <pc:sldMk cId="3696308903" sldId="5546"/>
            <ac:spMk id="3" creationId="{FDDACFAE-A01A-9E13-A98D-2C8C90E6B92C}"/>
          </ac:spMkLst>
        </pc:spChg>
        <pc:spChg chg="mod">
          <ac:chgData name="Rhodes, Tara" userId="S::rhodes_t@cde.state.co.us::566307b0-1e17-4826-87e1-0feb85a922f2" providerId="AD" clId="Web-{BB8D2FE4-59A1-FCFE-FB96-5DBB5ABD5E59}" dt="2024-08-08T12:40:44.808" v="776" actId="20577"/>
          <ac:spMkLst>
            <pc:docMk/>
            <pc:sldMk cId="3696308903" sldId="5546"/>
            <ac:spMk id="5" creationId="{1E6506F4-C451-9871-BAF3-E9EF707148FD}"/>
          </ac:spMkLst>
        </pc:spChg>
        <pc:spChg chg="mod">
          <ac:chgData name="Rhodes, Tara" userId="S::rhodes_t@cde.state.co.us::566307b0-1e17-4826-87e1-0feb85a922f2" providerId="AD" clId="Web-{BB8D2FE4-59A1-FCFE-FB96-5DBB5ABD5E59}" dt="2024-08-08T12:40:53.230" v="781" actId="20577"/>
          <ac:spMkLst>
            <pc:docMk/>
            <pc:sldMk cId="3696308903" sldId="5546"/>
            <ac:spMk id="6" creationId="{F307E329-0D59-D46E-1C1B-E2073B1DB444}"/>
          </ac:spMkLst>
        </pc:spChg>
        <pc:spChg chg="add mod">
          <ac:chgData name="Rhodes, Tara" userId="S::rhodes_t@cde.state.co.us::566307b0-1e17-4826-87e1-0feb85a922f2" providerId="AD" clId="Web-{BB8D2FE4-59A1-FCFE-FB96-5DBB5ABD5E59}" dt="2024-08-08T12:41:23.934" v="790" actId="20577"/>
          <ac:spMkLst>
            <pc:docMk/>
            <pc:sldMk cId="3696308903" sldId="5546"/>
            <ac:spMk id="8" creationId="{66AF7480-94C6-DC41-6ED1-7535B87381AD}"/>
          </ac:spMkLst>
        </pc:spChg>
        <pc:picChg chg="add mod ord">
          <ac:chgData name="Rhodes, Tara" userId="S::rhodes_t@cde.state.co.us::566307b0-1e17-4826-87e1-0feb85a922f2" providerId="AD" clId="Web-{BB8D2FE4-59A1-FCFE-FB96-5DBB5ABD5E59}" dt="2024-08-08T12:39:12.713" v="742"/>
          <ac:picMkLst>
            <pc:docMk/>
            <pc:sldMk cId="3696308903" sldId="5546"/>
            <ac:picMk id="7" creationId="{F9D704BC-95B7-907F-9D86-2FB31AD0E2E0}"/>
          </ac:picMkLst>
        </pc:picChg>
        <pc:inkChg chg="add">
          <ac:chgData name="Rhodes, Tara" userId="S::rhodes_t@cde.state.co.us::566307b0-1e17-4826-87e1-0feb85a922f2" providerId="AD" clId="Web-{BB8D2FE4-59A1-FCFE-FB96-5DBB5ABD5E59}" dt="2024-08-08T12:39:47.464" v="746"/>
          <ac:inkMkLst>
            <pc:docMk/>
            <pc:sldMk cId="3696308903" sldId="5546"/>
            <ac:inkMk id="9" creationId="{9FC17323-F809-7B83-EE9E-B02991F100E5}"/>
          </ac:inkMkLst>
        </pc:inkChg>
        <pc:inkChg chg="add del">
          <ac:chgData name="Rhodes, Tara" userId="S::rhodes_t@cde.state.co.us::566307b0-1e17-4826-87e1-0feb85a922f2" providerId="AD" clId="Web-{BB8D2FE4-59A1-FCFE-FB96-5DBB5ABD5E59}" dt="2024-08-08T12:39:51.604" v="748"/>
          <ac:inkMkLst>
            <pc:docMk/>
            <pc:sldMk cId="3696308903" sldId="5546"/>
            <ac:inkMk id="10" creationId="{53625A2B-8939-F549-3745-43509880217D}"/>
          </ac:inkMkLst>
        </pc:inkChg>
        <pc:inkChg chg="add del">
          <ac:chgData name="Rhodes, Tara" userId="S::rhodes_t@cde.state.co.us::566307b0-1e17-4826-87e1-0feb85a922f2" providerId="AD" clId="Web-{BB8D2FE4-59A1-FCFE-FB96-5DBB5ABD5E59}" dt="2024-08-08T12:39:59.995" v="750"/>
          <ac:inkMkLst>
            <pc:docMk/>
            <pc:sldMk cId="3696308903" sldId="5546"/>
            <ac:inkMk id="11" creationId="{3E59F2C5-4370-952D-12C5-E94806D2159D}"/>
          </ac:inkMkLst>
        </pc:inkChg>
        <pc:inkChg chg="add">
          <ac:chgData name="Rhodes, Tara" userId="S::rhodes_t@cde.state.co.us::566307b0-1e17-4826-87e1-0feb85a922f2" providerId="AD" clId="Web-{BB8D2FE4-59A1-FCFE-FB96-5DBB5ABD5E59}" dt="2024-08-08T12:40:10.651" v="751"/>
          <ac:inkMkLst>
            <pc:docMk/>
            <pc:sldMk cId="3696308903" sldId="5546"/>
            <ac:inkMk id="12" creationId="{14776EA0-1028-6A59-9873-F781717BF037}"/>
          </ac:inkMkLst>
        </pc:inkChg>
        <pc:inkChg chg="add del">
          <ac:chgData name="Rhodes, Tara" userId="S::rhodes_t@cde.state.co.us::566307b0-1e17-4826-87e1-0feb85a922f2" providerId="AD" clId="Web-{BB8D2FE4-59A1-FCFE-FB96-5DBB5ABD5E59}" dt="2024-08-08T12:40:22.823" v="755"/>
          <ac:inkMkLst>
            <pc:docMk/>
            <pc:sldMk cId="3696308903" sldId="5546"/>
            <ac:inkMk id="13" creationId="{04167451-F50C-526E-C887-6ED8D72087D8}"/>
          </ac:inkMkLst>
        </pc:inkChg>
        <pc:inkChg chg="add del">
          <ac:chgData name="Rhodes, Tara" userId="S::rhodes_t@cde.state.co.us::566307b0-1e17-4826-87e1-0feb85a922f2" providerId="AD" clId="Web-{BB8D2FE4-59A1-FCFE-FB96-5DBB5ABD5E59}" dt="2024-08-08T12:40:22.823" v="754"/>
          <ac:inkMkLst>
            <pc:docMk/>
            <pc:sldMk cId="3696308903" sldId="5546"/>
            <ac:inkMk id="14" creationId="{999667CE-B9B6-F16F-A3CE-71420BA4F950}"/>
          </ac:inkMkLst>
        </pc:inkChg>
      </pc:sldChg>
      <pc:sldChg chg="modSp new ord">
        <pc:chgData name="Rhodes, Tara" userId="S::rhodes_t@cde.state.co.us::566307b0-1e17-4826-87e1-0feb85a922f2" providerId="AD" clId="Web-{BB8D2FE4-59A1-FCFE-FB96-5DBB5ABD5E59}" dt="2024-08-08T12:53:19.522" v="1077" actId="20577"/>
        <pc:sldMkLst>
          <pc:docMk/>
          <pc:sldMk cId="3757558483" sldId="5547"/>
        </pc:sldMkLst>
        <pc:spChg chg="mod">
          <ac:chgData name="Rhodes, Tara" userId="S::rhodes_t@cde.state.co.us::566307b0-1e17-4826-87e1-0feb85a922f2" providerId="AD" clId="Web-{BB8D2FE4-59A1-FCFE-FB96-5DBB5ABD5E59}" dt="2024-08-08T12:42:15.856" v="848" actId="20577"/>
          <ac:spMkLst>
            <pc:docMk/>
            <pc:sldMk cId="3757558483" sldId="5547"/>
            <ac:spMk id="2" creationId="{61FA4591-7D47-D1E8-1301-1A17E457FF29}"/>
          </ac:spMkLst>
        </pc:spChg>
        <pc:spChg chg="mod">
          <ac:chgData name="Rhodes, Tara" userId="S::rhodes_t@cde.state.co.us::566307b0-1e17-4826-87e1-0feb85a922f2" providerId="AD" clId="Web-{BB8D2FE4-59A1-FCFE-FB96-5DBB5ABD5E59}" dt="2024-08-08T12:53:19.522" v="1077" actId="20577"/>
          <ac:spMkLst>
            <pc:docMk/>
            <pc:sldMk cId="3757558483" sldId="5547"/>
            <ac:spMk id="3" creationId="{15E3EE3F-1F42-BEA9-9F90-1089D94FA41D}"/>
          </ac:spMkLst>
        </pc:spChg>
        <pc:spChg chg="mod">
          <ac:chgData name="Rhodes, Tara" userId="S::rhodes_t@cde.state.co.us::566307b0-1e17-4826-87e1-0feb85a922f2" providerId="AD" clId="Web-{BB8D2FE4-59A1-FCFE-FB96-5DBB5ABD5E59}" dt="2024-08-08T12:42:50.998" v="918" actId="20577"/>
          <ac:spMkLst>
            <pc:docMk/>
            <pc:sldMk cId="3757558483" sldId="5547"/>
            <ac:spMk id="5" creationId="{6018E6E1-23BD-1ECD-6C44-435679396C8B}"/>
          </ac:spMkLst>
        </pc:spChg>
        <pc:spChg chg="mod">
          <ac:chgData name="Rhodes, Tara" userId="S::rhodes_t@cde.state.co.us::566307b0-1e17-4826-87e1-0feb85a922f2" providerId="AD" clId="Web-{BB8D2FE4-59A1-FCFE-FB96-5DBB5ABD5E59}" dt="2024-08-08T12:42:57.279" v="925" actId="20577"/>
          <ac:spMkLst>
            <pc:docMk/>
            <pc:sldMk cId="3757558483" sldId="5547"/>
            <ac:spMk id="6" creationId="{0C4B7B1D-3B9B-29BB-86F1-65D295A20A0E}"/>
          </ac:spMkLst>
        </pc:spChg>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modSp mod">
        <pc:chgData name="Gudka, Dawna" userId="823cceae-331b-41d6-9a63-34ad6d1db55c" providerId="ADAL" clId="{B0B7EA3B-119C-41D1-8192-96AA432579B4}" dt="2024-05-13T13:04:41.895" v="196" actId="20577"/>
        <pc:sldMkLst>
          <pc:docMk/>
          <pc:sldMk cId="3044915438" sldId="256"/>
        </pc:sldMkLst>
        <pc:spChg chg="mod">
          <ac:chgData name="Gudka, Dawna" userId="823cceae-331b-41d6-9a63-34ad6d1db55c" providerId="ADAL" clId="{B0B7EA3B-119C-41D1-8192-96AA432579B4}" dt="2024-05-13T13:04:41.895" v="196" actId="20577"/>
          <ac:spMkLst>
            <pc:docMk/>
            <pc:sldMk cId="3044915438" sldId="256"/>
            <ac:spMk id="2" creationId="{00000000-0000-0000-0000-000000000000}"/>
          </ac:spMkLst>
        </pc:spChg>
      </pc:sldChg>
      <pc:sldChg chg="modSp mod">
        <pc:chgData name="Gudka, Dawna" userId="823cceae-331b-41d6-9a63-34ad6d1db55c" providerId="ADAL" clId="{B0B7EA3B-119C-41D1-8192-96AA432579B4}" dt="2024-05-14T18:58:46.985" v="1593" actId="20577"/>
        <pc:sldMkLst>
          <pc:docMk/>
          <pc:sldMk cId="1212467416" sldId="261"/>
        </pc:sldMkLst>
        <pc:graphicFrameChg chg="modGraphic">
          <ac:chgData name="Gudka, Dawna" userId="823cceae-331b-41d6-9a63-34ad6d1db55c" providerId="ADAL" clId="{B0B7EA3B-119C-41D1-8192-96AA432579B4}" dt="2024-05-14T18:58:46.985" v="1593" actId="20577"/>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B0B7EA3B-119C-41D1-8192-96AA432579B4}" dt="2024-05-14T20:02:49.144" v="2061" actId="962"/>
        <pc:sldMkLst>
          <pc:docMk/>
          <pc:sldMk cId="3717000822" sldId="280"/>
        </pc:sldMkLst>
        <pc:graphicFrameChg chg="mod">
          <ac:chgData name="Gudka, Dawna" userId="823cceae-331b-41d6-9a63-34ad6d1db55c" providerId="ADAL" clId="{B0B7EA3B-119C-41D1-8192-96AA432579B4}" dt="2024-05-13T13:13:14.718" v="596"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B0B7EA3B-119C-41D1-8192-96AA432579B4}" dt="2024-05-14T20:02:49.144" v="2061" actId="962"/>
          <ac:picMkLst>
            <pc:docMk/>
            <pc:sldMk cId="3717000822" sldId="280"/>
            <ac:picMk id="1026" creationId="{434D2022-96B5-22AA-7336-44BC0B6ECAB4}"/>
          </ac:picMkLst>
        </pc:picChg>
      </pc:sldChg>
      <pc:sldChg chg="modSp mod">
        <pc:chgData name="Gudka, Dawna" userId="823cceae-331b-41d6-9a63-34ad6d1db55c" providerId="ADAL" clId="{B0B7EA3B-119C-41D1-8192-96AA432579B4}" dt="2024-05-16T02:38:23.611" v="2102" actId="20577"/>
        <pc:sldMkLst>
          <pc:docMk/>
          <pc:sldMk cId="1037917088" sldId="5098"/>
        </pc:sldMkLst>
        <pc:graphicFrameChg chg="mod modGraphic">
          <ac:chgData name="Gudka, Dawna" userId="823cceae-331b-41d6-9a63-34ad6d1db55c" providerId="ADAL" clId="{B0B7EA3B-119C-41D1-8192-96AA432579B4}" dt="2024-05-16T02:38:23.611" v="2102" actId="20577"/>
          <ac:graphicFrameMkLst>
            <pc:docMk/>
            <pc:sldMk cId="1037917088" sldId="5098"/>
            <ac:graphicFrameMk id="5" creationId="{5E4612F7-68C6-57CA-E918-38EF641F73CF}"/>
          </ac:graphicFrameMkLst>
        </pc:graphicFrameChg>
      </pc:sldChg>
      <pc:sldChg chg="delSp modSp add mod ord">
        <pc:chgData name="Gudka, Dawna" userId="823cceae-331b-41d6-9a63-34ad6d1db55c" providerId="ADAL" clId="{B0B7EA3B-119C-41D1-8192-96AA432579B4}" dt="2024-05-14T20:01:10.556" v="1810" actId="1076"/>
        <pc:sldMkLst>
          <pc:docMk/>
          <pc:sldMk cId="1450785063" sldId="5167"/>
        </pc:sldMkLst>
        <pc:spChg chg="mod">
          <ac:chgData name="Gudka, Dawna" userId="823cceae-331b-41d6-9a63-34ad6d1db55c" providerId="ADAL" clId="{B0B7EA3B-119C-41D1-8192-96AA432579B4}" dt="2024-05-14T20:00:53.862" v="1804" actId="20577"/>
          <ac:spMkLst>
            <pc:docMk/>
            <pc:sldMk cId="1450785063" sldId="5167"/>
            <ac:spMk id="2" creationId="{29661E84-9242-0669-0347-C6B73134E5B1}"/>
          </ac:spMkLst>
        </pc:spChg>
        <pc:spChg chg="del mod">
          <ac:chgData name="Gudka, Dawna" userId="823cceae-331b-41d6-9a63-34ad6d1db55c" providerId="ADAL" clId="{B0B7EA3B-119C-41D1-8192-96AA432579B4}" dt="2024-05-14T20:01:06.769" v="1807" actId="478"/>
          <ac:spMkLst>
            <pc:docMk/>
            <pc:sldMk cId="1450785063" sldId="5167"/>
            <ac:spMk id="3" creationId="{F7B8B521-578C-E8FC-44DC-59A09B5557A7}"/>
          </ac:spMkLst>
        </pc:spChg>
        <pc:picChg chg="mod">
          <ac:chgData name="Gudka, Dawna" userId="823cceae-331b-41d6-9a63-34ad6d1db55c" providerId="ADAL" clId="{B0B7EA3B-119C-41D1-8192-96AA432579B4}" dt="2024-05-14T20:01:08.847" v="1809" actId="1076"/>
          <ac:picMkLst>
            <pc:docMk/>
            <pc:sldMk cId="1450785063" sldId="5167"/>
            <ac:picMk id="7" creationId="{F581959A-7969-650A-0772-62099ADB14ED}"/>
          </ac:picMkLst>
        </pc:picChg>
        <pc:picChg chg="mod">
          <ac:chgData name="Gudka, Dawna" userId="823cceae-331b-41d6-9a63-34ad6d1db55c" providerId="ADAL" clId="{B0B7EA3B-119C-41D1-8192-96AA432579B4}" dt="2024-05-14T20:01:10.556" v="1810" actId="1076"/>
          <ac:picMkLst>
            <pc:docMk/>
            <pc:sldMk cId="1450785063" sldId="5167"/>
            <ac:picMk id="9" creationId="{8B8AF3A6-61B2-41CF-D74A-2ECB3C428C30}"/>
          </ac:picMkLst>
        </pc:picChg>
      </pc:sldChg>
      <pc:sldChg chg="addSp modSp add mod">
        <pc:chgData name="Gudka, Dawna" userId="823cceae-331b-41d6-9a63-34ad6d1db55c" providerId="ADAL" clId="{B0B7EA3B-119C-41D1-8192-96AA432579B4}" dt="2024-05-14T19:59:34.982" v="1791" actId="20577"/>
        <pc:sldMkLst>
          <pc:docMk/>
          <pc:sldMk cId="1213727475" sldId="5197"/>
        </pc:sldMkLst>
        <pc:spChg chg="mod">
          <ac:chgData name="Gudka, Dawna" userId="823cceae-331b-41d6-9a63-34ad6d1db55c" providerId="ADAL" clId="{B0B7EA3B-119C-41D1-8192-96AA432579B4}" dt="2024-05-14T19:59:34.982" v="1791" actId="20577"/>
          <ac:spMkLst>
            <pc:docMk/>
            <pc:sldMk cId="1213727475" sldId="5197"/>
            <ac:spMk id="2" creationId="{DFE22043-3313-6564-158C-D467E1961F90}"/>
          </ac:spMkLst>
        </pc:spChg>
        <pc:picChg chg="add mod">
          <ac:chgData name="Gudka, Dawna" userId="823cceae-331b-41d6-9a63-34ad6d1db55c" providerId="ADAL" clId="{B0B7EA3B-119C-41D1-8192-96AA432579B4}" dt="2024-05-14T19:59:16.431" v="1764" actId="1076"/>
          <ac:picMkLst>
            <pc:docMk/>
            <pc:sldMk cId="1213727475" sldId="5197"/>
            <ac:picMk id="3" creationId="{8F45F5B1-98BA-D19A-DE2F-F2D16EF83254}"/>
          </ac:picMkLst>
        </pc:picChg>
        <pc:picChg chg="mod">
          <ac:chgData name="Gudka, Dawna" userId="823cceae-331b-41d6-9a63-34ad6d1db55c" providerId="ADAL" clId="{B0B7EA3B-119C-41D1-8192-96AA432579B4}" dt="2024-05-14T19:59:09.564" v="1762" actId="1076"/>
          <ac:picMkLst>
            <pc:docMk/>
            <pc:sldMk cId="1213727475" sldId="5197"/>
            <ac:picMk id="6" creationId="{A82D38B0-34E2-9876-CBE7-5AD347D3EA74}"/>
          </ac:picMkLst>
        </pc:picChg>
        <pc:picChg chg="mod">
          <ac:chgData name="Gudka, Dawna" userId="823cceae-331b-41d6-9a63-34ad6d1db55c" providerId="ADAL" clId="{B0B7EA3B-119C-41D1-8192-96AA432579B4}" dt="2024-05-14T19:59:12.870" v="1763" actId="1076"/>
          <ac:picMkLst>
            <pc:docMk/>
            <pc:sldMk cId="1213727475" sldId="5197"/>
            <ac:picMk id="10" creationId="{7AABF3A6-80DC-2CB7-1F78-8B2A93B2E938}"/>
          </ac:picMkLst>
        </pc:picChg>
      </pc:sldChg>
      <pc:sldChg chg="addSp modSp add mod ord">
        <pc:chgData name="Gudka, Dawna" userId="823cceae-331b-41d6-9a63-34ad6d1db55c" providerId="ADAL" clId="{B0B7EA3B-119C-41D1-8192-96AA432579B4}" dt="2024-05-16T14:31:30.118" v="2111" actId="13244"/>
        <pc:sldMkLst>
          <pc:docMk/>
          <pc:sldMk cId="4107585368" sldId="5213"/>
        </pc:sldMkLst>
        <pc:spChg chg="mod">
          <ac:chgData name="Gudka, Dawna" userId="823cceae-331b-41d6-9a63-34ad6d1db55c" providerId="ADAL" clId="{B0B7EA3B-119C-41D1-8192-96AA432579B4}" dt="2024-05-14T19:53:57.613" v="1680" actId="14100"/>
          <ac:spMkLst>
            <pc:docMk/>
            <pc:sldMk cId="4107585368" sldId="5213"/>
            <ac:spMk id="2" creationId="{95E6C0DF-438F-1C43-8230-EE25B94B41C8}"/>
          </ac:spMkLst>
        </pc:spChg>
        <pc:spChg chg="ord">
          <ac:chgData name="Gudka, Dawna" userId="823cceae-331b-41d6-9a63-34ad6d1db55c" providerId="ADAL" clId="{B0B7EA3B-119C-41D1-8192-96AA432579B4}" dt="2024-05-16T14:31:20.886" v="2109" actId="13244"/>
          <ac:spMkLst>
            <pc:docMk/>
            <pc:sldMk cId="4107585368" sldId="5213"/>
            <ac:spMk id="5" creationId="{6A72BDE0-62BE-3543-02E8-48D0A49278C4}"/>
          </ac:spMkLst>
        </pc:spChg>
        <pc:picChg chg="add mod">
          <ac:chgData name="Gudka, Dawna" userId="823cceae-331b-41d6-9a63-34ad6d1db55c" providerId="ADAL" clId="{B0B7EA3B-119C-41D1-8192-96AA432579B4}" dt="2024-05-14T19:52:00.026" v="1668" actId="14100"/>
          <ac:picMkLst>
            <pc:docMk/>
            <pc:sldMk cId="4107585368" sldId="5213"/>
            <ac:picMk id="3" creationId="{D9B75BC2-D440-495D-2C53-57DA4777B9AB}"/>
          </ac:picMkLst>
        </pc:picChg>
        <pc:picChg chg="add mod ord">
          <ac:chgData name="Gudka, Dawna" userId="823cceae-331b-41d6-9a63-34ad6d1db55c" providerId="ADAL" clId="{B0B7EA3B-119C-41D1-8192-96AA432579B4}" dt="2024-05-16T14:31:30.118" v="2111" actId="13244"/>
          <ac:picMkLst>
            <pc:docMk/>
            <pc:sldMk cId="4107585368" sldId="5213"/>
            <ac:picMk id="4" creationId="{0C74F0F6-0A2D-4B29-09DB-6DAD7AB18715}"/>
          </ac:picMkLst>
        </pc:picChg>
        <pc:picChg chg="add mod ord">
          <ac:chgData name="Gudka, Dawna" userId="823cceae-331b-41d6-9a63-34ad6d1db55c" providerId="ADAL" clId="{B0B7EA3B-119C-41D1-8192-96AA432579B4}" dt="2024-05-16T14:31:25.538" v="2110" actId="13244"/>
          <ac:picMkLst>
            <pc:docMk/>
            <pc:sldMk cId="4107585368" sldId="5213"/>
            <ac:picMk id="6" creationId="{BF10A399-5E37-96EF-AB57-AACAF911DB75}"/>
          </ac:picMkLst>
        </pc:picChg>
        <pc:picChg chg="mod">
          <ac:chgData name="Gudka, Dawna" userId="823cceae-331b-41d6-9a63-34ad6d1db55c" providerId="ADAL" clId="{B0B7EA3B-119C-41D1-8192-96AA432579B4}" dt="2024-05-14T19:51:35.181" v="1661" actId="1076"/>
          <ac:picMkLst>
            <pc:docMk/>
            <pc:sldMk cId="4107585368" sldId="5213"/>
            <ac:picMk id="2050" creationId="{EECEF935-2259-4239-33B1-4CE114E00D29}"/>
          </ac:picMkLst>
        </pc:picChg>
      </pc:sldChg>
      <pc:sldChg chg="modSp mod">
        <pc:chgData name="Gudka, Dawna" userId="823cceae-331b-41d6-9a63-34ad6d1db55c" providerId="ADAL" clId="{B0B7EA3B-119C-41D1-8192-96AA432579B4}" dt="2024-05-13T13:14:58.586" v="638" actId="20577"/>
        <pc:sldMkLst>
          <pc:docMk/>
          <pc:sldMk cId="1474977630" sldId="5414"/>
        </pc:sldMkLst>
        <pc:spChg chg="mod">
          <ac:chgData name="Gudka, Dawna" userId="823cceae-331b-41d6-9a63-34ad6d1db55c" providerId="ADAL" clId="{B0B7EA3B-119C-41D1-8192-96AA432579B4}" dt="2024-05-13T13:14:58.586" v="638" actId="20577"/>
          <ac:spMkLst>
            <pc:docMk/>
            <pc:sldMk cId="1474977630" sldId="5414"/>
            <ac:spMk id="8" creationId="{0D0FBA27-F0F1-A677-7B69-844E9D392FAA}"/>
          </ac:spMkLst>
        </pc:spChg>
      </pc:sldChg>
      <pc:sldChg chg="modSp mod">
        <pc:chgData name="Gudka, Dawna" userId="823cceae-331b-41d6-9a63-34ad6d1db55c" providerId="ADAL" clId="{B0B7EA3B-119C-41D1-8192-96AA432579B4}" dt="2024-05-13T13:15:21.752" v="682" actId="20577"/>
        <pc:sldMkLst>
          <pc:docMk/>
          <pc:sldMk cId="2535695864" sldId="5418"/>
        </pc:sldMkLst>
        <pc:spChg chg="mod">
          <ac:chgData name="Gudka, Dawna" userId="823cceae-331b-41d6-9a63-34ad6d1db55c" providerId="ADAL" clId="{B0B7EA3B-119C-41D1-8192-96AA432579B4}" dt="2024-05-13T13:15:21.752" v="682" actId="20577"/>
          <ac:spMkLst>
            <pc:docMk/>
            <pc:sldMk cId="2535695864" sldId="5418"/>
            <ac:spMk id="8" creationId="{0D0FBA27-F0F1-A677-7B69-844E9D392FAA}"/>
          </ac:spMkLst>
        </pc:spChg>
      </pc:sldChg>
      <pc:sldChg chg="modSp mod">
        <pc:chgData name="Gudka, Dawna" userId="823cceae-331b-41d6-9a63-34ad6d1db55c" providerId="ADAL" clId="{B0B7EA3B-119C-41D1-8192-96AA432579B4}" dt="2024-05-13T13:15:43.785" v="705" actId="20577"/>
        <pc:sldMkLst>
          <pc:docMk/>
          <pc:sldMk cId="3766475121" sldId="5422"/>
        </pc:sldMkLst>
        <pc:spChg chg="mod">
          <ac:chgData name="Gudka, Dawna" userId="823cceae-331b-41d6-9a63-34ad6d1db55c" providerId="ADAL" clId="{B0B7EA3B-119C-41D1-8192-96AA432579B4}" dt="2024-05-13T13:15:43.785" v="705" actId="20577"/>
          <ac:spMkLst>
            <pc:docMk/>
            <pc:sldMk cId="3766475121" sldId="5422"/>
            <ac:spMk id="8" creationId="{0D0FBA27-F0F1-A677-7B69-844E9D392FAA}"/>
          </ac:spMkLst>
        </pc:spChg>
      </pc:sldChg>
      <pc:sldChg chg="modSp add mod">
        <pc:chgData name="Gudka, Dawna" userId="823cceae-331b-41d6-9a63-34ad6d1db55c" providerId="ADAL" clId="{B0B7EA3B-119C-41D1-8192-96AA432579B4}" dt="2024-05-13T13:15:55.803" v="724" actId="20577"/>
        <pc:sldMkLst>
          <pc:docMk/>
          <pc:sldMk cId="2687837903" sldId="5426"/>
        </pc:sldMkLst>
        <pc:spChg chg="mod">
          <ac:chgData name="Gudka, Dawna" userId="823cceae-331b-41d6-9a63-34ad6d1db55c" providerId="ADAL" clId="{B0B7EA3B-119C-41D1-8192-96AA432579B4}" dt="2024-05-13T13:15:55.803" v="724" actId="20577"/>
          <ac:spMkLst>
            <pc:docMk/>
            <pc:sldMk cId="2687837903" sldId="5426"/>
            <ac:spMk id="8" creationId="{0D0FBA27-F0F1-A677-7B69-844E9D392FAA}"/>
          </ac:spMkLst>
        </pc:spChg>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pChg chg="mod">
          <ac:chgData name="Gudka, Dawna" userId="823cceae-331b-41d6-9a63-34ad6d1db55c" providerId="ADAL" clId="{B0B7EA3B-119C-41D1-8192-96AA432579B4}" dt="2024-05-14T19:38:32.462" v="1627" actId="20577"/>
          <ac:spMkLst>
            <pc:docMk/>
            <pc:sldMk cId="2515573956" sldId="5430"/>
            <ac:spMk id="8" creationId="{0D0FBA27-F0F1-A677-7B69-844E9D392FAA}"/>
          </ac:spMkLst>
        </pc:spChg>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pChg chg="mod">
          <ac:chgData name="Gudka, Dawna" userId="823cceae-331b-41d6-9a63-34ad6d1db55c" providerId="ADAL" clId="{B0B7EA3B-119C-41D1-8192-96AA432579B4}" dt="2024-05-13T13:16:27.573" v="773" actId="20577"/>
          <ac:spMkLst>
            <pc:docMk/>
            <pc:sldMk cId="1420371418" sldId="5434"/>
            <ac:spMk id="8" creationId="{0D0FBA27-F0F1-A677-7B69-844E9D392FAA}"/>
          </ac:spMkLst>
        </pc:spChg>
        <pc:spChg chg="mod">
          <ac:chgData name="Gudka, Dawna" userId="823cceae-331b-41d6-9a63-34ad6d1db55c" providerId="ADAL" clId="{B0B7EA3B-119C-41D1-8192-96AA432579B4}" dt="2024-05-13T13:16:33.010" v="784" actId="20577"/>
          <ac:spMkLst>
            <pc:docMk/>
            <pc:sldMk cId="1420371418" sldId="5434"/>
            <ac:spMk id="9" creationId="{77E04380-32A6-4C4C-57D8-6045D1C23AC6}"/>
          </ac:spMkLst>
        </pc:spChg>
      </pc:sldChg>
      <pc:sldChg chg="modSp add mod replId">
        <pc:chgData name="Gudka, Dawna" userId="823cceae-331b-41d6-9a63-34ad6d1db55c" providerId="ADAL" clId="{B0B7EA3B-119C-41D1-8192-96AA432579B4}" dt="2024-05-16T14:30:56.425" v="2108" actId="13244"/>
        <pc:sldMkLst>
          <pc:docMk/>
          <pc:sldMk cId="3354606110" sldId="5435"/>
        </pc:sldMkLst>
        <pc:spChg chg="ord">
          <ac:chgData name="Gudka, Dawna" userId="823cceae-331b-41d6-9a63-34ad6d1db55c" providerId="ADAL" clId="{B0B7EA3B-119C-41D1-8192-96AA432579B4}" dt="2024-05-16T14:30:42.436" v="2104" actId="13244"/>
          <ac:spMkLst>
            <pc:docMk/>
            <pc:sldMk cId="3354606110" sldId="5435"/>
            <ac:spMk id="5" creationId="{4E2D4819-56E2-72A4-65B2-C959868DF708}"/>
          </ac:spMkLst>
        </pc:spChg>
        <pc:spChg chg="ord">
          <ac:chgData name="Gudka, Dawna" userId="823cceae-331b-41d6-9a63-34ad6d1db55c" providerId="ADAL" clId="{B0B7EA3B-119C-41D1-8192-96AA432579B4}" dt="2024-05-16T14:30:38.575" v="2103" actId="13244"/>
          <ac:spMkLst>
            <pc:docMk/>
            <pc:sldMk cId="3354606110" sldId="5435"/>
            <ac:spMk id="8" creationId="{50A4C568-DC60-AAB3-83F3-5F4C7ADBF8CA}"/>
          </ac:spMkLst>
        </pc:spChg>
        <pc:spChg chg="mod ord">
          <ac:chgData name="Gudka, Dawna" userId="823cceae-331b-41d6-9a63-34ad6d1db55c" providerId="ADAL" clId="{B0B7EA3B-119C-41D1-8192-96AA432579B4}" dt="2024-05-16T14:30:45.209" v="2105" actId="13244"/>
          <ac:spMkLst>
            <pc:docMk/>
            <pc:sldMk cId="3354606110" sldId="5435"/>
            <ac:spMk id="9" creationId="{6BC51F84-0731-AB64-CAB4-D92B50E242BD}"/>
          </ac:spMkLst>
        </pc:spChg>
        <pc:spChg chg="mod ord">
          <ac:chgData name="Gudka, Dawna" userId="823cceae-331b-41d6-9a63-34ad6d1db55c" providerId="ADAL" clId="{B0B7EA3B-119C-41D1-8192-96AA432579B4}" dt="2024-05-16T14:30:56.425" v="2108" actId="13244"/>
          <ac:spMkLst>
            <pc:docMk/>
            <pc:sldMk cId="3354606110" sldId="5435"/>
            <ac:spMk id="10" creationId="{DE390A40-7D35-F995-1554-937A6B8D9328}"/>
          </ac:spMkLst>
        </pc:spChg>
        <pc:graphicFrameChg chg="mod ord modGraphic">
          <ac:chgData name="Gudka, Dawna" userId="823cceae-331b-41d6-9a63-34ad6d1db55c" providerId="ADAL" clId="{B0B7EA3B-119C-41D1-8192-96AA432579B4}" dt="2024-05-16T14:30:53.119" v="2107" actId="962"/>
          <ac:graphicFrameMkLst>
            <pc:docMk/>
            <pc:sldMk cId="3354606110" sldId="5435"/>
            <ac:graphicFrameMk id="12" creationId="{CB49FCD2-053C-CC90-E972-B2E5B348FFF2}"/>
          </ac:graphicFrameMkLst>
        </pc:graphicFrameChg>
      </pc:sldChg>
      <pc:sldChg chg="modSp add del mod ord replId">
        <pc:chgData name="Gudka, Dawna" userId="823cceae-331b-41d6-9a63-34ad6d1db55c" providerId="ADAL" clId="{B0B7EA3B-119C-41D1-8192-96AA432579B4}" dt="2024-05-14T19:57:19.148" v="1736" actId="2696"/>
        <pc:sldMkLst>
          <pc:docMk/>
          <pc:sldMk cId="1249538834" sldId="5436"/>
        </pc:sldMkLst>
        <pc:spChg chg="mod">
          <ac:chgData name="Gudka, Dawna" userId="823cceae-331b-41d6-9a63-34ad6d1db55c" providerId="ADAL" clId="{B0B7EA3B-119C-41D1-8192-96AA432579B4}" dt="2024-05-14T19:54:20.534" v="1729" actId="20577"/>
          <ac:spMkLst>
            <pc:docMk/>
            <pc:sldMk cId="1249538834" sldId="5436"/>
            <ac:spMk id="8" creationId="{EC036928-8266-1632-3A07-044583B97254}"/>
          </ac:spMkLst>
        </pc:spChg>
      </pc:sldChg>
      <pc:sldChg chg="modSp add mod replId">
        <pc:chgData name="Gudka, Dawna" userId="823cceae-331b-41d6-9a63-34ad6d1db55c" providerId="ADAL" clId="{B0B7EA3B-119C-41D1-8192-96AA432579B4}" dt="2024-05-13T13:47:46.478" v="1532" actId="20577"/>
        <pc:sldMkLst>
          <pc:docMk/>
          <pc:sldMk cId="2398386918" sldId="5437"/>
        </pc:sldMkLst>
        <pc:spChg chg="mod">
          <ac:chgData name="Gudka, Dawna" userId="823cceae-331b-41d6-9a63-34ad6d1db55c" providerId="ADAL" clId="{B0B7EA3B-119C-41D1-8192-96AA432579B4}" dt="2024-05-13T13:45:37.462" v="1365" actId="14100"/>
          <ac:spMkLst>
            <pc:docMk/>
            <pc:sldMk cId="2398386918" sldId="5437"/>
            <ac:spMk id="8" creationId="{8EA66ED9-76B3-4F7F-B32E-DD15EA7F958F}"/>
          </ac:spMkLst>
        </pc:spChg>
        <pc:spChg chg="mod">
          <ac:chgData name="Gudka, Dawna" userId="823cceae-331b-41d6-9a63-34ad6d1db55c" providerId="ADAL" clId="{B0B7EA3B-119C-41D1-8192-96AA432579B4}" dt="2024-05-13T13:47:46.478" v="1532" actId="20577"/>
          <ac:spMkLst>
            <pc:docMk/>
            <pc:sldMk cId="2398386918" sldId="5437"/>
            <ac:spMk id="9" creationId="{F8BAB82C-D9AC-B0F8-CFD1-3A54A157B716}"/>
          </ac:spMkLst>
        </pc:spChg>
      </pc:sldChg>
      <pc:sldChg chg="modSp add mod">
        <pc:chgData name="Gudka, Dawna" userId="823cceae-331b-41d6-9a63-34ad6d1db55c" providerId="ADAL" clId="{B0B7EA3B-119C-41D1-8192-96AA432579B4}" dt="2024-05-13T13:16:42.235" v="794" actId="20577"/>
        <pc:sldMkLst>
          <pc:docMk/>
          <pc:sldMk cId="2570410255" sldId="5438"/>
        </pc:sldMkLst>
        <pc:spChg chg="mod">
          <ac:chgData name="Gudka, Dawna" userId="823cceae-331b-41d6-9a63-34ad6d1db55c" providerId="ADAL" clId="{B0B7EA3B-119C-41D1-8192-96AA432579B4}" dt="2024-05-13T13:16:42.235" v="794" actId="20577"/>
          <ac:spMkLst>
            <pc:docMk/>
            <pc:sldMk cId="2570410255" sldId="5438"/>
            <ac:spMk id="8" creationId="{0D0FBA27-F0F1-A677-7B69-844E9D392FAA}"/>
          </ac:spMkLst>
        </pc:spChg>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pChg chg="mod">
          <ac:chgData name="Gudka, Dawna" userId="823cceae-331b-41d6-9a63-34ad6d1db55c" providerId="ADAL" clId="{B0B7EA3B-119C-41D1-8192-96AA432579B4}" dt="2024-05-14T19:38:56.435" v="1649" actId="20577"/>
          <ac:spMkLst>
            <pc:docMk/>
            <pc:sldMk cId="3637682200" sldId="5442"/>
            <ac:spMk id="8" creationId="{0D0FBA27-F0F1-A677-7B69-844E9D392FAA}"/>
          </ac:spMkLst>
        </pc:spChg>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pChg chg="mod">
          <ac:chgData name="Tribbett, Jessica" userId="S::tribbett_jessica@cde.state.co.us::b8af59d7-a86d-4166-a022-d856dc24c475" providerId="AD" clId="Web-{1FC40648-CC5B-9730-139A-3B977471875B}" dt="2024-08-14T19:36:39.616" v="34" actId="20577"/>
          <ac:spMkLst>
            <pc:docMk/>
            <pc:sldMk cId="2499726713" sldId="5480"/>
            <ac:spMk id="2" creationId="{77A71FE4-D523-BABB-1FC5-9EABE0C61217}"/>
          </ac:spMkLst>
        </pc:spChg>
        <pc:spChg chg="add mod">
          <ac:chgData name="Tribbett, Jessica" userId="S::tribbett_jessica@cde.state.co.us::b8af59d7-a86d-4166-a022-d856dc24c475" providerId="AD" clId="Web-{1FC40648-CC5B-9730-139A-3B977471875B}" dt="2024-08-14T19:45:46.757" v="548" actId="20577"/>
          <ac:spMkLst>
            <pc:docMk/>
            <pc:sldMk cId="2499726713" sldId="5480"/>
            <ac:spMk id="3" creationId="{DFCB88CE-A938-52D3-D983-4C1ACE8BDF4A}"/>
          </ac:spMkLst>
        </pc:spChg>
        <pc:spChg chg="mod">
          <ac:chgData name="Tribbett, Jessica" userId="S::tribbett_jessica@cde.state.co.us::b8af59d7-a86d-4166-a022-d856dc24c475" providerId="AD" clId="Web-{1FC40648-CC5B-9730-139A-3B977471875B}" dt="2024-08-14T19:36:33.585" v="26" actId="20577"/>
          <ac:spMkLst>
            <pc:docMk/>
            <pc:sldMk cId="2499726713" sldId="5480"/>
            <ac:spMk id="9" creationId="{8357E0B8-81AC-4ED0-D9AE-D47B1A529A8C}"/>
          </ac:spMkLst>
        </pc:spChg>
        <pc:picChg chg="del">
          <ac:chgData name="Tribbett, Jessica" userId="S::tribbett_jessica@cde.state.co.us::b8af59d7-a86d-4166-a022-d856dc24c475" providerId="AD" clId="Web-{1FC40648-CC5B-9730-139A-3B977471875B}" dt="2024-08-14T19:36:12.022" v="3"/>
          <ac:picMkLst>
            <pc:docMk/>
            <pc:sldMk cId="2499726713" sldId="5480"/>
            <ac:picMk id="5" creationId="{6E81CC64-4A4F-F14C-18B3-1EB1BF275174}"/>
          </ac:picMkLst>
        </pc:picChg>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pChg chg="mod">
          <ac:chgData name="Tribbett, Jessica" userId="S::tribbett_jessica@cde.state.co.us::b8af59d7-a86d-4166-a022-d856dc24c475" providerId="AD" clId="Web-{1FC40648-CC5B-9730-139A-3B977471875B}" dt="2024-08-14T19:45:08.866" v="510" actId="20577"/>
          <ac:spMkLst>
            <pc:docMk/>
            <pc:sldMk cId="1791442923" sldId="5553"/>
            <ac:spMk id="2" creationId="{77A71FE4-D523-BABB-1FC5-9EABE0C61217}"/>
          </ac:spMkLst>
        </pc:spChg>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pChg chg="mod">
          <ac:chgData name="Rhodes, Tara" userId="S::rhodes_t@cde.state.co.us::566307b0-1e17-4826-87e1-0feb85a922f2" providerId="AD" clId="Web-{95B6B1A8-0571-9EF3-6CEB-200EFBF48FEF}" dt="2024-06-13T12:34:52.306" v="22" actId="20577"/>
          <ac:spMkLst>
            <pc:docMk/>
            <pc:sldMk cId="2147676918" sldId="5469"/>
            <ac:spMk id="7" creationId="{06F56BFD-918D-6298-79AD-36C14C8A2AA2}"/>
          </ac:spMkLst>
        </pc:spChg>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pChg chg="mod">
          <ac:chgData name="Rhodes, Tara" userId="S::rhodes_t@cde.state.co.us::566307b0-1e17-4826-87e1-0feb85a922f2" providerId="AD" clId="Web-{95B6B1A8-0571-9EF3-6CEB-200EFBF48FEF}" dt="2024-06-13T12:35:50.057" v="45" actId="20577"/>
          <ac:spMkLst>
            <pc:docMk/>
            <pc:sldMk cId="1526248414" sldId="5471"/>
            <ac:spMk id="5" creationId="{AF6EB1F5-01CD-901C-27EE-72C2EDD75AA9}"/>
          </ac:spMkLst>
        </pc:spChg>
        <pc:spChg chg="mod">
          <ac:chgData name="Rhodes, Tara" userId="S::rhodes_t@cde.state.co.us::566307b0-1e17-4826-87e1-0feb85a922f2" providerId="AD" clId="Web-{95B6B1A8-0571-9EF3-6CEB-200EFBF48FEF}" dt="2024-06-13T12:42:41.188" v="143" actId="20577"/>
          <ac:spMkLst>
            <pc:docMk/>
            <pc:sldMk cId="1526248414" sldId="5471"/>
            <ac:spMk id="6" creationId="{9A8832C3-3C5D-9B2D-6A97-A07BFB42B5FC}"/>
          </ac:spMkLst>
        </pc:spChg>
        <pc:spChg chg="mod">
          <ac:chgData name="Rhodes, Tara" userId="S::rhodes_t@cde.state.co.us::566307b0-1e17-4826-87e1-0feb85a922f2" providerId="AD" clId="Web-{95B6B1A8-0571-9EF3-6CEB-200EFBF48FEF}" dt="2024-06-13T12:43:33.204" v="158" actId="20577"/>
          <ac:spMkLst>
            <pc:docMk/>
            <pc:sldMk cId="1526248414" sldId="5471"/>
            <ac:spMk id="7" creationId="{595C23AF-8524-62EC-BA01-D7A3CC450E9C}"/>
          </ac:spMkLst>
        </pc:spChg>
      </pc:sldChg>
      <pc:sldChg chg="modSp add replId">
        <pc:chgData name="Rhodes, Tara" userId="S::rhodes_t@cde.state.co.us::566307b0-1e17-4826-87e1-0feb85a922f2" providerId="AD" clId="Web-{95B6B1A8-0571-9EF3-6CEB-200EFBF48FEF}" dt="2024-06-13T12:34:25.806" v="7" actId="20577"/>
        <pc:sldMkLst>
          <pc:docMk/>
          <pc:sldMk cId="1009687761" sldId="5472"/>
        </pc:sldMkLst>
        <pc:spChg chg="mod">
          <ac:chgData name="Rhodes, Tara" userId="S::rhodes_t@cde.state.co.us::566307b0-1e17-4826-87e1-0feb85a922f2" providerId="AD" clId="Web-{95B6B1A8-0571-9EF3-6CEB-200EFBF48FEF}" dt="2024-06-13T12:34:25.806" v="7" actId="20577"/>
          <ac:spMkLst>
            <pc:docMk/>
            <pc:sldMk cId="1009687761" sldId="5472"/>
            <ac:spMk id="7" creationId="{C51D4D6D-695A-9246-FA9E-BBCF15943548}"/>
          </ac:spMkLst>
        </pc:spChg>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pChg chg="mod">
          <ac:chgData name="Rhodes, Tara" userId="S::rhodes_t@cde.state.co.us::566307b0-1e17-4826-87e1-0feb85a922f2" providerId="AD" clId="Web-{95B6B1A8-0571-9EF3-6CEB-200EFBF48FEF}" dt="2024-06-13T12:44:15.721" v="186" actId="20577"/>
          <ac:spMkLst>
            <pc:docMk/>
            <pc:sldMk cId="2250815448" sldId="5473"/>
            <ac:spMk id="2" creationId="{9F8A5B38-4535-A1FD-FD50-BA15C27E9487}"/>
          </ac:spMkLst>
        </pc:spChg>
        <pc:spChg chg="mod">
          <ac:chgData name="Rhodes, Tara" userId="S::rhodes_t@cde.state.co.us::566307b0-1e17-4826-87e1-0feb85a922f2" providerId="AD" clId="Web-{95B6B1A8-0571-9EF3-6CEB-200EFBF48FEF}" dt="2024-06-13T12:49:19.897" v="433" actId="20577"/>
          <ac:spMkLst>
            <pc:docMk/>
            <pc:sldMk cId="2250815448" sldId="5473"/>
            <ac:spMk id="3" creationId="{5720D3B4-0CD5-03B3-68B7-86ABE68B07C7}"/>
          </ac:spMkLst>
        </pc:spChg>
        <pc:spChg chg="mod">
          <ac:chgData name="Rhodes, Tara" userId="S::rhodes_t@cde.state.co.us::566307b0-1e17-4826-87e1-0feb85a922f2" providerId="AD" clId="Web-{95B6B1A8-0571-9EF3-6CEB-200EFBF48FEF}" dt="2024-06-13T12:45:18.456" v="232" actId="20577"/>
          <ac:spMkLst>
            <pc:docMk/>
            <pc:sldMk cId="2250815448" sldId="5473"/>
            <ac:spMk id="5" creationId="{DEFCF868-A29F-D040-3357-50B682E683F6}"/>
          </ac:spMkLst>
        </pc:spChg>
        <pc:spChg chg="add del mod">
          <ac:chgData name="Rhodes, Tara" userId="S::rhodes_t@cde.state.co.us::566307b0-1e17-4826-87e1-0feb85a922f2" providerId="AD" clId="Web-{95B6B1A8-0571-9EF3-6CEB-200EFBF48FEF}" dt="2024-06-13T12:45:38.597" v="245" actId="20577"/>
          <ac:spMkLst>
            <pc:docMk/>
            <pc:sldMk cId="2250815448" sldId="5473"/>
            <ac:spMk id="6" creationId="{B0DFCDAF-FE11-77EB-5C45-4BF3A3AF592F}"/>
          </ac:spMkLst>
        </pc:spChg>
        <pc:graphicFrameChg chg="add del mod ord modGraphic">
          <ac:chgData name="Rhodes, Tara" userId="S::rhodes_t@cde.state.co.us::566307b0-1e17-4826-87e1-0feb85a922f2" providerId="AD" clId="Web-{95B6B1A8-0571-9EF3-6CEB-200EFBF48FEF}" dt="2024-06-13T12:45:25.956" v="234"/>
          <ac:graphicFrameMkLst>
            <pc:docMk/>
            <pc:sldMk cId="2250815448" sldId="5473"/>
            <ac:graphicFrameMk id="7" creationId="{2B7FA843-D908-0AFE-54F5-DDC9526B233B}"/>
          </ac:graphicFrameMkLst>
        </pc:graphicFrameChg>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addSp delSp modSp mod">
        <pc:chgData name="Hoffman, Peter" userId="673cee94-26bd-4c2a-ab82-1b3669e2f049" providerId="ADAL" clId="{B83FD1DF-4A66-4A53-A66D-5ED6B87207B4}" dt="2024-07-10T21:40:49.156" v="663" actId="13244"/>
        <pc:sldMkLst>
          <pc:docMk/>
          <pc:sldMk cId="3717000822" sldId="280"/>
        </pc:sldMkLst>
        <pc:spChg chg="mod ord">
          <ac:chgData name="Hoffman, Peter" userId="673cee94-26bd-4c2a-ab82-1b3669e2f049" providerId="ADAL" clId="{B83FD1DF-4A66-4A53-A66D-5ED6B87207B4}" dt="2024-07-10T21:38:37.416" v="651" actId="26606"/>
          <ac:spMkLst>
            <pc:docMk/>
            <pc:sldMk cId="3717000822" sldId="280"/>
            <ac:spMk id="2" creationId="{439B416C-5F6D-56F7-429A-80FD0A190C25}"/>
          </ac:spMkLst>
        </pc:spChg>
        <pc:spChg chg="mod">
          <ac:chgData name="Hoffman, Peter" userId="673cee94-26bd-4c2a-ab82-1b3669e2f049" providerId="ADAL" clId="{B83FD1DF-4A66-4A53-A66D-5ED6B87207B4}" dt="2024-07-10T21:40:45.679" v="662" actId="962"/>
          <ac:spMkLst>
            <pc:docMk/>
            <pc:sldMk cId="3717000822" sldId="280"/>
            <ac:spMk id="3" creationId="{23730712-328A-D55D-1F4E-AFE29CF33EAE}"/>
          </ac:spMkLst>
        </pc:spChg>
        <pc:spChg chg="add del">
          <ac:chgData name="Hoffman, Peter" userId="673cee94-26bd-4c2a-ab82-1b3669e2f049" providerId="ADAL" clId="{B83FD1DF-4A66-4A53-A66D-5ED6B87207B4}" dt="2024-07-10T21:38:28.581" v="648" actId="26606"/>
          <ac:spMkLst>
            <pc:docMk/>
            <pc:sldMk cId="3717000822" sldId="280"/>
            <ac:spMk id="32" creationId="{9F7D5CDA-D291-4307-BF55-1381FED29634}"/>
          </ac:spMkLst>
        </pc:spChg>
        <pc:spChg chg="add del">
          <ac:chgData name="Hoffman, Peter" userId="673cee94-26bd-4c2a-ab82-1b3669e2f049" providerId="ADAL" clId="{B83FD1DF-4A66-4A53-A66D-5ED6B87207B4}" dt="2024-07-10T21:38:28.581" v="648" actId="26606"/>
          <ac:spMkLst>
            <pc:docMk/>
            <pc:sldMk cId="3717000822" sldId="280"/>
            <ac:spMk id="34" creationId="{59B296B9-C5A5-4E4F-9B60-C907B5F1466C}"/>
          </ac:spMkLst>
        </pc:spChg>
        <pc:spChg chg="add del">
          <ac:chgData name="Hoffman, Peter" userId="673cee94-26bd-4c2a-ab82-1b3669e2f049" providerId="ADAL" clId="{B83FD1DF-4A66-4A53-A66D-5ED6B87207B4}" dt="2024-07-10T21:38:28.581" v="648" actId="26606"/>
          <ac:spMkLst>
            <pc:docMk/>
            <pc:sldMk cId="3717000822" sldId="280"/>
            <ac:spMk id="36" creationId="{D0300FD3-5AF1-6305-15FA-9078072672E2}"/>
          </ac:spMkLst>
        </pc:spChg>
        <pc:spChg chg="add">
          <ac:chgData name="Hoffman, Peter" userId="673cee94-26bd-4c2a-ab82-1b3669e2f049" providerId="ADAL" clId="{B83FD1DF-4A66-4A53-A66D-5ED6B87207B4}" dt="2024-07-10T21:38:37.416" v="651" actId="26606"/>
          <ac:spMkLst>
            <pc:docMk/>
            <pc:sldMk cId="3717000822" sldId="280"/>
            <ac:spMk id="41" creationId="{F13C74B1-5B17-4795-BED0-7140497B445A}"/>
          </ac:spMkLst>
        </pc:spChg>
        <pc:spChg chg="add">
          <ac:chgData name="Hoffman, Peter" userId="673cee94-26bd-4c2a-ab82-1b3669e2f049" providerId="ADAL" clId="{B83FD1DF-4A66-4A53-A66D-5ED6B87207B4}" dt="2024-07-10T21:38:37.416" v="651" actId="26606"/>
          <ac:spMkLst>
            <pc:docMk/>
            <pc:sldMk cId="3717000822" sldId="280"/>
            <ac:spMk id="42" creationId="{D4974D33-8DC5-464E-8C6D-BE58F0669C17}"/>
          </ac:spMkLst>
        </pc:spChg>
        <pc:grpChg chg="add del">
          <ac:chgData name="Hoffman, Peter" userId="673cee94-26bd-4c2a-ab82-1b3669e2f049" providerId="ADAL" clId="{B83FD1DF-4A66-4A53-A66D-5ED6B87207B4}" dt="2024-07-10T21:38:37.416" v="651" actId="26606"/>
          <ac:grpSpMkLst>
            <pc:docMk/>
            <pc:sldMk cId="3717000822" sldId="280"/>
            <ac:grpSpMk id="26" creationId="{3AFCAD34-1AFC-BC1A-F6B2-C34C63912EAB}"/>
          </ac:grpSpMkLst>
        </pc:grpChg>
        <pc:grpChg chg="add del">
          <ac:chgData name="Hoffman, Peter" userId="673cee94-26bd-4c2a-ab82-1b3669e2f049" providerId="ADAL" clId="{B83FD1DF-4A66-4A53-A66D-5ED6B87207B4}" dt="2024-07-10T21:38:37.359" v="650" actId="26606"/>
          <ac:grpSpMkLst>
            <pc:docMk/>
            <pc:sldMk cId="3717000822" sldId="280"/>
            <ac:grpSpMk id="38" creationId="{3AFCAD34-1AFC-BC1A-F6B2-C34C63912EAB}"/>
          </ac:grpSpMkLst>
        </pc:grpChg>
        <pc:graphicFrameChg chg="mod ord modGraphic">
          <ac:chgData name="Hoffman, Peter" userId="673cee94-26bd-4c2a-ab82-1b3669e2f049" providerId="ADAL" clId="{B83FD1DF-4A66-4A53-A66D-5ED6B87207B4}" dt="2024-07-10T21:40:49.156" v="663" actId="13244"/>
          <ac:graphicFrameMkLst>
            <pc:docMk/>
            <pc:sldMk cId="3717000822" sldId="280"/>
            <ac:graphicFrameMk id="12" creationId="{1AA09EE0-7419-6ED5-4AA1-CC9009509570}"/>
          </ac:graphicFrameMkLst>
        </pc:graphicFrameChg>
        <pc:picChg chg="mod">
          <ac:chgData name="Hoffman, Peter" userId="673cee94-26bd-4c2a-ab82-1b3669e2f049" providerId="ADAL" clId="{B83FD1DF-4A66-4A53-A66D-5ED6B87207B4}" dt="2024-07-10T21:38:45.313" v="652" actId="962"/>
          <ac:picMkLst>
            <pc:docMk/>
            <pc:sldMk cId="3717000822" sldId="280"/>
            <ac:picMk id="4" creationId="{01A46CF0-93FC-0F57-08AB-2C33C5DB812D}"/>
          </ac:picMkLst>
        </pc:picChg>
      </pc:sldChg>
      <pc:sldChg chg="modSp mod">
        <pc:chgData name="Hoffman, Peter" userId="673cee94-26bd-4c2a-ab82-1b3669e2f049" providerId="ADAL" clId="{B83FD1DF-4A66-4A53-A66D-5ED6B87207B4}" dt="2024-07-10T21:39:45.577" v="659" actId="13926"/>
        <pc:sldMkLst>
          <pc:docMk/>
          <pc:sldMk cId="1991320786" sldId="4834"/>
        </pc:sldMkLst>
        <pc:graphicFrameChg chg="mod modGraphic">
          <ac:chgData name="Hoffman, Peter" userId="673cee94-26bd-4c2a-ab82-1b3669e2f049" providerId="ADAL" clId="{B83FD1DF-4A66-4A53-A66D-5ED6B87207B4}" dt="2024-07-10T21:39:45.577" v="659" actId="13926"/>
          <ac:graphicFrameMkLst>
            <pc:docMk/>
            <pc:sldMk cId="1991320786" sldId="4834"/>
            <ac:graphicFrameMk id="11" creationId="{D205AC76-9635-4D3A-912F-8BAAC5CFFCB6}"/>
          </ac:graphicFrameMkLst>
        </pc:graphicFrameChg>
      </pc:sldChg>
      <pc:sldChg chg="addSp modSp mod">
        <pc:chgData name="Hoffman, Peter" userId="673cee94-26bd-4c2a-ab82-1b3669e2f049" providerId="ADAL" clId="{B83FD1DF-4A66-4A53-A66D-5ED6B87207B4}" dt="2024-07-10T21:42:11.284" v="686" actId="1037"/>
        <pc:sldMkLst>
          <pc:docMk/>
          <pc:sldMk cId="1896735902" sldId="5469"/>
        </pc:sldMkLst>
        <pc:spChg chg="mod">
          <ac:chgData name="Hoffman, Peter" userId="673cee94-26bd-4c2a-ab82-1b3669e2f049" providerId="ADAL" clId="{B83FD1DF-4A66-4A53-A66D-5ED6B87207B4}" dt="2024-07-10T21:40:58.656" v="664" actId="962"/>
          <ac:spMkLst>
            <pc:docMk/>
            <pc:sldMk cId="1896735902" sldId="5469"/>
            <ac:spMk id="2" creationId="{77A71FE4-D523-BABB-1FC5-9EABE0C61217}"/>
          </ac:spMkLst>
        </pc:spChg>
        <pc:spChg chg="mod">
          <ac:chgData name="Hoffman, Peter" userId="673cee94-26bd-4c2a-ab82-1b3669e2f049" providerId="ADAL" clId="{B83FD1DF-4A66-4A53-A66D-5ED6B87207B4}" dt="2024-07-10T21:41:47.499" v="670" actId="962"/>
          <ac:spMkLst>
            <pc:docMk/>
            <pc:sldMk cId="1896735902" sldId="5469"/>
            <ac:spMk id="3" creationId="{DE639E0B-7594-DEDC-C548-B0E53BD9137C}"/>
          </ac:spMkLst>
        </pc:spChg>
        <pc:spChg chg="mod">
          <ac:chgData name="Hoffman, Peter" userId="673cee94-26bd-4c2a-ab82-1b3669e2f049" providerId="ADAL" clId="{B83FD1DF-4A66-4A53-A66D-5ED6B87207B4}" dt="2024-07-10T21:42:05.884" v="676" actId="1038"/>
          <ac:spMkLst>
            <pc:docMk/>
            <pc:sldMk cId="1896735902" sldId="5469"/>
            <ac:spMk id="5" creationId="{3C923818-FAC2-A017-4346-74FF9C4B4D09}"/>
          </ac:spMkLst>
        </pc:spChg>
        <pc:spChg chg="add mod">
          <ac:chgData name="Hoffman, Peter" userId="673cee94-26bd-4c2a-ab82-1b3669e2f049" providerId="ADAL" clId="{B83FD1DF-4A66-4A53-A66D-5ED6B87207B4}" dt="2024-07-10T21:42:05.884" v="676" actId="1038"/>
          <ac:spMkLst>
            <pc:docMk/>
            <pc:sldMk cId="1896735902" sldId="5469"/>
            <ac:spMk id="7" creationId="{CC36F890-A483-C620-9360-1FB0080ACF37}"/>
          </ac:spMkLst>
        </pc:spChg>
        <pc:spChg chg="add mod">
          <ac:chgData name="Hoffman, Peter" userId="673cee94-26bd-4c2a-ab82-1b3669e2f049" providerId="ADAL" clId="{B83FD1DF-4A66-4A53-A66D-5ED6B87207B4}" dt="2024-07-10T21:42:11.284" v="686" actId="1037"/>
          <ac:spMkLst>
            <pc:docMk/>
            <pc:sldMk cId="1896735902" sldId="5469"/>
            <ac:spMk id="8" creationId="{370737B9-C8EF-8B8A-ABC5-3BD9E4C980F4}"/>
          </ac:spMkLst>
        </pc:spChg>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modSp mod">
        <pc:chgData name="Ward, Reagan" userId="27291eb4-8241-4961-9e69-8c66e34cc5b0" providerId="ADAL" clId="{0F291CC2-EF7C-42B1-B7A0-7D5C26582377}" dt="2024-07-31T12:18:41.178" v="192" actId="2165"/>
        <pc:sldMkLst>
          <pc:docMk/>
          <pc:sldMk cId="1212467416" sldId="261"/>
        </pc:sldMkLst>
        <pc:graphicFrameChg chg="modGraphic">
          <ac:chgData name="Ward, Reagan" userId="27291eb4-8241-4961-9e69-8c66e34cc5b0" providerId="ADAL" clId="{0F291CC2-EF7C-42B1-B7A0-7D5C26582377}" dt="2024-07-31T12:18:41.178" v="192" actId="2165"/>
          <ac:graphicFrameMkLst>
            <pc:docMk/>
            <pc:sldMk cId="1212467416" sldId="261"/>
            <ac:graphicFrameMk id="5" creationId="{9C3641C5-EC4F-D3EA-E4A2-8ABB597C5BAA}"/>
          </ac:graphicFrameMkLst>
        </pc:graphicFrameChg>
      </pc:sldChg>
      <pc:sldChg chg="modSp add mod">
        <pc:chgData name="Ward, Reagan" userId="27291eb4-8241-4961-9e69-8c66e34cc5b0" providerId="ADAL" clId="{0F291CC2-EF7C-42B1-B7A0-7D5C26582377}" dt="2024-07-31T12:19:05.605" v="194" actId="1076"/>
        <pc:sldMkLst>
          <pc:docMk/>
          <pc:sldMk cId="4006630429" sldId="282"/>
        </pc:sldMkLst>
        <pc:spChg chg="mod">
          <ac:chgData name="Ward, Reagan" userId="27291eb4-8241-4961-9e69-8c66e34cc5b0" providerId="ADAL" clId="{0F291CC2-EF7C-42B1-B7A0-7D5C26582377}" dt="2024-07-31T12:19:05.605" v="194" actId="1076"/>
          <ac:spMkLst>
            <pc:docMk/>
            <pc:sldMk cId="4006630429" sldId="282"/>
            <ac:spMk id="2" creationId="{E7E2EB91-0374-5582-7ACC-741F875FB6AB}"/>
          </ac:spMkLst>
        </pc:spChg>
        <pc:graphicFrameChg chg="modGraphic">
          <ac:chgData name="Ward, Reagan" userId="27291eb4-8241-4961-9e69-8c66e34cc5b0" providerId="ADAL" clId="{0F291CC2-EF7C-42B1-B7A0-7D5C26582377}" dt="2024-07-31T12:18:53.805" v="193"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0F291CC2-EF7C-42B1-B7A0-7D5C26582377}" dt="2024-07-30T22:27:07.190" v="155" actId="20577"/>
        <pc:sldMkLst>
          <pc:docMk/>
          <pc:sldMk cId="1037917088" sldId="5098"/>
        </pc:sldMkLst>
        <pc:graphicFrameChg chg="mod modGraphic">
          <ac:chgData name="Ward, Reagan" userId="27291eb4-8241-4961-9e69-8c66e34cc5b0" providerId="ADAL" clId="{0F291CC2-EF7C-42B1-B7A0-7D5C26582377}" dt="2024-07-30T22:27:07.190" v="155" actId="20577"/>
          <ac:graphicFrameMkLst>
            <pc:docMk/>
            <pc:sldMk cId="1037917088" sldId="5098"/>
            <ac:graphicFrameMk id="5" creationId="{5E4612F7-68C6-57CA-E918-38EF641F73CF}"/>
          </ac:graphicFrameMkLst>
        </pc:graphicFrameChg>
      </pc:sldChg>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pChg chg="del">
          <ac:chgData name="Ward, Reagan" userId="27291eb4-8241-4961-9e69-8c66e34cc5b0" providerId="ADAL" clId="{0F291CC2-EF7C-42B1-B7A0-7D5C26582377}" dt="2024-07-31T19:55:50.740" v="241" actId="478"/>
          <ac:spMkLst>
            <pc:docMk/>
            <pc:sldMk cId="1007356210" sldId="5482"/>
            <ac:spMk id="2" creationId="{F73D1DD3-D19F-5639-CD73-4D99977539ED}"/>
          </ac:spMkLst>
        </pc:spChg>
        <pc:spChg chg="add del mod">
          <ac:chgData name="Ward, Reagan" userId="27291eb4-8241-4961-9e69-8c66e34cc5b0" providerId="ADAL" clId="{0F291CC2-EF7C-42B1-B7A0-7D5C26582377}" dt="2024-07-31T19:55:59.556" v="244" actId="1957"/>
          <ac:spMkLst>
            <pc:docMk/>
            <pc:sldMk cId="1007356210" sldId="5482"/>
            <ac:spMk id="5" creationId="{FAC857AB-1358-5059-F697-0A4D0CCFB788}"/>
          </ac:spMkLst>
        </pc:spChg>
        <pc:spChg chg="mod">
          <ac:chgData name="Ward, Reagan" userId="27291eb4-8241-4961-9e69-8c66e34cc5b0" providerId="ADAL" clId="{0F291CC2-EF7C-42B1-B7A0-7D5C26582377}" dt="2024-08-01T12:59:46.173" v="4355" actId="20577"/>
          <ac:spMkLst>
            <pc:docMk/>
            <pc:sldMk cId="1007356210" sldId="5482"/>
            <ac:spMk id="9" creationId="{9265FB6E-3C9B-4C0F-F3CA-CA57FA0A9FA0}"/>
          </ac:spMkLst>
        </pc:spChg>
        <pc:spChg chg="mod">
          <ac:chgData name="Ward, Reagan" userId="27291eb4-8241-4961-9e69-8c66e34cc5b0" providerId="ADAL" clId="{0F291CC2-EF7C-42B1-B7A0-7D5C26582377}" dt="2024-07-31T20:28:38.893" v="851" actId="20578"/>
          <ac:spMkLst>
            <pc:docMk/>
            <pc:sldMk cId="1007356210" sldId="5482"/>
            <ac:spMk id="11" creationId="{381E41DD-6579-B459-A6BD-F9B8F600FB7E}"/>
          </ac:spMkLst>
        </pc:spChg>
        <pc:spChg chg="mod">
          <ac:chgData name="Ward, Reagan" userId="27291eb4-8241-4961-9e69-8c66e34cc5b0" providerId="ADAL" clId="{0F291CC2-EF7C-42B1-B7A0-7D5C26582377}" dt="2024-07-31T19:55:44.425" v="239" actId="20577"/>
          <ac:spMkLst>
            <pc:docMk/>
            <pc:sldMk cId="1007356210" sldId="5482"/>
            <ac:spMk id="12" creationId="{0A1ABE81-F32E-A614-ED5A-FFAD3A7D95D4}"/>
          </ac:spMkLst>
        </pc:spChg>
        <pc:spChg chg="mod">
          <ac:chgData name="Ward, Reagan" userId="27291eb4-8241-4961-9e69-8c66e34cc5b0" providerId="ADAL" clId="{0F291CC2-EF7C-42B1-B7A0-7D5C26582377}" dt="2024-07-31T20:00:38.936" v="266" actId="20577"/>
          <ac:spMkLst>
            <pc:docMk/>
            <pc:sldMk cId="1007356210" sldId="5482"/>
            <ac:spMk id="13" creationId="{F8213921-7912-7E08-FDFA-445E990CD78A}"/>
          </ac:spMkLst>
        </pc:spChg>
        <pc:spChg chg="add del mod">
          <ac:chgData name="Ward, Reagan" userId="27291eb4-8241-4961-9e69-8c66e34cc5b0" providerId="ADAL" clId="{0F291CC2-EF7C-42B1-B7A0-7D5C26582377}" dt="2024-07-31T20:21:28.390" v="483" actId="21"/>
          <ac:spMkLst>
            <pc:docMk/>
            <pc:sldMk cId="1007356210" sldId="5482"/>
            <ac:spMk id="14" creationId="{E7954275-554A-F976-751F-1FC361B07AD9}"/>
          </ac:spMkLst>
        </pc:spChg>
        <pc:graphicFrameChg chg="add del mod">
          <ac:chgData name="Ward, Reagan" userId="27291eb4-8241-4961-9e69-8c66e34cc5b0" providerId="ADAL" clId="{0F291CC2-EF7C-42B1-B7A0-7D5C26582377}" dt="2024-07-31T20:38:04.391" v="1946"/>
          <ac:graphicFrameMkLst>
            <pc:docMk/>
            <pc:sldMk cId="1007356210" sldId="5482"/>
            <ac:graphicFrameMk id="8" creationId="{C64310B3-8FCF-4461-597C-ECC0046DA1E8}"/>
          </ac:graphicFrameMkLst>
        </pc:graphicFrameChg>
        <pc:graphicFrameChg chg="del modGraphic">
          <ac:chgData name="Ward, Reagan" userId="27291eb4-8241-4961-9e69-8c66e34cc5b0" providerId="ADAL" clId="{0F291CC2-EF7C-42B1-B7A0-7D5C26582377}" dt="2024-07-31T19:55:47.831" v="240" actId="478"/>
          <ac:graphicFrameMkLst>
            <pc:docMk/>
            <pc:sldMk cId="1007356210" sldId="5482"/>
            <ac:graphicFrameMk id="16" creationId="{B81C2A6A-B2D8-7096-BA8D-06D3F5E5DC5E}"/>
          </ac:graphicFrameMkLst>
        </pc:graphicFrameChg>
      </pc:sldChg>
      <pc:sldChg chg="modSp mod">
        <pc:chgData name="Ward, Reagan" userId="27291eb4-8241-4961-9e69-8c66e34cc5b0" providerId="ADAL" clId="{0F291CC2-EF7C-42B1-B7A0-7D5C26582377}" dt="2024-07-30T22:26:25.392" v="92" actId="27636"/>
        <pc:sldMkLst>
          <pc:docMk/>
          <pc:sldMk cId="2153011688" sldId="5484"/>
        </pc:sldMkLst>
        <pc:spChg chg="mod">
          <ac:chgData name="Ward, Reagan" userId="27291eb4-8241-4961-9e69-8c66e34cc5b0" providerId="ADAL" clId="{0F291CC2-EF7C-42B1-B7A0-7D5C26582377}" dt="2024-07-30T22:26:25.392" v="92" actId="27636"/>
          <ac:spMkLst>
            <pc:docMk/>
            <pc:sldMk cId="2153011688" sldId="5484"/>
            <ac:spMk id="2" creationId="{C6534146-0559-4B6B-1A40-9366F1C10893}"/>
          </ac:spMkLst>
        </pc:spChg>
      </pc:sldChg>
      <pc:sldChg chg="modSp mod">
        <pc:chgData name="Ward, Reagan" userId="27291eb4-8241-4961-9e69-8c66e34cc5b0" providerId="ADAL" clId="{0F291CC2-EF7C-42B1-B7A0-7D5C26582377}" dt="2024-07-31T22:36:34.788" v="2425" actId="27636"/>
        <pc:sldMkLst>
          <pc:docMk/>
          <pc:sldMk cId="1218041085" sldId="5519"/>
        </pc:sldMkLst>
        <pc:spChg chg="mod">
          <ac:chgData name="Ward, Reagan" userId="27291eb4-8241-4961-9e69-8c66e34cc5b0" providerId="ADAL" clId="{0F291CC2-EF7C-42B1-B7A0-7D5C26582377}" dt="2024-07-31T22:36:34.788" v="2425" actId="27636"/>
          <ac:spMkLst>
            <pc:docMk/>
            <pc:sldMk cId="1218041085" sldId="5519"/>
            <ac:spMk id="20" creationId="{49EFEE59-E129-976B-614D-D6B91A3080B9}"/>
          </ac:spMkLst>
        </pc:spChg>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pChg chg="del mod ord">
          <ac:chgData name="Ward, Reagan" userId="27291eb4-8241-4961-9e69-8c66e34cc5b0" providerId="ADAL" clId="{0F291CC2-EF7C-42B1-B7A0-7D5C26582377}" dt="2024-07-30T22:25:56.328" v="2" actId="700"/>
          <ac:spMkLst>
            <pc:docMk/>
            <pc:sldMk cId="3938661135" sldId="5530"/>
            <ac:spMk id="2" creationId="{1CC6F7CE-89F3-847A-4220-855D5B40FF8C}"/>
          </ac:spMkLst>
        </pc:spChg>
        <pc:spChg chg="del mod ord">
          <ac:chgData name="Ward, Reagan" userId="27291eb4-8241-4961-9e69-8c66e34cc5b0" providerId="ADAL" clId="{0F291CC2-EF7C-42B1-B7A0-7D5C26582377}" dt="2024-07-30T22:25:56.328" v="2" actId="700"/>
          <ac:spMkLst>
            <pc:docMk/>
            <pc:sldMk cId="3938661135" sldId="5530"/>
            <ac:spMk id="3" creationId="{BB5BF0DC-595D-9EF3-96D6-A8493B545E2D}"/>
          </ac:spMkLst>
        </pc:spChg>
        <pc:spChg chg="mod ord">
          <ac:chgData name="Ward, Reagan" userId="27291eb4-8241-4961-9e69-8c66e34cc5b0" providerId="ADAL" clId="{0F291CC2-EF7C-42B1-B7A0-7D5C26582377}" dt="2024-07-30T22:25:56.328" v="2" actId="700"/>
          <ac:spMkLst>
            <pc:docMk/>
            <pc:sldMk cId="3938661135" sldId="5530"/>
            <ac:spMk id="4" creationId="{1A4415BA-FBD4-9EB1-018F-9AB015D9DE2F}"/>
          </ac:spMkLst>
        </pc:spChg>
        <pc:spChg chg="add mod ord">
          <ac:chgData name="Ward, Reagan" userId="27291eb4-8241-4961-9e69-8c66e34cc5b0" providerId="ADAL" clId="{0F291CC2-EF7C-42B1-B7A0-7D5C26582377}" dt="2024-07-30T22:26:00.485" v="27" actId="20577"/>
          <ac:spMkLst>
            <pc:docMk/>
            <pc:sldMk cId="3938661135" sldId="5530"/>
            <ac:spMk id="5" creationId="{5E8BA04B-38C3-F56D-9244-BD58697180E9}"/>
          </ac:spMkLst>
        </pc:spChg>
        <pc:spChg chg="add mod ord">
          <ac:chgData name="Ward, Reagan" userId="27291eb4-8241-4961-9e69-8c66e34cc5b0" providerId="ADAL" clId="{0F291CC2-EF7C-42B1-B7A0-7D5C26582377}" dt="2024-07-30T22:26:02.770" v="38" actId="20577"/>
          <ac:spMkLst>
            <pc:docMk/>
            <pc:sldMk cId="3938661135" sldId="5530"/>
            <ac:spMk id="6" creationId="{CF5321E8-1422-F901-E03D-63AA9E5F35B6}"/>
          </ac:spMkLst>
        </pc:spChg>
      </pc:sldChg>
      <pc:sldChg chg="modSp new del mod">
        <pc:chgData name="Ward, Reagan" userId="27291eb4-8241-4961-9e69-8c66e34cc5b0" providerId="ADAL" clId="{0F291CC2-EF7C-42B1-B7A0-7D5C26582377}" dt="2024-07-31T12:18:33.321" v="191" actId="47"/>
        <pc:sldMkLst>
          <pc:docMk/>
          <pc:sldMk cId="2226519295" sldId="5531"/>
        </pc:sldMkLst>
        <pc:spChg chg="mod">
          <ac:chgData name="Ward, Reagan" userId="27291eb4-8241-4961-9e69-8c66e34cc5b0" providerId="ADAL" clId="{0F291CC2-EF7C-42B1-B7A0-7D5C26582377}" dt="2024-07-30T22:26:11.080" v="88" actId="20577"/>
          <ac:spMkLst>
            <pc:docMk/>
            <pc:sldMk cId="2226519295" sldId="5531"/>
            <ac:spMk id="2" creationId="{78377638-03FB-941E-86E3-E5A8CF9A4C2F}"/>
          </ac:spMkLst>
        </pc:spChg>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pChg chg="add del mod ord">
          <ac:chgData name="Ward, Reagan" userId="27291eb4-8241-4961-9e69-8c66e34cc5b0" providerId="ADAL" clId="{0F291CC2-EF7C-42B1-B7A0-7D5C26582377}" dt="2024-07-31T20:29:16.092" v="873" actId="700"/>
          <ac:spMkLst>
            <pc:docMk/>
            <pc:sldMk cId="3178268862" sldId="5531"/>
            <ac:spMk id="2" creationId="{4C6CEB57-33D2-3F9B-B738-144790729EDC}"/>
          </ac:spMkLst>
        </pc:spChg>
        <pc:spChg chg="del mod ord">
          <ac:chgData name="Ward, Reagan" userId="27291eb4-8241-4961-9e69-8c66e34cc5b0" providerId="ADAL" clId="{0F291CC2-EF7C-42B1-B7A0-7D5C26582377}" dt="2024-07-31T12:19:14.123" v="196" actId="700"/>
          <ac:spMkLst>
            <pc:docMk/>
            <pc:sldMk cId="3178268862" sldId="5531"/>
            <ac:spMk id="2" creationId="{CC0F8C1B-BEA4-D97B-4843-053B61EA93B7}"/>
          </ac:spMkLst>
        </pc:spChg>
        <pc:spChg chg="mod ord">
          <ac:chgData name="Ward, Reagan" userId="27291eb4-8241-4961-9e69-8c66e34cc5b0" providerId="ADAL" clId="{0F291CC2-EF7C-42B1-B7A0-7D5C26582377}" dt="2024-07-31T20:29:16.092" v="873" actId="700"/>
          <ac:spMkLst>
            <pc:docMk/>
            <pc:sldMk cId="3178268862" sldId="5531"/>
            <ac:spMk id="3" creationId="{256AE361-15A3-4B5C-1B1F-B975985EC216}"/>
          </ac:spMkLst>
        </pc:spChg>
        <pc:spChg chg="del mod ord">
          <ac:chgData name="Ward, Reagan" userId="27291eb4-8241-4961-9e69-8c66e34cc5b0" providerId="ADAL" clId="{0F291CC2-EF7C-42B1-B7A0-7D5C26582377}" dt="2024-07-31T12:19:14.123" v="196" actId="700"/>
          <ac:spMkLst>
            <pc:docMk/>
            <pc:sldMk cId="3178268862" sldId="5531"/>
            <ac:spMk id="4" creationId="{22E92B3C-F590-4496-C2D8-398F7DBD6E81}"/>
          </ac:spMkLst>
        </pc:spChg>
        <pc:spChg chg="add del mod ord">
          <ac:chgData name="Ward, Reagan" userId="27291eb4-8241-4961-9e69-8c66e34cc5b0" providerId="ADAL" clId="{0F291CC2-EF7C-42B1-B7A0-7D5C26582377}" dt="2024-07-31T20:29:16.092" v="873" actId="700"/>
          <ac:spMkLst>
            <pc:docMk/>
            <pc:sldMk cId="3178268862" sldId="5531"/>
            <ac:spMk id="4" creationId="{E6B4B382-5650-28A4-6156-1C18833EB9AF}"/>
          </ac:spMkLst>
        </pc:spChg>
        <pc:spChg chg="del mod ord">
          <ac:chgData name="Ward, Reagan" userId="27291eb4-8241-4961-9e69-8c66e34cc5b0" providerId="ADAL" clId="{0F291CC2-EF7C-42B1-B7A0-7D5C26582377}" dt="2024-07-31T12:19:14.123" v="196" actId="700"/>
          <ac:spMkLst>
            <pc:docMk/>
            <pc:sldMk cId="3178268862" sldId="5531"/>
            <ac:spMk id="5" creationId="{51E718EF-B84D-6F46-282D-7D342F54DE66}"/>
          </ac:spMkLst>
        </pc:spChg>
        <pc:spChg chg="add del mod ord">
          <ac:chgData name="Ward, Reagan" userId="27291eb4-8241-4961-9e69-8c66e34cc5b0" providerId="ADAL" clId="{0F291CC2-EF7C-42B1-B7A0-7D5C26582377}" dt="2024-07-31T20:29:16.092" v="873" actId="700"/>
          <ac:spMkLst>
            <pc:docMk/>
            <pc:sldMk cId="3178268862" sldId="5531"/>
            <ac:spMk id="5" creationId="{790A8938-0A80-FBF6-F3B1-82F1B56F7843}"/>
          </ac:spMkLst>
        </pc:spChg>
        <pc:spChg chg="add del mod ord">
          <ac:chgData name="Ward, Reagan" userId="27291eb4-8241-4961-9e69-8c66e34cc5b0" providerId="ADAL" clId="{0F291CC2-EF7C-42B1-B7A0-7D5C26582377}" dt="2024-07-31T20:29:16.092" v="873" actId="700"/>
          <ac:spMkLst>
            <pc:docMk/>
            <pc:sldMk cId="3178268862" sldId="5531"/>
            <ac:spMk id="6" creationId="{583B8648-18D9-E78A-31E6-041D4FD8E07C}"/>
          </ac:spMkLst>
        </pc:spChg>
        <pc:spChg chg="del mod ord">
          <ac:chgData name="Ward, Reagan" userId="27291eb4-8241-4961-9e69-8c66e34cc5b0" providerId="ADAL" clId="{0F291CC2-EF7C-42B1-B7A0-7D5C26582377}" dt="2024-07-31T12:19:14.123" v="196" actId="700"/>
          <ac:spMkLst>
            <pc:docMk/>
            <pc:sldMk cId="3178268862" sldId="5531"/>
            <ac:spMk id="6" creationId="{681D4CB8-721A-0991-3375-CBAFECAEF108}"/>
          </ac:spMkLst>
        </pc:spChg>
        <pc:spChg chg="add mod ord">
          <ac:chgData name="Ward, Reagan" userId="27291eb4-8241-4961-9e69-8c66e34cc5b0" providerId="ADAL" clId="{0F291CC2-EF7C-42B1-B7A0-7D5C26582377}" dt="2024-07-31T20:35:23.836" v="1927" actId="20577"/>
          <ac:spMkLst>
            <pc:docMk/>
            <pc:sldMk cId="3178268862" sldId="5531"/>
            <ac:spMk id="7" creationId="{2E015755-F197-C5DB-C09A-3FAE83B41EAA}"/>
          </ac:spMkLst>
        </pc:spChg>
        <pc:spChg chg="add del mod ord">
          <ac:chgData name="Ward, Reagan" userId="27291eb4-8241-4961-9e69-8c66e34cc5b0" providerId="ADAL" clId="{0F291CC2-EF7C-42B1-B7A0-7D5C26582377}" dt="2024-07-31T20:29:09.079" v="872" actId="700"/>
          <ac:spMkLst>
            <pc:docMk/>
            <pc:sldMk cId="3178268862" sldId="5531"/>
            <ac:spMk id="8" creationId="{EA59F9D7-FAE9-8B12-D4F1-900F6F967130}"/>
          </ac:spMkLst>
        </pc:spChg>
        <pc:spChg chg="add del mod ord">
          <ac:chgData name="Ward, Reagan" userId="27291eb4-8241-4961-9e69-8c66e34cc5b0" providerId="ADAL" clId="{0F291CC2-EF7C-42B1-B7A0-7D5C26582377}" dt="2024-07-31T20:29:09.079" v="872" actId="700"/>
          <ac:spMkLst>
            <pc:docMk/>
            <pc:sldMk cId="3178268862" sldId="5531"/>
            <ac:spMk id="9" creationId="{F7439D4A-03BE-7406-CEA8-AB4714629C46}"/>
          </ac:spMkLst>
        </pc:spChg>
        <pc:spChg chg="add del mod ord">
          <ac:chgData name="Ward, Reagan" userId="27291eb4-8241-4961-9e69-8c66e34cc5b0" providerId="ADAL" clId="{0F291CC2-EF7C-42B1-B7A0-7D5C26582377}" dt="2024-07-31T20:29:09.079" v="872" actId="700"/>
          <ac:spMkLst>
            <pc:docMk/>
            <pc:sldMk cId="3178268862" sldId="5531"/>
            <ac:spMk id="10" creationId="{22D2FE6A-C587-52CE-2580-804D255EC26A}"/>
          </ac:spMkLst>
        </pc:spChg>
        <pc:spChg chg="add mod ord">
          <ac:chgData name="Ward, Reagan" userId="27291eb4-8241-4961-9e69-8c66e34cc5b0" providerId="ADAL" clId="{0F291CC2-EF7C-42B1-B7A0-7D5C26582377}" dt="2024-07-31T20:33:33.998" v="1585" actId="27636"/>
          <ac:spMkLst>
            <pc:docMk/>
            <pc:sldMk cId="3178268862" sldId="5531"/>
            <ac:spMk id="11" creationId="{1C01B618-49A8-8FCF-A096-FE45284A16BB}"/>
          </ac:spMkLst>
        </pc:spChg>
        <pc:spChg chg="add mod ord">
          <ac:chgData name="Ward, Reagan" userId="27291eb4-8241-4961-9e69-8c66e34cc5b0" providerId="ADAL" clId="{0F291CC2-EF7C-42B1-B7A0-7D5C26582377}" dt="2024-07-31T20:35:54.160" v="1939" actId="404"/>
          <ac:spMkLst>
            <pc:docMk/>
            <pc:sldMk cId="3178268862" sldId="5531"/>
            <ac:spMk id="12" creationId="{902AA452-2F32-D87B-7AD0-562214B637AC}"/>
          </ac:spMkLst>
        </pc:spChg>
        <pc:spChg chg="add mod ord">
          <ac:chgData name="Ward, Reagan" userId="27291eb4-8241-4961-9e69-8c66e34cc5b0" providerId="ADAL" clId="{0F291CC2-EF7C-42B1-B7A0-7D5C26582377}" dt="2024-07-31T20:36:10.663" v="1942" actId="1035"/>
          <ac:spMkLst>
            <pc:docMk/>
            <pc:sldMk cId="3178268862" sldId="5531"/>
            <ac:spMk id="13" creationId="{D82ED90B-CEA5-9BEA-7684-239EB16D2A94}"/>
          </ac:spMkLst>
        </pc:spChg>
        <pc:spChg chg="add mod ord">
          <ac:chgData name="Ward, Reagan" userId="27291eb4-8241-4961-9e69-8c66e34cc5b0" providerId="ADAL" clId="{0F291CC2-EF7C-42B1-B7A0-7D5C26582377}" dt="2024-07-31T20:36:14.227" v="1943" actId="14100"/>
          <ac:spMkLst>
            <pc:docMk/>
            <pc:sldMk cId="3178268862" sldId="5531"/>
            <ac:spMk id="14" creationId="{FC7E23C3-AABD-DE8C-64B0-0F7BD9BC2EAD}"/>
          </ac:spMkLst>
        </pc:spChg>
        <pc:spChg chg="add del mod ord">
          <ac:chgData name="Ward, Reagan" userId="27291eb4-8241-4961-9e69-8c66e34cc5b0" providerId="ADAL" clId="{0F291CC2-EF7C-42B1-B7A0-7D5C26582377}" dt="2024-07-31T20:29:48.734" v="988"/>
          <ac:spMkLst>
            <pc:docMk/>
            <pc:sldMk cId="3178268862" sldId="5531"/>
            <ac:spMk id="15" creationId="{7FD2EACE-0E50-08C6-4E4F-B689C7614353}"/>
          </ac:spMkLst>
        </pc:spChg>
        <pc:spChg chg="add del mod ord">
          <ac:chgData name="Ward, Reagan" userId="27291eb4-8241-4961-9e69-8c66e34cc5b0" providerId="ADAL" clId="{0F291CC2-EF7C-42B1-B7A0-7D5C26582377}" dt="2024-07-31T20:29:53.105" v="989"/>
          <ac:spMkLst>
            <pc:docMk/>
            <pc:sldMk cId="3178268862" sldId="5531"/>
            <ac:spMk id="16" creationId="{257B8675-D2FD-9110-B6AD-2E2A0EFF1971}"/>
          </ac:spMkLst>
        </pc:spChg>
        <pc:spChg chg="add mod">
          <ac:chgData name="Ward, Reagan" userId="27291eb4-8241-4961-9e69-8c66e34cc5b0" providerId="ADAL" clId="{0F291CC2-EF7C-42B1-B7A0-7D5C26582377}" dt="2024-07-31T20:29:48.734" v="988"/>
          <ac:spMkLst>
            <pc:docMk/>
            <pc:sldMk cId="3178268862" sldId="5531"/>
            <ac:spMk id="17" creationId="{BBB7B32D-6BB0-CDA6-34EB-7AF1B2105A15}"/>
          </ac:spMkLst>
        </pc:spChg>
        <pc:spChg chg="add mod">
          <ac:chgData name="Ward, Reagan" userId="27291eb4-8241-4961-9e69-8c66e34cc5b0" providerId="ADAL" clId="{0F291CC2-EF7C-42B1-B7A0-7D5C26582377}" dt="2024-07-31T20:29:53.105" v="989"/>
          <ac:spMkLst>
            <pc:docMk/>
            <pc:sldMk cId="3178268862" sldId="5531"/>
            <ac:spMk id="18" creationId="{0C4D1816-20D2-0A5B-A611-CC0F7A74C79F}"/>
          </ac:spMkLst>
        </pc:spChg>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pChg chg="del mod ord">
          <ac:chgData name="Ward, Reagan" userId="27291eb4-8241-4961-9e69-8c66e34cc5b0" providerId="ADAL" clId="{0F291CC2-EF7C-42B1-B7A0-7D5C26582377}" dt="2024-07-31T22:28:25.509" v="1948" actId="700"/>
          <ac:spMkLst>
            <pc:docMk/>
            <pc:sldMk cId="1877804973" sldId="5532"/>
            <ac:spMk id="2" creationId="{2CE3EB68-136E-46CF-2270-FF424BB0A606}"/>
          </ac:spMkLst>
        </pc:spChg>
        <pc:spChg chg="del">
          <ac:chgData name="Ward, Reagan" userId="27291eb4-8241-4961-9e69-8c66e34cc5b0" providerId="ADAL" clId="{0F291CC2-EF7C-42B1-B7A0-7D5C26582377}" dt="2024-07-31T22:28:25.509" v="1948" actId="700"/>
          <ac:spMkLst>
            <pc:docMk/>
            <pc:sldMk cId="1877804973" sldId="5532"/>
            <ac:spMk id="3" creationId="{6FFD75F2-1F9E-58E0-6EE3-D8036A9E9212}"/>
          </ac:spMkLst>
        </pc:spChg>
        <pc:spChg chg="del mod ord">
          <ac:chgData name="Ward, Reagan" userId="27291eb4-8241-4961-9e69-8c66e34cc5b0" providerId="ADAL" clId="{0F291CC2-EF7C-42B1-B7A0-7D5C26582377}" dt="2024-07-31T22:28:25.509" v="1948" actId="700"/>
          <ac:spMkLst>
            <pc:docMk/>
            <pc:sldMk cId="1877804973" sldId="5532"/>
            <ac:spMk id="4" creationId="{5E2175B0-9C03-CAC4-FE31-0B836CB98C6F}"/>
          </ac:spMkLst>
        </pc:spChg>
        <pc:spChg chg="del">
          <ac:chgData name="Ward, Reagan" userId="27291eb4-8241-4961-9e69-8c66e34cc5b0" providerId="ADAL" clId="{0F291CC2-EF7C-42B1-B7A0-7D5C26582377}" dt="2024-07-31T22:28:25.509" v="1948" actId="700"/>
          <ac:spMkLst>
            <pc:docMk/>
            <pc:sldMk cId="1877804973" sldId="5532"/>
            <ac:spMk id="5" creationId="{BF8A3A97-86C8-F170-EE22-48479A57E465}"/>
          </ac:spMkLst>
        </pc:spChg>
        <pc:spChg chg="del mod ord">
          <ac:chgData name="Ward, Reagan" userId="27291eb4-8241-4961-9e69-8c66e34cc5b0" providerId="ADAL" clId="{0F291CC2-EF7C-42B1-B7A0-7D5C26582377}" dt="2024-07-31T22:28:25.509" v="1948" actId="700"/>
          <ac:spMkLst>
            <pc:docMk/>
            <pc:sldMk cId="1877804973" sldId="5532"/>
            <ac:spMk id="6" creationId="{0EFD01CA-13B5-76DA-E94F-6C30B0F03718}"/>
          </ac:spMkLst>
        </pc:spChg>
        <pc:spChg chg="mod ord">
          <ac:chgData name="Ward, Reagan" userId="27291eb4-8241-4961-9e69-8c66e34cc5b0" providerId="ADAL" clId="{0F291CC2-EF7C-42B1-B7A0-7D5C26582377}" dt="2024-07-31T22:53:19.013" v="4348" actId="13244"/>
          <ac:spMkLst>
            <pc:docMk/>
            <pc:sldMk cId="1877804973" sldId="5532"/>
            <ac:spMk id="7" creationId="{111DC625-CFCC-FB3B-CE35-DB3DDF840590}"/>
          </ac:spMkLst>
        </pc:spChg>
        <pc:spChg chg="del mod ord">
          <ac:chgData name="Ward, Reagan" userId="27291eb4-8241-4961-9e69-8c66e34cc5b0" providerId="ADAL" clId="{0F291CC2-EF7C-42B1-B7A0-7D5C26582377}" dt="2024-07-31T22:28:25.509" v="1948" actId="700"/>
          <ac:spMkLst>
            <pc:docMk/>
            <pc:sldMk cId="1877804973" sldId="5532"/>
            <ac:spMk id="8" creationId="{8615540A-F588-5956-DC14-024DC96E2989}"/>
          </ac:spMkLst>
        </pc:spChg>
        <pc:spChg chg="del">
          <ac:chgData name="Ward, Reagan" userId="27291eb4-8241-4961-9e69-8c66e34cc5b0" providerId="ADAL" clId="{0F291CC2-EF7C-42B1-B7A0-7D5C26582377}" dt="2024-07-31T22:28:25.509" v="1948" actId="700"/>
          <ac:spMkLst>
            <pc:docMk/>
            <pc:sldMk cId="1877804973" sldId="5532"/>
            <ac:spMk id="9" creationId="{84983710-85C5-6958-A81D-34145F23F4C0}"/>
          </ac:spMkLst>
        </pc:spChg>
        <pc:spChg chg="add mod ord">
          <ac:chgData name="Ward, Reagan" userId="27291eb4-8241-4961-9e69-8c66e34cc5b0" providerId="ADAL" clId="{0F291CC2-EF7C-42B1-B7A0-7D5C26582377}" dt="2024-07-31T22:48:24.871" v="3425" actId="14100"/>
          <ac:spMkLst>
            <pc:docMk/>
            <pc:sldMk cId="1877804973" sldId="5532"/>
            <ac:spMk id="10" creationId="{375BEF6B-4D2D-FB20-4810-F39ED760DA73}"/>
          </ac:spMkLst>
        </pc:spChg>
        <pc:spChg chg="add del mod ord">
          <ac:chgData name="Ward, Reagan" userId="27291eb4-8241-4961-9e69-8c66e34cc5b0" providerId="ADAL" clId="{0F291CC2-EF7C-42B1-B7A0-7D5C26582377}" dt="2024-07-31T22:36:49.543" v="2428" actId="478"/>
          <ac:spMkLst>
            <pc:docMk/>
            <pc:sldMk cId="1877804973" sldId="5532"/>
            <ac:spMk id="11" creationId="{311C2171-AE2D-CC18-356B-ECC769F65DD3}"/>
          </ac:spMkLst>
        </pc:spChg>
        <pc:spChg chg="add del mod ord">
          <ac:chgData name="Ward, Reagan" userId="27291eb4-8241-4961-9e69-8c66e34cc5b0" providerId="ADAL" clId="{0F291CC2-EF7C-42B1-B7A0-7D5C26582377}" dt="2024-07-31T22:28:52.675" v="2038" actId="700"/>
          <ac:spMkLst>
            <pc:docMk/>
            <pc:sldMk cId="1877804973" sldId="5532"/>
            <ac:spMk id="12" creationId="{8FFA0D19-9418-E2FC-657A-EAC9E8455B31}"/>
          </ac:spMkLst>
        </pc:spChg>
        <pc:spChg chg="add del mod ord">
          <ac:chgData name="Ward, Reagan" userId="27291eb4-8241-4961-9e69-8c66e34cc5b0" providerId="ADAL" clId="{0F291CC2-EF7C-42B1-B7A0-7D5C26582377}" dt="2024-07-31T22:28:52.675" v="2038" actId="700"/>
          <ac:spMkLst>
            <pc:docMk/>
            <pc:sldMk cId="1877804973" sldId="5532"/>
            <ac:spMk id="13" creationId="{1A2AF46C-CF9D-CF6E-7793-C086B9EB2710}"/>
          </ac:spMkLst>
        </pc:spChg>
        <pc:spChg chg="add del mod ord">
          <ac:chgData name="Ward, Reagan" userId="27291eb4-8241-4961-9e69-8c66e34cc5b0" providerId="ADAL" clId="{0F291CC2-EF7C-42B1-B7A0-7D5C26582377}" dt="2024-07-31T22:35:10.709" v="2270" actId="22"/>
          <ac:spMkLst>
            <pc:docMk/>
            <pc:sldMk cId="1877804973" sldId="5532"/>
            <ac:spMk id="14" creationId="{E509BB4F-0CC9-FF87-7B55-EEB909B2C683}"/>
          </ac:spMkLst>
        </pc:spChg>
        <pc:spChg chg="add del mod ord">
          <ac:chgData name="Ward, Reagan" userId="27291eb4-8241-4961-9e69-8c66e34cc5b0" providerId="ADAL" clId="{0F291CC2-EF7C-42B1-B7A0-7D5C26582377}" dt="2024-07-31T22:36:25.551" v="2421" actId="700"/>
          <ac:spMkLst>
            <pc:docMk/>
            <pc:sldMk cId="1877804973" sldId="5532"/>
            <ac:spMk id="15" creationId="{4706A9B5-82A9-783F-C17F-A198FB4652B6}"/>
          </ac:spMkLst>
        </pc:spChg>
        <pc:spChg chg="add del mod ord">
          <ac:chgData name="Ward, Reagan" userId="27291eb4-8241-4961-9e69-8c66e34cc5b0" providerId="ADAL" clId="{0F291CC2-EF7C-42B1-B7A0-7D5C26582377}" dt="2024-07-31T22:36:25.551" v="2421" actId="700"/>
          <ac:spMkLst>
            <pc:docMk/>
            <pc:sldMk cId="1877804973" sldId="5532"/>
            <ac:spMk id="16" creationId="{C2868361-1182-4B3C-18AC-318A17A7D0AA}"/>
          </ac:spMkLst>
        </pc:spChg>
        <pc:spChg chg="add del mod ord">
          <ac:chgData name="Ward, Reagan" userId="27291eb4-8241-4961-9e69-8c66e34cc5b0" providerId="ADAL" clId="{0F291CC2-EF7C-42B1-B7A0-7D5C26582377}" dt="2024-07-31T22:36:42.334" v="2426"/>
          <ac:spMkLst>
            <pc:docMk/>
            <pc:sldMk cId="1877804973" sldId="5532"/>
            <ac:spMk id="19" creationId="{0906963A-B1DA-B11B-589A-7AF174AF1F5A}"/>
          </ac:spMkLst>
        </pc:spChg>
        <pc:spChg chg="add del mod ord">
          <ac:chgData name="Ward, Reagan" userId="27291eb4-8241-4961-9e69-8c66e34cc5b0" providerId="ADAL" clId="{0F291CC2-EF7C-42B1-B7A0-7D5C26582377}" dt="2024-07-31T22:37:11.525" v="2432"/>
          <ac:spMkLst>
            <pc:docMk/>
            <pc:sldMk cId="1877804973" sldId="5532"/>
            <ac:spMk id="20" creationId="{E5DCCD92-776F-02F6-97C8-5DA18F6BF174}"/>
          </ac:spMkLst>
        </pc:spChg>
        <pc:spChg chg="add del mod ord">
          <ac:chgData name="Ward, Reagan" userId="27291eb4-8241-4961-9e69-8c66e34cc5b0" providerId="ADAL" clId="{0F291CC2-EF7C-42B1-B7A0-7D5C26582377}" dt="2024-07-31T22:36:34.711" v="2424"/>
          <ac:spMkLst>
            <pc:docMk/>
            <pc:sldMk cId="1877804973" sldId="5532"/>
            <ac:spMk id="21" creationId="{9DF6A8C0-8B54-CCDA-8A52-D73EB1014919}"/>
          </ac:spMkLst>
        </pc:spChg>
        <pc:spChg chg="add mod">
          <ac:chgData name="Ward, Reagan" userId="27291eb4-8241-4961-9e69-8c66e34cc5b0" providerId="ADAL" clId="{0F291CC2-EF7C-42B1-B7A0-7D5C26582377}" dt="2024-07-31T22:52:56.342" v="4345" actId="20577"/>
          <ac:spMkLst>
            <pc:docMk/>
            <pc:sldMk cId="1877804973" sldId="5532"/>
            <ac:spMk id="23" creationId="{740DCB6E-13C5-19F6-5373-FB0D6D3BFD86}"/>
          </ac:spMkLst>
        </pc:spChg>
        <pc:spChg chg="add del mod">
          <ac:chgData name="Ward, Reagan" userId="27291eb4-8241-4961-9e69-8c66e34cc5b0" providerId="ADAL" clId="{0F291CC2-EF7C-42B1-B7A0-7D5C26582377}" dt="2024-07-31T22:46:06.477" v="3216" actId="3680"/>
          <ac:spMkLst>
            <pc:docMk/>
            <pc:sldMk cId="1877804973" sldId="5532"/>
            <ac:spMk id="25" creationId="{A34542F4-E7D9-5452-5168-4851E4F2EFE1}"/>
          </ac:spMkLst>
        </pc:spChg>
        <pc:spChg chg="add del mod">
          <ac:chgData name="Ward, Reagan" userId="27291eb4-8241-4961-9e69-8c66e34cc5b0" providerId="ADAL" clId="{0F291CC2-EF7C-42B1-B7A0-7D5C26582377}" dt="2024-07-31T22:49:03.340" v="3498" actId="478"/>
          <ac:spMkLst>
            <pc:docMk/>
            <pc:sldMk cId="1877804973" sldId="5532"/>
            <ac:spMk id="27" creationId="{FD699DB4-87CD-DD27-8BE4-908450C538E2}"/>
          </ac:spMkLst>
        </pc:spChg>
        <pc:spChg chg="add mod">
          <ac:chgData name="Ward, Reagan" userId="27291eb4-8241-4961-9e69-8c66e34cc5b0" providerId="ADAL" clId="{0F291CC2-EF7C-42B1-B7A0-7D5C26582377}" dt="2024-07-31T22:53:06.291" v="4347" actId="1076"/>
          <ac:spMkLst>
            <pc:docMk/>
            <pc:sldMk cId="1877804973" sldId="5532"/>
            <ac:spMk id="30" creationId="{79837A7B-CBE5-452A-D8F8-BB42DA69A842}"/>
          </ac:spMkLst>
        </pc:spChg>
        <pc:spChg chg="add del mod">
          <ac:chgData name="Ward, Reagan" userId="27291eb4-8241-4961-9e69-8c66e34cc5b0" providerId="ADAL" clId="{0F291CC2-EF7C-42B1-B7A0-7D5C26582377}" dt="2024-07-31T22:42:40.629" v="2905" actId="22"/>
          <ac:spMkLst>
            <pc:docMk/>
            <pc:sldMk cId="1877804973" sldId="5532"/>
            <ac:spMk id="32" creationId="{17730A5C-E334-E2A2-6484-56CBCD2EF4F2}"/>
          </ac:spMkLst>
        </pc:spChg>
        <pc:spChg chg="add del mod">
          <ac:chgData name="Ward, Reagan" userId="27291eb4-8241-4961-9e69-8c66e34cc5b0" providerId="ADAL" clId="{0F291CC2-EF7C-42B1-B7A0-7D5C26582377}" dt="2024-07-31T22:48:55.895" v="3494" actId="478"/>
          <ac:spMkLst>
            <pc:docMk/>
            <pc:sldMk cId="1877804973" sldId="5532"/>
            <ac:spMk id="37" creationId="{B246C0CA-8F7A-1005-0129-186FE65240DE}"/>
          </ac:spMkLst>
        </pc:spChg>
        <pc:spChg chg="add mod">
          <ac:chgData name="Ward, Reagan" userId="27291eb4-8241-4961-9e69-8c66e34cc5b0" providerId="ADAL" clId="{0F291CC2-EF7C-42B1-B7A0-7D5C26582377}" dt="2024-07-31T22:48:52.225" v="3489"/>
          <ac:spMkLst>
            <pc:docMk/>
            <pc:sldMk cId="1877804973" sldId="5532"/>
            <ac:spMk id="39" creationId="{58623A5D-C265-1448-B7BA-733E961500B9}"/>
          </ac:spMkLst>
        </pc:spChg>
        <pc:spChg chg="add mod">
          <ac:chgData name="Ward, Reagan" userId="27291eb4-8241-4961-9e69-8c66e34cc5b0" providerId="ADAL" clId="{0F291CC2-EF7C-42B1-B7A0-7D5C26582377}" dt="2024-07-31T22:48:54.321" v="3493"/>
          <ac:spMkLst>
            <pc:docMk/>
            <pc:sldMk cId="1877804973" sldId="5532"/>
            <ac:spMk id="40" creationId="{40D20F57-B803-1064-48C2-3ACA2F80C7A2}"/>
          </ac:spMkLst>
        </pc:spChg>
        <pc:spChg chg="add del mod">
          <ac:chgData name="Ward, Reagan" userId="27291eb4-8241-4961-9e69-8c66e34cc5b0" providerId="ADAL" clId="{0F291CC2-EF7C-42B1-B7A0-7D5C26582377}" dt="2024-07-31T22:48:56.835" v="3496"/>
          <ac:spMkLst>
            <pc:docMk/>
            <pc:sldMk cId="1877804973" sldId="5532"/>
            <ac:spMk id="42" creationId="{840BDD27-4B14-F38F-95F8-9A1DE89968CB}"/>
          </ac:spMkLst>
        </pc:spChg>
        <pc:spChg chg="add mod">
          <ac:chgData name="Ward, Reagan" userId="27291eb4-8241-4961-9e69-8c66e34cc5b0" providerId="ADAL" clId="{0F291CC2-EF7C-42B1-B7A0-7D5C26582377}" dt="2024-07-31T22:48:56.871" v="3497" actId="27636"/>
          <ac:spMkLst>
            <pc:docMk/>
            <pc:sldMk cId="1877804973" sldId="5532"/>
            <ac:spMk id="43" creationId="{74C1F693-7D48-6760-21CA-BCE74C75068B}"/>
          </ac:spMkLst>
        </pc:spChg>
        <pc:spChg chg="add del mod">
          <ac:chgData name="Ward, Reagan" userId="27291eb4-8241-4961-9e69-8c66e34cc5b0" providerId="ADAL" clId="{0F291CC2-EF7C-42B1-B7A0-7D5C26582377}" dt="2024-07-31T22:49:07.412" v="3504"/>
          <ac:spMkLst>
            <pc:docMk/>
            <pc:sldMk cId="1877804973" sldId="5532"/>
            <ac:spMk id="45" creationId="{EFEF80F7-BE9C-D74B-E6B9-63176E6516D4}"/>
          </ac:spMkLst>
        </pc:spChg>
        <pc:spChg chg="add mod">
          <ac:chgData name="Ward, Reagan" userId="27291eb4-8241-4961-9e69-8c66e34cc5b0" providerId="ADAL" clId="{0F291CC2-EF7C-42B1-B7A0-7D5C26582377}" dt="2024-07-31T22:49:04.911" v="3503"/>
          <ac:spMkLst>
            <pc:docMk/>
            <pc:sldMk cId="1877804973" sldId="5532"/>
            <ac:spMk id="46" creationId="{DC19BFB0-6867-2E09-A8AD-2BA0816DDD3E}"/>
          </ac:spMkLst>
        </pc:spChg>
        <pc:spChg chg="add mod">
          <ac:chgData name="Ward, Reagan" userId="27291eb4-8241-4961-9e69-8c66e34cc5b0" providerId="ADAL" clId="{0F291CC2-EF7C-42B1-B7A0-7D5C26582377}" dt="2024-07-31T22:49:07.462" v="3505" actId="27636"/>
          <ac:spMkLst>
            <pc:docMk/>
            <pc:sldMk cId="1877804973" sldId="5532"/>
            <ac:spMk id="47" creationId="{4FAEB22C-93D6-4846-B4CB-786C53978F3C}"/>
          </ac:spMkLst>
        </pc:spChg>
        <pc:graphicFrameChg chg="add del mod ord modGraphic">
          <ac:chgData name="Ward, Reagan" userId="27291eb4-8241-4961-9e69-8c66e34cc5b0" providerId="ADAL" clId="{0F291CC2-EF7C-42B1-B7A0-7D5C26582377}" dt="2024-07-31T22:48:28.766" v="3426" actId="21"/>
          <ac:graphicFrameMkLst>
            <pc:docMk/>
            <pc:sldMk cId="1877804973" sldId="5532"/>
            <ac:graphicFrameMk id="35" creationId="{067E12F1-741D-C03D-DEA6-62BB36292CA8}"/>
          </ac:graphicFrameMkLst>
        </pc:graphicFrameChg>
        <pc:graphicFrameChg chg="add mod ord">
          <ac:chgData name="Ward, Reagan" userId="27291eb4-8241-4961-9e69-8c66e34cc5b0" providerId="ADAL" clId="{0F291CC2-EF7C-42B1-B7A0-7D5C26582377}" dt="2024-07-31T22:53:30.469" v="4349" actId="1076"/>
          <ac:graphicFrameMkLst>
            <pc:docMk/>
            <pc:sldMk cId="1877804973" sldId="5532"/>
            <ac:graphicFrameMk id="38" creationId="{067E12F1-741D-C03D-DEA6-62BB36292CA8}"/>
          </ac:graphicFrameMkLst>
        </pc:graphicFrameChg>
        <pc:picChg chg="add del mod ord">
          <ac:chgData name="Ward, Reagan" userId="27291eb4-8241-4961-9e69-8c66e34cc5b0" providerId="ADAL" clId="{0F291CC2-EF7C-42B1-B7A0-7D5C26582377}" dt="2024-07-31T22:36:51.827" v="2430" actId="478"/>
          <ac:picMkLst>
            <pc:docMk/>
            <pc:sldMk cId="1877804973" sldId="5532"/>
            <ac:picMk id="18" creationId="{63E1EA0E-5CF7-7E88-C1E7-93E946C90E97}"/>
          </ac:picMkLst>
        </pc:picChg>
        <pc:picChg chg="add del mod">
          <ac:chgData name="Ward, Reagan" userId="27291eb4-8241-4961-9e69-8c66e34cc5b0" providerId="ADAL" clId="{0F291CC2-EF7C-42B1-B7A0-7D5C26582377}" dt="2024-07-31T22:37:12.901" v="2433" actId="478"/>
          <ac:picMkLst>
            <pc:docMk/>
            <pc:sldMk cId="1877804973" sldId="5532"/>
            <ac:picMk id="22" creationId="{57AA9491-0C1E-2AE8-DB14-62EEC891610A}"/>
          </ac:picMkLst>
        </pc:picChg>
        <pc:picChg chg="add del mod">
          <ac:chgData name="Ward, Reagan" userId="27291eb4-8241-4961-9e69-8c66e34cc5b0" providerId="ADAL" clId="{0F291CC2-EF7C-42B1-B7A0-7D5C26582377}" dt="2024-07-31T22:42:38.798" v="2904" actId="478"/>
          <ac:picMkLst>
            <pc:docMk/>
            <pc:sldMk cId="1877804973" sldId="5532"/>
            <ac:picMk id="28" creationId="{8EFFF8DB-9CB0-B9BD-3980-1966A5379C49}"/>
          </ac:picMkLst>
        </pc:picChg>
        <pc:picChg chg="add mod ord">
          <ac:chgData name="Ward, Reagan" userId="27291eb4-8241-4961-9e69-8c66e34cc5b0" providerId="ADAL" clId="{0F291CC2-EF7C-42B1-B7A0-7D5C26582377}" dt="2024-07-31T22:53:01.431" v="4346" actId="1076"/>
          <ac:picMkLst>
            <pc:docMk/>
            <pc:sldMk cId="1877804973" sldId="5532"/>
            <ac:picMk id="34" creationId="{ADBA3C9D-C9F7-9EF9-4191-6843E049B552}"/>
          </ac:picMkLst>
        </pc:picChg>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pChg chg="mod">
          <ac:chgData name="Gudka, Dawna" userId="823cceae-331b-41d6-9a63-34ad6d1db55c" providerId="ADAL" clId="{EA03515D-070C-4865-86B7-716FFE15E36A}" dt="2024-07-31T13:52:51.776" v="126" actId="20577"/>
          <ac:spMkLst>
            <pc:docMk/>
            <pc:sldMk cId="2968826480" sldId="5465"/>
            <ac:spMk id="20" creationId="{49EFEE59-E129-976B-614D-D6B91A3080B9}"/>
          </ac:spMkLst>
        </pc:spChg>
        <pc:graphicFrameChg chg="add mod modGraphic">
          <ac:chgData name="Gudka, Dawna" userId="823cceae-331b-41d6-9a63-34ad6d1db55c" providerId="ADAL" clId="{EA03515D-070C-4865-86B7-716FFE15E36A}" dt="2024-07-31T21:48:27.884" v="1058" actId="13926"/>
          <ac:graphicFrameMkLst>
            <pc:docMk/>
            <pc:sldMk cId="2968826480" sldId="5465"/>
            <ac:graphicFrameMk id="2" creationId="{FE270F3E-8D11-414F-892B-B309EAC35111}"/>
          </ac:graphicFrameMkLst>
        </pc:graphicFrameChg>
        <pc:picChg chg="del">
          <ac:chgData name="Gudka, Dawna" userId="823cceae-331b-41d6-9a63-34ad6d1db55c" providerId="ADAL" clId="{EA03515D-070C-4865-86B7-716FFE15E36A}" dt="2024-07-31T13:52:25.142" v="20" actId="478"/>
          <ac:picMkLst>
            <pc:docMk/>
            <pc:sldMk cId="2968826480" sldId="5465"/>
            <ac:picMk id="10" creationId="{FA58343F-90E2-75B2-8F01-8FD73B681464}"/>
          </ac:picMkLst>
        </pc:picChg>
        <pc:picChg chg="del">
          <ac:chgData name="Gudka, Dawna" userId="823cceae-331b-41d6-9a63-34ad6d1db55c" providerId="ADAL" clId="{EA03515D-070C-4865-86B7-716FFE15E36A}" dt="2024-07-31T13:52:23.267" v="18" actId="478"/>
          <ac:picMkLst>
            <pc:docMk/>
            <pc:sldMk cId="2968826480" sldId="5465"/>
            <ac:picMk id="12" creationId="{9FC747B5-70FF-DC38-2BC5-365D8975A88F}"/>
          </ac:picMkLst>
        </pc:picChg>
        <pc:picChg chg="del">
          <ac:chgData name="Gudka, Dawna" userId="823cceae-331b-41d6-9a63-34ad6d1db55c" providerId="ADAL" clId="{EA03515D-070C-4865-86B7-716FFE15E36A}" dt="2024-07-31T13:52:24.197" v="19" actId="478"/>
          <ac:picMkLst>
            <pc:docMk/>
            <pc:sldMk cId="2968826480" sldId="5465"/>
            <ac:picMk id="14" creationId="{55B0E681-7DA2-3119-D94C-AC61A1C8D786}"/>
          </ac:picMkLst>
        </pc:picChg>
      </pc:sldChg>
      <pc:sldChg chg="delSp mod">
        <pc:chgData name="Gudka, Dawna" userId="823cceae-331b-41d6-9a63-34ad6d1db55c" providerId="ADAL" clId="{EA03515D-070C-4865-86B7-716FFE15E36A}" dt="2024-07-31T14:40:10.836" v="976" actId="478"/>
        <pc:sldMkLst>
          <pc:docMk/>
          <pc:sldMk cId="2823243994" sldId="5466"/>
        </pc:sldMkLst>
        <pc:spChg chg="del">
          <ac:chgData name="Gudka, Dawna" userId="823cceae-331b-41d6-9a63-34ad6d1db55c" providerId="ADAL" clId="{EA03515D-070C-4865-86B7-716FFE15E36A}" dt="2024-07-31T14:40:10.836" v="976" actId="478"/>
          <ac:spMkLst>
            <pc:docMk/>
            <pc:sldMk cId="2823243994" sldId="5466"/>
            <ac:spMk id="2" creationId="{E6B9BF18-F204-3D2C-0F21-EA344F93E375}"/>
          </ac:spMkLst>
        </pc:spChg>
      </pc:sldChg>
      <pc:sldChg chg="modSp mod">
        <pc:chgData name="Gudka, Dawna" userId="823cceae-331b-41d6-9a63-34ad6d1db55c" providerId="ADAL" clId="{EA03515D-070C-4865-86B7-716FFE15E36A}" dt="2024-08-01T14:07:16.109" v="1074" actId="20577"/>
        <pc:sldMkLst>
          <pc:docMk/>
          <pc:sldMk cId="1765433899" sldId="5480"/>
        </pc:sldMkLst>
        <pc:spChg chg="mod">
          <ac:chgData name="Gudka, Dawna" userId="823cceae-331b-41d6-9a63-34ad6d1db55c" providerId="ADAL" clId="{EA03515D-070C-4865-86B7-716FFE15E36A}" dt="2024-08-01T14:07:16.109" v="1074" actId="20577"/>
          <ac:spMkLst>
            <pc:docMk/>
            <pc:sldMk cId="1765433899" sldId="5480"/>
            <ac:spMk id="2" creationId="{0543A6E2-0E70-9266-F576-2897347CE6BD}"/>
          </ac:spMkLst>
        </pc:spChg>
        <pc:graphicFrameChg chg="mod">
          <ac:chgData name="Gudka, Dawna" userId="823cceae-331b-41d6-9a63-34ad6d1db55c" providerId="ADAL" clId="{EA03515D-070C-4865-86B7-716FFE15E36A}" dt="2024-08-01T14:06:57.682" v="1063"/>
          <ac:graphicFrameMkLst>
            <pc:docMk/>
            <pc:sldMk cId="1765433899" sldId="5480"/>
            <ac:graphicFrameMk id="9" creationId="{60663F2C-3380-740B-070F-A79FA5E11DA5}"/>
          </ac:graphicFrameMkLst>
        </pc:graphicFrameChg>
        <pc:picChg chg="mod">
          <ac:chgData name="Gudka, Dawna" userId="823cceae-331b-41d6-9a63-34ad6d1db55c" providerId="ADAL" clId="{EA03515D-070C-4865-86B7-716FFE15E36A}" dt="2024-07-31T21:39:42.987" v="1010" actId="14100"/>
          <ac:picMkLst>
            <pc:docMk/>
            <pc:sldMk cId="1765433899" sldId="5480"/>
            <ac:picMk id="12" creationId="{E5A7B46B-A56A-F790-1ED6-AC2D31D766F1}"/>
          </ac:picMkLst>
        </pc:picChg>
      </pc:sldChg>
      <pc:sldChg chg="delSp modSp mod">
        <pc:chgData name="Gudka, Dawna" userId="823cceae-331b-41d6-9a63-34ad6d1db55c" providerId="ADAL" clId="{EA03515D-070C-4865-86B7-716FFE15E36A}" dt="2024-07-31T14:40:06.938" v="975"/>
        <pc:sldMkLst>
          <pc:docMk/>
          <pc:sldMk cId="1218041085" sldId="5519"/>
        </pc:sldMkLst>
        <pc:spChg chg="del mod">
          <ac:chgData name="Gudka, Dawna" userId="823cceae-331b-41d6-9a63-34ad6d1db55c" providerId="ADAL" clId="{EA03515D-070C-4865-86B7-716FFE15E36A}" dt="2024-07-31T14:40:06.938" v="975"/>
          <ac:spMkLst>
            <pc:docMk/>
            <pc:sldMk cId="1218041085" sldId="5519"/>
            <ac:spMk id="9" creationId="{0F241BD3-801F-0A14-29D9-9D95C7187E72}"/>
          </ac:spMkLst>
        </pc:spChg>
        <pc:spChg chg="mod">
          <ac:chgData name="Gudka, Dawna" userId="823cceae-331b-41d6-9a63-34ad6d1db55c" providerId="ADAL" clId="{EA03515D-070C-4865-86B7-716FFE15E36A}" dt="2024-07-31T14:40:03.148" v="973" actId="20577"/>
          <ac:spMkLst>
            <pc:docMk/>
            <pc:sldMk cId="1218041085" sldId="5519"/>
            <ac:spMk id="20" creationId="{49EFEE59-E129-976B-614D-D6B91A3080B9}"/>
          </ac:spMkLst>
        </pc:spChg>
      </pc:sldChg>
      <pc:sldChg chg="addSp delSp modSp add del mod ord">
        <pc:chgData name="Gudka, Dawna" userId="823cceae-331b-41d6-9a63-34ad6d1db55c" providerId="ADAL" clId="{EA03515D-070C-4865-86B7-716FFE15E36A}" dt="2024-07-31T13:55:46.466" v="236" actId="2696"/>
        <pc:sldMkLst>
          <pc:docMk/>
          <pc:sldMk cId="1440028251" sldId="5532"/>
        </pc:sldMkLst>
        <pc:spChg chg="mod">
          <ac:chgData name="Gudka, Dawna" userId="823cceae-331b-41d6-9a63-34ad6d1db55c" providerId="ADAL" clId="{EA03515D-070C-4865-86B7-716FFE15E36A}" dt="2024-07-31T13:53:41.004" v="223" actId="20577"/>
          <ac:spMkLst>
            <pc:docMk/>
            <pc:sldMk cId="1440028251" sldId="5532"/>
            <ac:spMk id="2" creationId="{E7E2EB91-0374-5582-7ACC-741F875FB6AB}"/>
          </ac:spMkLst>
        </pc:spChg>
        <pc:spChg chg="del">
          <ac:chgData name="Gudka, Dawna" userId="823cceae-331b-41d6-9a63-34ad6d1db55c" providerId="ADAL" clId="{EA03515D-070C-4865-86B7-716FFE15E36A}" dt="2024-07-31T13:54:04.691" v="228" actId="478"/>
          <ac:spMkLst>
            <pc:docMk/>
            <pc:sldMk cId="1440028251" sldId="5532"/>
            <ac:spMk id="3" creationId="{3D159FB0-3A49-D0DD-B88C-BD4A4B08F10F}"/>
          </ac:spMkLst>
        </pc:spChg>
        <pc:spChg chg="del">
          <ac:chgData name="Gudka, Dawna" userId="823cceae-331b-41d6-9a63-34ad6d1db55c" providerId="ADAL" clId="{EA03515D-070C-4865-86B7-716FFE15E36A}" dt="2024-07-31T13:54:01.267" v="226" actId="478"/>
          <ac:spMkLst>
            <pc:docMk/>
            <pc:sldMk cId="1440028251" sldId="5532"/>
            <ac:spMk id="5" creationId="{5EE83B49-FBC4-F603-DD3F-5A8F6874E836}"/>
          </ac:spMkLst>
        </pc:spChg>
        <pc:spChg chg="del">
          <ac:chgData name="Gudka, Dawna" userId="823cceae-331b-41d6-9a63-34ad6d1db55c" providerId="ADAL" clId="{EA03515D-070C-4865-86B7-716FFE15E36A}" dt="2024-07-31T13:53:46.843" v="224" actId="478"/>
          <ac:spMkLst>
            <pc:docMk/>
            <pc:sldMk cId="1440028251" sldId="5532"/>
            <ac:spMk id="7" creationId="{D35E3931-3E62-31BA-DB08-04C8A8F44C76}"/>
          </ac:spMkLst>
        </pc:spChg>
        <pc:spChg chg="add del mod">
          <ac:chgData name="Gudka, Dawna" userId="823cceae-331b-41d6-9a63-34ad6d1db55c" providerId="ADAL" clId="{EA03515D-070C-4865-86B7-716FFE15E36A}" dt="2024-07-31T13:53:17.482" v="131" actId="478"/>
          <ac:spMkLst>
            <pc:docMk/>
            <pc:sldMk cId="1440028251" sldId="5532"/>
            <ac:spMk id="8" creationId="{3B3DA8DD-7F69-2F79-17FC-2D95A79684A5}"/>
          </ac:spMkLst>
        </pc:spChg>
        <pc:spChg chg="add del mod">
          <ac:chgData name="Gudka, Dawna" userId="823cceae-331b-41d6-9a63-34ad6d1db55c" providerId="ADAL" clId="{EA03515D-070C-4865-86B7-716FFE15E36A}" dt="2024-07-31T13:53:57.110" v="225" actId="478"/>
          <ac:spMkLst>
            <pc:docMk/>
            <pc:sldMk cId="1440028251" sldId="5532"/>
            <ac:spMk id="10" creationId="{DA6111B8-7352-2220-FD84-8755825166F0}"/>
          </ac:spMkLst>
        </pc:spChg>
        <pc:spChg chg="add del mod">
          <ac:chgData name="Gudka, Dawna" userId="823cceae-331b-41d6-9a63-34ad6d1db55c" providerId="ADAL" clId="{EA03515D-070C-4865-86B7-716FFE15E36A}" dt="2024-07-31T13:54:31.797" v="232" actId="478"/>
          <ac:spMkLst>
            <pc:docMk/>
            <pc:sldMk cId="1440028251" sldId="5532"/>
            <ac:spMk id="13" creationId="{FB0BDA89-EA03-E1B1-EA4B-05569EA23F72}"/>
          </ac:spMkLst>
        </pc:spChg>
        <pc:spChg chg="add del mod">
          <ac:chgData name="Gudka, Dawna" userId="823cceae-331b-41d6-9a63-34ad6d1db55c" providerId="ADAL" clId="{EA03515D-070C-4865-86B7-716FFE15E36A}" dt="2024-07-31T13:54:27.892" v="231" actId="478"/>
          <ac:spMkLst>
            <pc:docMk/>
            <pc:sldMk cId="1440028251" sldId="5532"/>
            <ac:spMk id="15" creationId="{F086B836-AD54-566A-06FB-C65A942C418E}"/>
          </ac:spMkLst>
        </pc:spChg>
        <pc:spChg chg="add mod">
          <ac:chgData name="Gudka, Dawna" userId="823cceae-331b-41d6-9a63-34ad6d1db55c" providerId="ADAL" clId="{EA03515D-070C-4865-86B7-716FFE15E36A}" dt="2024-07-31T13:54:24.701" v="230"/>
          <ac:spMkLst>
            <pc:docMk/>
            <pc:sldMk cId="1440028251" sldId="5532"/>
            <ac:spMk id="16" creationId="{0FE736C3-3A5D-9D1B-F613-BB2EB5D5F4CA}"/>
          </ac:spMkLst>
        </pc:spChg>
        <pc:spChg chg="add mod">
          <ac:chgData name="Gudka, Dawna" userId="823cceae-331b-41d6-9a63-34ad6d1db55c" providerId="ADAL" clId="{EA03515D-070C-4865-86B7-716FFE15E36A}" dt="2024-07-31T13:54:24.701" v="230"/>
          <ac:spMkLst>
            <pc:docMk/>
            <pc:sldMk cId="1440028251" sldId="5532"/>
            <ac:spMk id="17" creationId="{E3E3566B-970F-8EA4-26C4-A9FA144CD57A}"/>
          </ac:spMkLst>
        </pc:spChg>
        <pc:spChg chg="add mod">
          <ac:chgData name="Gudka, Dawna" userId="823cceae-331b-41d6-9a63-34ad6d1db55c" providerId="ADAL" clId="{EA03515D-070C-4865-86B7-716FFE15E36A}" dt="2024-07-31T13:54:51.386" v="233"/>
          <ac:spMkLst>
            <pc:docMk/>
            <pc:sldMk cId="1440028251" sldId="5532"/>
            <ac:spMk id="18" creationId="{EDB32FEA-AD68-829C-9E28-D6A1BB08672F}"/>
          </ac:spMkLst>
        </pc:spChg>
        <pc:spChg chg="add mod">
          <ac:chgData name="Gudka, Dawna" userId="823cceae-331b-41d6-9a63-34ad6d1db55c" providerId="ADAL" clId="{EA03515D-070C-4865-86B7-716FFE15E36A}" dt="2024-07-31T13:54:51.386" v="233"/>
          <ac:spMkLst>
            <pc:docMk/>
            <pc:sldMk cId="1440028251" sldId="5532"/>
            <ac:spMk id="19" creationId="{3ECB4CDD-016C-233A-F651-9EA6AEFC282C}"/>
          </ac:spMkLst>
        </pc:spChg>
        <pc:graphicFrameChg chg="add del modGraphic">
          <ac:chgData name="Gudka, Dawna" userId="823cceae-331b-41d6-9a63-34ad6d1db55c" providerId="ADAL" clId="{EA03515D-070C-4865-86B7-716FFE15E36A}" dt="2024-07-31T13:53:23.713" v="132" actId="6549"/>
          <ac:graphicFrameMkLst>
            <pc:docMk/>
            <pc:sldMk cId="1440028251" sldId="5532"/>
            <ac:graphicFrameMk id="11" creationId="{4A046F5F-034D-A2DD-B7B6-B37CB3AF1360}"/>
          </ac:graphicFrameMkLst>
        </pc:graphicFrameChg>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2:06:40.050" v="37" actId="20577"/>
        <pc:sldMkLst>
          <pc:docMk/>
          <pc:sldMk cId="1037917088" sldId="5098"/>
        </pc:sldMkLst>
        <pc:graphicFrameChg chg="mod modGraphic">
          <ac:chgData name="Gudka, Dawna" userId="823cceae-331b-41d6-9a63-34ad6d1db55c" providerId="ADAL" clId="{DE23817A-57F2-4AB5-AB81-8773A672682C}" dt="2024-07-18T12:06:40.050" v="37" actId="20577"/>
          <ac:graphicFrameMkLst>
            <pc:docMk/>
            <pc:sldMk cId="1037917088" sldId="5098"/>
            <ac:graphicFrameMk id="5" creationId="{5E4612F7-68C6-57CA-E918-38EF641F73CF}"/>
          </ac:graphicFrameMkLst>
        </pc:graphicFrameChg>
      </pc:sldChg>
      <pc:sldChg chg="modSp mod">
        <pc:chgData name="Gudka, Dawna" userId="823cceae-331b-41d6-9a63-34ad6d1db55c" providerId="ADAL" clId="{DE23817A-57F2-4AB5-AB81-8773A672682C}" dt="2024-07-18T13:38:48.736" v="173" actId="1076"/>
        <pc:sldMkLst>
          <pc:docMk/>
          <pc:sldMk cId="925303632" sldId="5468"/>
        </pc:sldMkLst>
        <pc:picChg chg="mod">
          <ac:chgData name="Gudka, Dawna" userId="823cceae-331b-41d6-9a63-34ad6d1db55c" providerId="ADAL" clId="{DE23817A-57F2-4AB5-AB81-8773A672682C}" dt="2024-07-18T13:38:48.736" v="173" actId="1076"/>
          <ac:picMkLst>
            <pc:docMk/>
            <pc:sldMk cId="925303632" sldId="5468"/>
            <ac:picMk id="5" creationId="{A1E82574-6A87-395B-0998-A905C07A2A5A}"/>
          </ac:picMkLst>
        </pc:picChg>
      </pc:sldChg>
      <pc:sldChg chg="addSp delSp modSp mod">
        <pc:chgData name="Gudka, Dawna" userId="823cceae-331b-41d6-9a63-34ad6d1db55c" providerId="ADAL" clId="{DE23817A-57F2-4AB5-AB81-8773A672682C}" dt="2024-07-18T12:27:31.167" v="172" actId="962"/>
        <pc:sldMkLst>
          <pc:docMk/>
          <pc:sldMk cId="1765433899" sldId="5480"/>
        </pc:sldMkLst>
        <pc:spChg chg="mod">
          <ac:chgData name="Gudka, Dawna" userId="823cceae-331b-41d6-9a63-34ad6d1db55c" providerId="ADAL" clId="{DE23817A-57F2-4AB5-AB81-8773A672682C}" dt="2024-07-18T12:14:04.446" v="52" actId="20577"/>
          <ac:spMkLst>
            <pc:docMk/>
            <pc:sldMk cId="1765433899" sldId="5480"/>
            <ac:spMk id="2" creationId="{0543A6E2-0E70-9266-F576-2897347CE6BD}"/>
          </ac:spMkLst>
        </pc:spChg>
        <pc:spChg chg="add mod">
          <ac:chgData name="Gudka, Dawna" userId="823cceae-331b-41d6-9a63-34ad6d1db55c" providerId="ADAL" clId="{DE23817A-57F2-4AB5-AB81-8773A672682C}" dt="2024-07-18T12:21:18.615" v="96" actId="14100"/>
          <ac:spMkLst>
            <pc:docMk/>
            <pc:sldMk cId="1765433899" sldId="5480"/>
            <ac:spMk id="3" creationId="{B046F55B-6A42-ADA9-874E-B0331A04E924}"/>
          </ac:spMkLst>
        </pc:spChg>
        <pc:spChg chg="add mod">
          <ac:chgData name="Gudka, Dawna" userId="823cceae-331b-41d6-9a63-34ad6d1db55c" providerId="ADAL" clId="{DE23817A-57F2-4AB5-AB81-8773A672682C}" dt="2024-07-18T12:17:34.250" v="74"/>
          <ac:spMkLst>
            <pc:docMk/>
            <pc:sldMk cId="1765433899" sldId="5480"/>
            <ac:spMk id="8" creationId="{8D32E516-7A95-A5E4-3CE5-F1DF91337D76}"/>
          </ac:spMkLst>
        </pc:spChg>
        <pc:graphicFrameChg chg="add mod">
          <ac:chgData name="Gudka, Dawna" userId="823cceae-331b-41d6-9a63-34ad6d1db55c" providerId="ADAL" clId="{DE23817A-57F2-4AB5-AB81-8773A672682C}" dt="2024-07-18T12:17:34.250" v="74"/>
          <ac:graphicFrameMkLst>
            <pc:docMk/>
            <pc:sldMk cId="1765433899" sldId="5480"/>
            <ac:graphicFrameMk id="6" creationId="{3DA48154-4DC5-C227-D926-AB6589A6ABE3}"/>
          </ac:graphicFrameMkLst>
        </pc:graphicFrameChg>
        <pc:graphicFrameChg chg="mod">
          <ac:chgData name="Gudka, Dawna" userId="823cceae-331b-41d6-9a63-34ad6d1db55c" providerId="ADAL" clId="{DE23817A-57F2-4AB5-AB81-8773A672682C}" dt="2024-07-18T12:26:54.255" v="169" actId="1076"/>
          <ac:graphicFrameMkLst>
            <pc:docMk/>
            <pc:sldMk cId="1765433899" sldId="5480"/>
            <ac:graphicFrameMk id="9" creationId="{60663F2C-3380-740B-070F-A79FA5E11DA5}"/>
          </ac:graphicFrameMkLst>
        </pc:graphicFrameChg>
        <pc:picChg chg="add del mod">
          <ac:chgData name="Gudka, Dawna" userId="823cceae-331b-41d6-9a63-34ad6d1db55c" providerId="ADAL" clId="{DE23817A-57F2-4AB5-AB81-8773A672682C}" dt="2024-07-18T12:25:42.724" v="100" actId="478"/>
          <ac:picMkLst>
            <pc:docMk/>
            <pc:sldMk cId="1765433899" sldId="5480"/>
            <ac:picMk id="10" creationId="{681682DC-AE24-0D54-C94C-4CD2ABADE688}"/>
          </ac:picMkLst>
        </pc:picChg>
        <pc:picChg chg="add mod modCrop">
          <ac:chgData name="Gudka, Dawna" userId="823cceae-331b-41d6-9a63-34ad6d1db55c" providerId="ADAL" clId="{DE23817A-57F2-4AB5-AB81-8773A672682C}" dt="2024-07-18T12:27:31.167" v="172" actId="962"/>
          <ac:picMkLst>
            <pc:docMk/>
            <pc:sldMk cId="1765433899" sldId="5480"/>
            <ac:picMk id="12" creationId="{E5A7B46B-A56A-F790-1ED6-AC2D31D766F1}"/>
          </ac:picMkLst>
        </pc:picChg>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sldChg chg="modSp mod">
        <pc:chgData name="Gudka, Dawna" userId="823cceae-331b-41d6-9a63-34ad6d1db55c" providerId="ADAL" clId="{676E576C-B525-4FF1-97F3-E3DD3E6DEA56}" dt="2024-08-22T13:15:38.726" v="44" actId="6549"/>
        <pc:sldMkLst>
          <pc:docMk/>
          <pc:sldMk cId="3227145924" sldId="5097"/>
        </pc:sldMkLst>
        <pc:graphicFrameChg chg="modGraphic">
          <ac:chgData name="Gudka, Dawna" userId="823cceae-331b-41d6-9a63-34ad6d1db55c" providerId="ADAL" clId="{676E576C-B525-4FF1-97F3-E3DD3E6DEA56}" dt="2024-08-22T13:15:38.726" v="44" actId="6549"/>
          <ac:graphicFrameMkLst>
            <pc:docMk/>
            <pc:sldMk cId="3227145924" sldId="5097"/>
            <ac:graphicFrameMk id="7" creationId="{2864BB53-F741-4FFC-0348-1AC10AD60EEB}"/>
          </ac:graphicFrameMkLst>
        </pc:graphicFrameChg>
      </pc:sldChg>
      <pc:sldChg chg="modSp mod">
        <pc:chgData name="Gudka, Dawna" userId="823cceae-331b-41d6-9a63-34ad6d1db55c" providerId="ADAL" clId="{676E576C-B525-4FF1-97F3-E3DD3E6DEA56}" dt="2024-08-22T13:15:55.025" v="50" actId="20577"/>
        <pc:sldMkLst>
          <pc:docMk/>
          <pc:sldMk cId="1037917088" sldId="5098"/>
        </pc:sldMkLst>
        <pc:graphicFrameChg chg="modGraphic">
          <ac:chgData name="Gudka, Dawna" userId="823cceae-331b-41d6-9a63-34ad6d1db55c" providerId="ADAL" clId="{676E576C-B525-4FF1-97F3-E3DD3E6DEA56}" dt="2024-08-22T13:15:55.025" v="50"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2:33:48.024" v="21" actId="20577"/>
        <pc:sldMkLst>
          <pc:docMk/>
          <pc:sldMk cId="1212467416" sldId="261"/>
        </pc:sldMkLst>
        <pc:graphicFrameChg chg="modGraphic">
          <ac:chgData name="Ward, Reagan" userId="27291eb4-8241-4961-9e69-8c66e34cc5b0" providerId="ADAL" clId="{9840606A-E720-49AE-8D8C-929AE756E0F9}" dt="2024-07-17T12:33:48.024" v="21"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9840606A-E720-49AE-8D8C-929AE756E0F9}" dt="2024-07-18T13:39:26.815" v="828" actId="14826"/>
        <pc:sldMkLst>
          <pc:docMk/>
          <pc:sldMk cId="3717000822" sldId="280"/>
        </pc:sldMkLst>
        <pc:graphicFrameChg chg="mod modGraphic">
          <ac:chgData name="Ward, Reagan" userId="27291eb4-8241-4961-9e69-8c66e34cc5b0" providerId="ADAL" clId="{9840606A-E720-49AE-8D8C-929AE756E0F9}" dt="2024-07-18T13:36:00.224" v="822" actId="14100"/>
          <ac:graphicFrameMkLst>
            <pc:docMk/>
            <pc:sldMk cId="3717000822" sldId="280"/>
            <ac:graphicFrameMk id="12" creationId="{1AA09EE0-7419-6ED5-4AA1-CC9009509570}"/>
          </ac:graphicFrameMkLst>
        </pc:graphicFrameChg>
        <pc:picChg chg="mod">
          <ac:chgData name="Ward, Reagan" userId="27291eb4-8241-4961-9e69-8c66e34cc5b0" providerId="ADAL" clId="{9840606A-E720-49AE-8D8C-929AE756E0F9}" dt="2024-07-18T13:39:26.815" v="828" actId="14826"/>
          <ac:picMkLst>
            <pc:docMk/>
            <pc:sldMk cId="3717000822" sldId="280"/>
            <ac:picMk id="4" creationId="{01A46CF0-93FC-0F57-08AB-2C33C5DB812D}"/>
          </ac:picMkLst>
        </pc:picChg>
      </pc:sldChg>
      <pc:sldChg chg="del">
        <pc:chgData name="Ward, Reagan" userId="27291eb4-8241-4961-9e69-8c66e34cc5b0" providerId="ADAL" clId="{9840606A-E720-49AE-8D8C-929AE756E0F9}" dt="2024-07-17T12:34:48.865" v="23" actId="47"/>
        <pc:sldMkLst>
          <pc:docMk/>
          <pc:sldMk cId="4006630429" sldId="282"/>
        </pc:sldMkLst>
      </pc:sldChg>
      <pc:sldChg chg="modSp mod">
        <pc:chgData name="Ward, Reagan" userId="27291eb4-8241-4961-9e69-8c66e34cc5b0" providerId="ADAL" clId="{9840606A-E720-49AE-8D8C-929AE756E0F9}" dt="2024-07-17T19:22:16.557" v="478" actId="962"/>
        <pc:sldMkLst>
          <pc:docMk/>
          <pc:sldMk cId="3285076560" sldId="2178"/>
        </pc:sldMkLst>
        <pc:spChg chg="mod">
          <ac:chgData name="Ward, Reagan" userId="27291eb4-8241-4961-9e69-8c66e34cc5b0" providerId="ADAL" clId="{9840606A-E720-49AE-8D8C-929AE756E0F9}" dt="2024-07-17T19:22:16.557" v="478" actId="962"/>
          <ac:spMkLst>
            <pc:docMk/>
            <pc:sldMk cId="3285076560" sldId="2178"/>
            <ac:spMk id="3" creationId="{7BBD7C23-8997-4DDA-8F62-AB4759CFBB5D}"/>
          </ac:spMkLst>
        </pc:spChg>
        <pc:spChg chg="ord">
          <ac:chgData name="Ward, Reagan" userId="27291eb4-8241-4961-9e69-8c66e34cc5b0" providerId="ADAL" clId="{9840606A-E720-49AE-8D8C-929AE756E0F9}" dt="2024-07-17T19:21:58.604" v="474" actId="13244"/>
          <ac:spMkLst>
            <pc:docMk/>
            <pc:sldMk cId="3285076560" sldId="2178"/>
            <ac:spMk id="6" creationId="{11A20E34-FF4B-370D-9AB7-7F3DBEE8D41F}"/>
          </ac:spMkLst>
        </pc:spChg>
        <pc:picChg chg="ord">
          <ac:chgData name="Ward, Reagan" userId="27291eb4-8241-4961-9e69-8c66e34cc5b0" providerId="ADAL" clId="{9840606A-E720-49AE-8D8C-929AE756E0F9}" dt="2024-07-17T19:22:00.591" v="475" actId="13244"/>
          <ac:picMkLst>
            <pc:docMk/>
            <pc:sldMk cId="3285076560" sldId="2178"/>
            <ac:picMk id="10" creationId="{A16EA06C-A629-5BCB-952E-5B81EE1AF664}"/>
          </ac:picMkLst>
        </pc:picChg>
      </pc:sldChg>
      <pc:sldChg chg="modSp mod">
        <pc:chgData name="Ward, Reagan" userId="27291eb4-8241-4961-9e69-8c66e34cc5b0" providerId="ADAL" clId="{9840606A-E720-49AE-8D8C-929AE756E0F9}" dt="2024-07-17T12:44:50.148" v="426" actId="20577"/>
        <pc:sldMkLst>
          <pc:docMk/>
          <pc:sldMk cId="3227145924" sldId="5097"/>
        </pc:sldMkLst>
        <pc:graphicFrameChg chg="modGraphic">
          <ac:chgData name="Ward, Reagan" userId="27291eb4-8241-4961-9e69-8c66e34cc5b0" providerId="ADAL" clId="{9840606A-E720-49AE-8D8C-929AE756E0F9}" dt="2024-07-17T12:44:50.148" v="426"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9840606A-E720-49AE-8D8C-929AE756E0F9}" dt="2024-07-17T12:37:30.600" v="143" actId="20577"/>
        <pc:sldMkLst>
          <pc:docMk/>
          <pc:sldMk cId="1037917088" sldId="5098"/>
        </pc:sldMkLst>
        <pc:graphicFrameChg chg="mod modGraphic">
          <ac:chgData name="Ward, Reagan" userId="27291eb4-8241-4961-9e69-8c66e34cc5b0" providerId="ADAL" clId="{9840606A-E720-49AE-8D8C-929AE756E0F9}" dt="2024-07-17T12:37:30.600" v="143"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9840606A-E720-49AE-8D8C-929AE756E0F9}" dt="2024-07-17T12:42:28.302" v="395" actId="14734"/>
        <pc:sldMkLst>
          <pc:docMk/>
          <pc:sldMk cId="26054774" sldId="5413"/>
        </pc:sldMkLst>
        <pc:graphicFrameChg chg="modGraphic">
          <ac:chgData name="Ward, Reagan" userId="27291eb4-8241-4961-9e69-8c66e34cc5b0" providerId="ADAL" clId="{9840606A-E720-49AE-8D8C-929AE756E0F9}" dt="2024-07-17T12:42:28.302" v="395" actId="14734"/>
          <ac:graphicFrameMkLst>
            <pc:docMk/>
            <pc:sldMk cId="26054774" sldId="5413"/>
            <ac:graphicFrameMk id="5" creationId="{5E4612F7-68C6-57CA-E918-38EF641F73CF}"/>
          </ac:graphicFrameMkLst>
        </pc:graphicFrameChg>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pChg chg="mod">
          <ac:chgData name="Ward, Reagan" userId="27291eb4-8241-4961-9e69-8c66e34cc5b0" providerId="ADAL" clId="{9840606A-E720-49AE-8D8C-929AE756E0F9}" dt="2024-07-17T19:20:47.254" v="464" actId="962"/>
          <ac:spMkLst>
            <pc:docMk/>
            <pc:sldMk cId="1896735902" sldId="5469"/>
            <ac:spMk id="2" creationId="{77A71FE4-D523-BABB-1FC5-9EABE0C61217}"/>
          </ac:spMkLst>
        </pc:spChg>
        <pc:spChg chg="ord">
          <ac:chgData name="Ward, Reagan" userId="27291eb4-8241-4961-9e69-8c66e34cc5b0" providerId="ADAL" clId="{9840606A-E720-49AE-8D8C-929AE756E0F9}" dt="2024-07-17T19:20:54.827" v="465" actId="13244"/>
          <ac:spMkLst>
            <pc:docMk/>
            <pc:sldMk cId="1896735902" sldId="5469"/>
            <ac:spMk id="4" creationId="{9CFEE11B-2F0B-A30B-B1A6-292AA647C48B}"/>
          </ac:spMkLst>
        </pc:spChg>
        <pc:spChg chg="mod ord">
          <ac:chgData name="Ward, Reagan" userId="27291eb4-8241-4961-9e69-8c66e34cc5b0" providerId="ADAL" clId="{9840606A-E720-49AE-8D8C-929AE756E0F9}" dt="2024-07-17T19:21:09.441" v="470" actId="962"/>
          <ac:spMkLst>
            <pc:docMk/>
            <pc:sldMk cId="1896735902" sldId="5469"/>
            <ac:spMk id="6" creationId="{9A5EAA8A-15E1-A56B-6C13-92C7F5E2F8B0}"/>
          </ac:spMkLst>
        </pc:spChg>
        <pc:spChg chg="mod">
          <ac:chgData name="Ward, Reagan" userId="27291eb4-8241-4961-9e69-8c66e34cc5b0" providerId="ADAL" clId="{9840606A-E720-49AE-8D8C-929AE756E0F9}" dt="2024-07-17T19:21:08.950" v="468" actId="962"/>
          <ac:spMkLst>
            <pc:docMk/>
            <pc:sldMk cId="1896735902" sldId="5469"/>
            <ac:spMk id="9" creationId="{8357E0B8-81AC-4ED0-D9AE-D47B1A529A8C}"/>
          </ac:spMkLst>
        </pc:spChg>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pChg chg="add del mod">
          <ac:chgData name="Ward, Reagan" userId="27291eb4-8241-4961-9e69-8c66e34cc5b0" providerId="ADAL" clId="{9840606A-E720-49AE-8D8C-929AE756E0F9}" dt="2024-07-17T12:46:06.920" v="443" actId="6549"/>
          <ac:spMkLst>
            <pc:docMk/>
            <pc:sldMk cId="3224510367" sldId="5508"/>
            <ac:spMk id="2" creationId="{BA5C7D90-F024-E25A-8BEB-74E7F84DBB0A}"/>
          </ac:spMkLst>
        </pc:spChg>
        <pc:spChg chg="add del mod">
          <ac:chgData name="Ward, Reagan" userId="27291eb4-8241-4961-9e69-8c66e34cc5b0" providerId="ADAL" clId="{9840606A-E720-49AE-8D8C-929AE756E0F9}" dt="2024-07-17T12:45:18.392" v="427" actId="6264"/>
          <ac:spMkLst>
            <pc:docMk/>
            <pc:sldMk cId="3224510367" sldId="5508"/>
            <ac:spMk id="3" creationId="{5BBE9048-48A0-118A-8490-1BC7A18B5415}"/>
          </ac:spMkLst>
        </pc:spChg>
        <pc:spChg chg="mod ord">
          <ac:chgData name="Ward, Reagan" userId="27291eb4-8241-4961-9e69-8c66e34cc5b0" providerId="ADAL" clId="{9840606A-E720-49AE-8D8C-929AE756E0F9}" dt="2024-07-17T12:46:05.793" v="441" actId="6264"/>
          <ac:spMkLst>
            <pc:docMk/>
            <pc:sldMk cId="3224510367" sldId="5508"/>
            <ac:spMk id="4" creationId="{D0830EAC-FB68-23B9-2E70-EE7B5A0825A8}"/>
          </ac:spMkLst>
        </pc:spChg>
        <pc:spChg chg="mod ord">
          <ac:chgData name="Ward, Reagan" userId="27291eb4-8241-4961-9e69-8c66e34cc5b0" providerId="ADAL" clId="{9840606A-E720-49AE-8D8C-929AE756E0F9}" dt="2024-07-17T12:46:05.793" v="441" actId="6264"/>
          <ac:spMkLst>
            <pc:docMk/>
            <pc:sldMk cId="3224510367" sldId="5508"/>
            <ac:spMk id="5" creationId="{470750BE-39D7-3CB7-2A3A-838DFB659F1E}"/>
          </ac:spMkLst>
        </pc:spChg>
        <pc:spChg chg="mod ord">
          <ac:chgData name="Ward, Reagan" userId="27291eb4-8241-4961-9e69-8c66e34cc5b0" providerId="ADAL" clId="{9840606A-E720-49AE-8D8C-929AE756E0F9}" dt="2024-07-17T12:46:05.793" v="441" actId="6264"/>
          <ac:spMkLst>
            <pc:docMk/>
            <pc:sldMk cId="3224510367" sldId="5508"/>
            <ac:spMk id="6" creationId="{6830CC07-B20E-26DD-4E6E-5D4DFAF184F5}"/>
          </ac:spMkLst>
        </pc:spChg>
        <pc:spChg chg="mod ord">
          <ac:chgData name="Ward, Reagan" userId="27291eb4-8241-4961-9e69-8c66e34cc5b0" providerId="ADAL" clId="{9840606A-E720-49AE-8D8C-929AE756E0F9}" dt="2024-07-17T12:46:05.793" v="441" actId="6264"/>
          <ac:spMkLst>
            <pc:docMk/>
            <pc:sldMk cId="3224510367" sldId="5508"/>
            <ac:spMk id="7" creationId="{9E0B5068-C35B-2EF4-93D4-09BCA09408A2}"/>
          </ac:spMkLst>
        </pc:spChg>
        <pc:spChg chg="mod ord">
          <ac:chgData name="Ward, Reagan" userId="27291eb4-8241-4961-9e69-8c66e34cc5b0" providerId="ADAL" clId="{9840606A-E720-49AE-8D8C-929AE756E0F9}" dt="2024-07-17T12:46:05.793" v="441" actId="6264"/>
          <ac:spMkLst>
            <pc:docMk/>
            <pc:sldMk cId="3224510367" sldId="5508"/>
            <ac:spMk id="8" creationId="{17E9B64D-6E89-6B54-E177-52982FC3E644}"/>
          </ac:spMkLst>
        </pc:spChg>
        <pc:spChg chg="add del mod">
          <ac:chgData name="Ward, Reagan" userId="27291eb4-8241-4961-9e69-8c66e34cc5b0" providerId="ADAL" clId="{9840606A-E720-49AE-8D8C-929AE756E0F9}" dt="2024-07-17T12:45:18.392" v="427" actId="6264"/>
          <ac:spMkLst>
            <pc:docMk/>
            <pc:sldMk cId="3224510367" sldId="5508"/>
            <ac:spMk id="9" creationId="{504BA2F0-47DA-51E4-154E-6EFCD8F5B64A}"/>
          </ac:spMkLst>
        </pc:spChg>
        <pc:spChg chg="add del mod">
          <ac:chgData name="Ward, Reagan" userId="27291eb4-8241-4961-9e69-8c66e34cc5b0" providerId="ADAL" clId="{9840606A-E720-49AE-8D8C-929AE756E0F9}" dt="2024-07-17T12:45:18.392" v="427" actId="6264"/>
          <ac:spMkLst>
            <pc:docMk/>
            <pc:sldMk cId="3224510367" sldId="5508"/>
            <ac:spMk id="10" creationId="{1D3FB645-3B5D-1853-B63B-EE71AB6A2517}"/>
          </ac:spMkLst>
        </pc:spChg>
        <pc:spChg chg="add del mod">
          <ac:chgData name="Ward, Reagan" userId="27291eb4-8241-4961-9e69-8c66e34cc5b0" providerId="ADAL" clId="{9840606A-E720-49AE-8D8C-929AE756E0F9}" dt="2024-07-17T12:45:18.392" v="427" actId="6264"/>
          <ac:spMkLst>
            <pc:docMk/>
            <pc:sldMk cId="3224510367" sldId="5508"/>
            <ac:spMk id="11" creationId="{4531F792-0C92-C781-CA46-E4A1B30A6840}"/>
          </ac:spMkLst>
        </pc:spChg>
        <pc:spChg chg="add del mod">
          <ac:chgData name="Ward, Reagan" userId="27291eb4-8241-4961-9e69-8c66e34cc5b0" providerId="ADAL" clId="{9840606A-E720-49AE-8D8C-929AE756E0F9}" dt="2024-07-17T12:45:18.392" v="427" actId="6264"/>
          <ac:spMkLst>
            <pc:docMk/>
            <pc:sldMk cId="3224510367" sldId="5508"/>
            <ac:spMk id="12" creationId="{F11B7A76-030C-6A5A-4114-C936DDEAE675}"/>
          </ac:spMkLst>
        </pc:spChg>
        <pc:spChg chg="add del mod">
          <ac:chgData name="Ward, Reagan" userId="27291eb4-8241-4961-9e69-8c66e34cc5b0" providerId="ADAL" clId="{9840606A-E720-49AE-8D8C-929AE756E0F9}" dt="2024-07-17T12:46:05.793" v="441" actId="6264"/>
          <ac:spMkLst>
            <pc:docMk/>
            <pc:sldMk cId="3224510367" sldId="5508"/>
            <ac:spMk id="13" creationId="{66D03BCC-07E1-C921-DF4D-C4B92CADFC0C}"/>
          </ac:spMkLst>
        </pc:spChg>
        <pc:spChg chg="add del mod">
          <ac:chgData name="Ward, Reagan" userId="27291eb4-8241-4961-9e69-8c66e34cc5b0" providerId="ADAL" clId="{9840606A-E720-49AE-8D8C-929AE756E0F9}" dt="2024-07-17T12:46:05.793" v="441" actId="6264"/>
          <ac:spMkLst>
            <pc:docMk/>
            <pc:sldMk cId="3224510367" sldId="5508"/>
            <ac:spMk id="14" creationId="{F2F411EB-0534-3142-E563-DCCA3345D8F0}"/>
          </ac:spMkLst>
        </pc:spChg>
        <pc:spChg chg="add del mod">
          <ac:chgData name="Ward, Reagan" userId="27291eb4-8241-4961-9e69-8c66e34cc5b0" providerId="ADAL" clId="{9840606A-E720-49AE-8D8C-929AE756E0F9}" dt="2024-07-17T12:46:05.793" v="441" actId="6264"/>
          <ac:spMkLst>
            <pc:docMk/>
            <pc:sldMk cId="3224510367" sldId="5508"/>
            <ac:spMk id="15" creationId="{264F3365-ABA2-2EF0-B2EE-DB61B2C95163}"/>
          </ac:spMkLst>
        </pc:spChg>
        <pc:spChg chg="add del mod">
          <ac:chgData name="Ward, Reagan" userId="27291eb4-8241-4961-9e69-8c66e34cc5b0" providerId="ADAL" clId="{9840606A-E720-49AE-8D8C-929AE756E0F9}" dt="2024-07-17T12:46:05.793" v="441" actId="6264"/>
          <ac:spMkLst>
            <pc:docMk/>
            <pc:sldMk cId="3224510367" sldId="5508"/>
            <ac:spMk id="16" creationId="{6BE42BD3-2BC7-8D05-3730-F3D50DE7C008}"/>
          </ac:spMkLst>
        </pc:spChg>
        <pc:spChg chg="add del mod">
          <ac:chgData name="Ward, Reagan" userId="27291eb4-8241-4961-9e69-8c66e34cc5b0" providerId="ADAL" clId="{9840606A-E720-49AE-8D8C-929AE756E0F9}" dt="2024-07-17T12:46:05.793" v="441" actId="6264"/>
          <ac:spMkLst>
            <pc:docMk/>
            <pc:sldMk cId="3224510367" sldId="5508"/>
            <ac:spMk id="17" creationId="{E72ACF4C-497A-4DD9-8567-415C000EE402}"/>
          </ac:spMkLst>
        </pc:spChg>
        <pc:spChg chg="add del">
          <ac:chgData name="Ward, Reagan" userId="27291eb4-8241-4961-9e69-8c66e34cc5b0" providerId="ADAL" clId="{9840606A-E720-49AE-8D8C-929AE756E0F9}" dt="2024-07-17T12:46:03.860" v="439" actId="22"/>
          <ac:spMkLst>
            <pc:docMk/>
            <pc:sldMk cId="3224510367" sldId="5508"/>
            <ac:spMk id="19" creationId="{D2D23EB4-CF71-6979-5EEA-2E968AD410A2}"/>
          </ac:spMkLst>
        </pc:spChg>
      </pc:sldChg>
      <pc:sldChg chg="addSp delSp modSp del mod chgLayout">
        <pc:chgData name="Ward, Reagan" userId="27291eb4-8241-4961-9e69-8c66e34cc5b0" providerId="ADAL" clId="{9840606A-E720-49AE-8D8C-929AE756E0F9}" dt="2024-07-17T12:47:16.895" v="457" actId="47"/>
        <pc:sldMkLst>
          <pc:docMk/>
          <pc:sldMk cId="1183411577" sldId="5509"/>
        </pc:sldMkLst>
        <pc:spChg chg="add del mod">
          <ac:chgData name="Ward, Reagan" userId="27291eb4-8241-4961-9e69-8c66e34cc5b0" providerId="ADAL" clId="{9840606A-E720-49AE-8D8C-929AE756E0F9}" dt="2024-07-17T12:45:30.590" v="429" actId="6264"/>
          <ac:spMkLst>
            <pc:docMk/>
            <pc:sldMk cId="1183411577" sldId="5509"/>
            <ac:spMk id="3" creationId="{8AC46C70-6ADE-230C-783F-A3C1F5B27475}"/>
          </ac:spMkLst>
        </pc:spChg>
        <pc:spChg chg="mod ord">
          <ac:chgData name="Ward, Reagan" userId="27291eb4-8241-4961-9e69-8c66e34cc5b0" providerId="ADAL" clId="{9840606A-E720-49AE-8D8C-929AE756E0F9}" dt="2024-07-17T12:45:30.590" v="429" actId="6264"/>
          <ac:spMkLst>
            <pc:docMk/>
            <pc:sldMk cId="1183411577" sldId="5509"/>
            <ac:spMk id="4" creationId="{D0830EAC-FB68-23B9-2E70-EE7B5A0825A8}"/>
          </ac:spMkLst>
        </pc:spChg>
        <pc:spChg chg="mod ord">
          <ac:chgData name="Ward, Reagan" userId="27291eb4-8241-4961-9e69-8c66e34cc5b0" providerId="ADAL" clId="{9840606A-E720-49AE-8D8C-929AE756E0F9}" dt="2024-07-17T12:45:30.590" v="429" actId="6264"/>
          <ac:spMkLst>
            <pc:docMk/>
            <pc:sldMk cId="1183411577" sldId="5509"/>
            <ac:spMk id="5" creationId="{470750BE-39D7-3CB7-2A3A-838DFB659F1E}"/>
          </ac:spMkLst>
        </pc:spChg>
        <pc:spChg chg="mod ord">
          <ac:chgData name="Ward, Reagan" userId="27291eb4-8241-4961-9e69-8c66e34cc5b0" providerId="ADAL" clId="{9840606A-E720-49AE-8D8C-929AE756E0F9}" dt="2024-07-17T12:45:30.590" v="429" actId="6264"/>
          <ac:spMkLst>
            <pc:docMk/>
            <pc:sldMk cId="1183411577" sldId="5509"/>
            <ac:spMk id="6" creationId="{6830CC07-B20E-26DD-4E6E-5D4DFAF184F5}"/>
          </ac:spMkLst>
        </pc:spChg>
        <pc:spChg chg="mod ord">
          <ac:chgData name="Ward, Reagan" userId="27291eb4-8241-4961-9e69-8c66e34cc5b0" providerId="ADAL" clId="{9840606A-E720-49AE-8D8C-929AE756E0F9}" dt="2024-07-17T12:45:30.590" v="429" actId="6264"/>
          <ac:spMkLst>
            <pc:docMk/>
            <pc:sldMk cId="1183411577" sldId="5509"/>
            <ac:spMk id="7" creationId="{9E0B5068-C35B-2EF4-93D4-09BCA09408A2}"/>
          </ac:spMkLst>
        </pc:spChg>
        <pc:spChg chg="mod ord">
          <ac:chgData name="Ward, Reagan" userId="27291eb4-8241-4961-9e69-8c66e34cc5b0" providerId="ADAL" clId="{9840606A-E720-49AE-8D8C-929AE756E0F9}" dt="2024-07-17T12:45:30.590" v="429" actId="6264"/>
          <ac:spMkLst>
            <pc:docMk/>
            <pc:sldMk cId="1183411577" sldId="5509"/>
            <ac:spMk id="8" creationId="{17E9B64D-6E89-6B54-E177-52982FC3E644}"/>
          </ac:spMkLst>
        </pc:spChg>
        <pc:spChg chg="add del mod">
          <ac:chgData name="Ward, Reagan" userId="27291eb4-8241-4961-9e69-8c66e34cc5b0" providerId="ADAL" clId="{9840606A-E720-49AE-8D8C-929AE756E0F9}" dt="2024-07-17T12:45:30.590" v="429" actId="6264"/>
          <ac:spMkLst>
            <pc:docMk/>
            <pc:sldMk cId="1183411577" sldId="5509"/>
            <ac:spMk id="9" creationId="{283AC8E3-33F8-5898-629E-C940CAC1C891}"/>
          </ac:spMkLst>
        </pc:spChg>
        <pc:spChg chg="add del mod">
          <ac:chgData name="Ward, Reagan" userId="27291eb4-8241-4961-9e69-8c66e34cc5b0" providerId="ADAL" clId="{9840606A-E720-49AE-8D8C-929AE756E0F9}" dt="2024-07-17T12:45:30.590" v="429" actId="6264"/>
          <ac:spMkLst>
            <pc:docMk/>
            <pc:sldMk cId="1183411577" sldId="5509"/>
            <ac:spMk id="10" creationId="{D829CA08-96F9-6F6E-0EBF-FD531A07752D}"/>
          </ac:spMkLst>
        </pc:spChg>
        <pc:spChg chg="add del mod">
          <ac:chgData name="Ward, Reagan" userId="27291eb4-8241-4961-9e69-8c66e34cc5b0" providerId="ADAL" clId="{9840606A-E720-49AE-8D8C-929AE756E0F9}" dt="2024-07-17T12:45:30.590" v="429" actId="6264"/>
          <ac:spMkLst>
            <pc:docMk/>
            <pc:sldMk cId="1183411577" sldId="5509"/>
            <ac:spMk id="11" creationId="{F84E2182-662C-6C9C-F595-6D86F41BDF62}"/>
          </ac:spMkLst>
        </pc:spChg>
        <pc:spChg chg="add del mod">
          <ac:chgData name="Ward, Reagan" userId="27291eb4-8241-4961-9e69-8c66e34cc5b0" providerId="ADAL" clId="{9840606A-E720-49AE-8D8C-929AE756E0F9}" dt="2024-07-17T12:45:30.590" v="429" actId="6264"/>
          <ac:spMkLst>
            <pc:docMk/>
            <pc:sldMk cId="1183411577" sldId="5509"/>
            <ac:spMk id="12" creationId="{934C95DC-17A6-5FAD-2D19-280135C9D5C0}"/>
          </ac:spMkLst>
        </pc:spChg>
      </pc:sldChg>
      <pc:sldChg chg="modSp mod">
        <pc:chgData name="Ward, Reagan" userId="27291eb4-8241-4961-9e69-8c66e34cc5b0" providerId="ADAL" clId="{9840606A-E720-49AE-8D8C-929AE756E0F9}" dt="2024-07-17T19:21:32.778" v="472" actId="962"/>
        <pc:sldMkLst>
          <pc:docMk/>
          <pc:sldMk cId="3488335527" sldId="5510"/>
        </pc:sldMkLst>
        <pc:spChg chg="mod ord">
          <ac:chgData name="Ward, Reagan" userId="27291eb4-8241-4961-9e69-8c66e34cc5b0" providerId="ADAL" clId="{9840606A-E720-49AE-8D8C-929AE756E0F9}" dt="2024-07-17T19:21:14.315" v="471" actId="13244"/>
          <ac:spMkLst>
            <pc:docMk/>
            <pc:sldMk cId="3488335527" sldId="5510"/>
            <ac:spMk id="8" creationId="{47956583-6712-7513-51AC-74C5C185A350}"/>
          </ac:spMkLst>
        </pc:spChg>
        <pc:picChg chg="mod">
          <ac:chgData name="Ward, Reagan" userId="27291eb4-8241-4961-9e69-8c66e34cc5b0" providerId="ADAL" clId="{9840606A-E720-49AE-8D8C-929AE756E0F9}" dt="2024-07-17T19:21:32.778" v="472" actId="962"/>
          <ac:picMkLst>
            <pc:docMk/>
            <pc:sldMk cId="3488335527" sldId="5510"/>
            <ac:picMk id="7" creationId="{44E88D99-32F1-19D9-9A40-02F90F0AFC13}"/>
          </ac:picMkLst>
        </pc:picChg>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pChg chg="del mod ord">
          <ac:chgData name="Ward, Reagan" userId="27291eb4-8241-4961-9e69-8c66e34cc5b0" providerId="ADAL" clId="{9840606A-E720-49AE-8D8C-929AE756E0F9}" dt="2024-07-17T12:34:58.935" v="26" actId="700"/>
          <ac:spMkLst>
            <pc:docMk/>
            <pc:sldMk cId="1232470663" sldId="5511"/>
            <ac:spMk id="2" creationId="{E84B7AD5-744D-43C7-1D1A-7838DAADE437}"/>
          </ac:spMkLst>
        </pc:spChg>
        <pc:spChg chg="del mod ord">
          <ac:chgData name="Ward, Reagan" userId="27291eb4-8241-4961-9e69-8c66e34cc5b0" providerId="ADAL" clId="{9840606A-E720-49AE-8D8C-929AE756E0F9}" dt="2024-07-17T12:34:58.935" v="26" actId="700"/>
          <ac:spMkLst>
            <pc:docMk/>
            <pc:sldMk cId="1232470663" sldId="5511"/>
            <ac:spMk id="3" creationId="{95CD06E2-0496-A935-9D58-5A92DBE23A34}"/>
          </ac:spMkLst>
        </pc:spChg>
        <pc:spChg chg="mod ord">
          <ac:chgData name="Ward, Reagan" userId="27291eb4-8241-4961-9e69-8c66e34cc5b0" providerId="ADAL" clId="{9840606A-E720-49AE-8D8C-929AE756E0F9}" dt="2024-07-17T12:34:58.935" v="26" actId="700"/>
          <ac:spMkLst>
            <pc:docMk/>
            <pc:sldMk cId="1232470663" sldId="5511"/>
            <ac:spMk id="4" creationId="{8D3B8CAA-FC0E-01A0-0431-3A256E164785}"/>
          </ac:spMkLst>
        </pc:spChg>
        <pc:spChg chg="add mod ord">
          <ac:chgData name="Ward, Reagan" userId="27291eb4-8241-4961-9e69-8c66e34cc5b0" providerId="ADAL" clId="{9840606A-E720-49AE-8D8C-929AE756E0F9}" dt="2024-07-17T12:35:02.209" v="31" actId="20577"/>
          <ac:spMkLst>
            <pc:docMk/>
            <pc:sldMk cId="1232470663" sldId="5511"/>
            <ac:spMk id="5" creationId="{B6CDC3E6-A752-B688-8F1C-9EBFB7DF14A9}"/>
          </ac:spMkLst>
        </pc:spChg>
        <pc:spChg chg="add mod ord">
          <ac:chgData name="Ward, Reagan" userId="27291eb4-8241-4961-9e69-8c66e34cc5b0" providerId="ADAL" clId="{9840606A-E720-49AE-8D8C-929AE756E0F9}" dt="2024-07-17T12:35:05.775" v="45" actId="20577"/>
          <ac:spMkLst>
            <pc:docMk/>
            <pc:sldMk cId="1232470663" sldId="5511"/>
            <ac:spMk id="6" creationId="{5FC025D7-0D85-1169-BB68-26BEB49E154D}"/>
          </ac:spMkLst>
        </pc:spChg>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pChg chg="mod">
          <ac:chgData name="Ward, Reagan" userId="27291eb4-8241-4961-9e69-8c66e34cc5b0" providerId="ADAL" clId="{9840606A-E720-49AE-8D8C-929AE756E0F9}" dt="2024-07-17T12:35:18.190" v="97" actId="20577"/>
          <ac:spMkLst>
            <pc:docMk/>
            <pc:sldMk cId="1491437949" sldId="5512"/>
            <ac:spMk id="2" creationId="{C4EFBF98-AD50-0649-B353-FB9B455C135A}"/>
          </ac:spMkLst>
        </pc:spChg>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pChg chg="del mod ord">
          <ac:chgData name="Ward, Reagan" userId="27291eb4-8241-4961-9e69-8c66e34cc5b0" providerId="ADAL" clId="{9840606A-E720-49AE-8D8C-929AE756E0F9}" dt="2024-07-17T12:35:22.961" v="99" actId="700"/>
          <ac:spMkLst>
            <pc:docMk/>
            <pc:sldMk cId="37509649" sldId="5513"/>
            <ac:spMk id="2" creationId="{97DFC3DB-0638-E4C2-D197-38B545AE820E}"/>
          </ac:spMkLst>
        </pc:spChg>
        <pc:spChg chg="del mod ord">
          <ac:chgData name="Ward, Reagan" userId="27291eb4-8241-4961-9e69-8c66e34cc5b0" providerId="ADAL" clId="{9840606A-E720-49AE-8D8C-929AE756E0F9}" dt="2024-07-17T12:35:22.961" v="99" actId="700"/>
          <ac:spMkLst>
            <pc:docMk/>
            <pc:sldMk cId="37509649" sldId="5513"/>
            <ac:spMk id="3" creationId="{912C7E32-0798-5A91-E58E-8CF7A37E1032}"/>
          </ac:spMkLst>
        </pc:spChg>
        <pc:spChg chg="mod ord">
          <ac:chgData name="Ward, Reagan" userId="27291eb4-8241-4961-9e69-8c66e34cc5b0" providerId="ADAL" clId="{9840606A-E720-49AE-8D8C-929AE756E0F9}" dt="2024-07-17T12:35:39.069" v="101" actId="700"/>
          <ac:spMkLst>
            <pc:docMk/>
            <pc:sldMk cId="37509649" sldId="5513"/>
            <ac:spMk id="4" creationId="{DF3F62A6-7652-1B91-07AD-602372ED1DFA}"/>
          </ac:spMkLst>
        </pc:spChg>
        <pc:spChg chg="add del mod ord">
          <ac:chgData name="Ward, Reagan" userId="27291eb4-8241-4961-9e69-8c66e34cc5b0" providerId="ADAL" clId="{9840606A-E720-49AE-8D8C-929AE756E0F9}" dt="2024-07-17T12:35:39.069" v="101" actId="700"/>
          <ac:spMkLst>
            <pc:docMk/>
            <pc:sldMk cId="37509649" sldId="5513"/>
            <ac:spMk id="5" creationId="{4F01C025-FAEF-9C64-ED8A-696C760E2B01}"/>
          </ac:spMkLst>
        </pc:spChg>
        <pc:spChg chg="add del mod ord">
          <ac:chgData name="Ward, Reagan" userId="27291eb4-8241-4961-9e69-8c66e34cc5b0" providerId="ADAL" clId="{9840606A-E720-49AE-8D8C-929AE756E0F9}" dt="2024-07-17T12:35:39.069" v="101" actId="700"/>
          <ac:spMkLst>
            <pc:docMk/>
            <pc:sldMk cId="37509649" sldId="5513"/>
            <ac:spMk id="6" creationId="{EBA72362-F72A-66DF-8773-77CE27ACDB61}"/>
          </ac:spMkLst>
        </pc:spChg>
        <pc:spChg chg="add del mod ord">
          <ac:chgData name="Ward, Reagan" userId="27291eb4-8241-4961-9e69-8c66e34cc5b0" providerId="ADAL" clId="{9840606A-E720-49AE-8D8C-929AE756E0F9}" dt="2024-07-17T12:35:39.069" v="101" actId="700"/>
          <ac:spMkLst>
            <pc:docMk/>
            <pc:sldMk cId="37509649" sldId="5513"/>
            <ac:spMk id="7" creationId="{1D231763-9056-8D11-62AE-BBCD2C176748}"/>
          </ac:spMkLst>
        </pc:spChg>
        <pc:spChg chg="add del mod ord">
          <ac:chgData name="Ward, Reagan" userId="27291eb4-8241-4961-9e69-8c66e34cc5b0" providerId="ADAL" clId="{9840606A-E720-49AE-8D8C-929AE756E0F9}" dt="2024-07-17T12:35:39.069" v="101" actId="700"/>
          <ac:spMkLst>
            <pc:docMk/>
            <pc:sldMk cId="37509649" sldId="5513"/>
            <ac:spMk id="8" creationId="{2C6FE964-2057-A508-B262-373F5680C9D2}"/>
          </ac:spMkLst>
        </pc:spChg>
        <pc:spChg chg="add mod ord">
          <ac:chgData name="Ward, Reagan" userId="27291eb4-8241-4961-9e69-8c66e34cc5b0" providerId="ADAL" clId="{9840606A-E720-49AE-8D8C-929AE756E0F9}" dt="2024-07-17T12:36:07.375" v="113" actId="20577"/>
          <ac:spMkLst>
            <pc:docMk/>
            <pc:sldMk cId="37509649" sldId="5513"/>
            <ac:spMk id="9" creationId="{79DB37CF-18A6-3DB9-603E-CB2406645DE2}"/>
          </ac:spMkLst>
        </pc:spChg>
        <pc:spChg chg="add mod ord">
          <ac:chgData name="Ward, Reagan" userId="27291eb4-8241-4961-9e69-8c66e34cc5b0" providerId="ADAL" clId="{9840606A-E720-49AE-8D8C-929AE756E0F9}" dt="2024-07-17T12:35:39.133" v="103" actId="27636"/>
          <ac:spMkLst>
            <pc:docMk/>
            <pc:sldMk cId="37509649" sldId="5513"/>
            <ac:spMk id="10" creationId="{24FB8E9F-5A74-BA85-A2E5-21E0595C54CA}"/>
          </ac:spMkLst>
        </pc:spChg>
        <pc:spChg chg="add mod ord">
          <ac:chgData name="Ward, Reagan" userId="27291eb4-8241-4961-9e69-8c66e34cc5b0" providerId="ADAL" clId="{9840606A-E720-49AE-8D8C-929AE756E0F9}" dt="2024-07-17T12:35:39.133" v="102" actId="27636"/>
          <ac:spMkLst>
            <pc:docMk/>
            <pc:sldMk cId="37509649" sldId="5513"/>
            <ac:spMk id="11" creationId="{EEAEC0C5-DBEB-47A2-64A8-4A19C3045C8B}"/>
          </ac:spMkLst>
        </pc:spChg>
        <pc:spChg chg="add del mod ord">
          <ac:chgData name="Ward, Reagan" userId="27291eb4-8241-4961-9e69-8c66e34cc5b0" providerId="ADAL" clId="{9840606A-E720-49AE-8D8C-929AE756E0F9}" dt="2024-07-17T12:36:05.312" v="104"/>
          <ac:spMkLst>
            <pc:docMk/>
            <pc:sldMk cId="37509649" sldId="5513"/>
            <ac:spMk id="12" creationId="{2760EA63-D2AF-ED64-B6C5-8D4909BB1D01}"/>
          </ac:spMkLst>
        </pc:spChg>
        <pc:graphicFrameChg chg="add mod">
          <ac:chgData name="Ward, Reagan" userId="27291eb4-8241-4961-9e69-8c66e34cc5b0" providerId="ADAL" clId="{9840606A-E720-49AE-8D8C-929AE756E0F9}" dt="2024-07-17T12:36:05.312" v="104"/>
          <ac:graphicFrameMkLst>
            <pc:docMk/>
            <pc:sldMk cId="37509649" sldId="5513"/>
            <ac:graphicFrameMk id="13" creationId="{2D9BDC71-99BB-A241-C987-A9DD75DCA489}"/>
          </ac:graphicFrameMkLst>
        </pc:graphicFrameChg>
      </pc:sldChg>
      <pc:sldChg chg="modSp new">
        <pc:chgData name="Ward, Reagan" userId="27291eb4-8241-4961-9e69-8c66e34cc5b0" providerId="ADAL" clId="{9840606A-E720-49AE-8D8C-929AE756E0F9}" dt="2024-07-17T12:47:25.861" v="462" actId="20577"/>
        <pc:sldMkLst>
          <pc:docMk/>
          <pc:sldMk cId="297946087" sldId="5514"/>
        </pc:sldMkLst>
        <pc:spChg chg="mod">
          <ac:chgData name="Ward, Reagan" userId="27291eb4-8241-4961-9e69-8c66e34cc5b0" providerId="ADAL" clId="{9840606A-E720-49AE-8D8C-929AE756E0F9}" dt="2024-07-17T12:47:25.861" v="462" actId="20577"/>
          <ac:spMkLst>
            <pc:docMk/>
            <pc:sldMk cId="297946087" sldId="5514"/>
            <ac:spMk id="2" creationId="{CCB441B4-A720-6ACB-C469-D155E61AC870}"/>
          </ac:spMkLst>
        </pc:spChg>
      </pc:sldChg>
      <pc:sldChg chg="addSp delSp modSp new mod">
        <pc:chgData name="Ward, Reagan" userId="27291eb4-8241-4961-9e69-8c66e34cc5b0" providerId="ADAL" clId="{9840606A-E720-49AE-8D8C-929AE756E0F9}" dt="2024-07-17T12:46:29.348" v="448"/>
        <pc:sldMkLst>
          <pc:docMk/>
          <pc:sldMk cId="2025537005" sldId="5515"/>
        </pc:sldMkLst>
        <pc:spChg chg="mod">
          <ac:chgData name="Ward, Reagan" userId="27291eb4-8241-4961-9e69-8c66e34cc5b0" providerId="ADAL" clId="{9840606A-E720-49AE-8D8C-929AE756E0F9}" dt="2024-07-17T12:46:19.862" v="446"/>
          <ac:spMkLst>
            <pc:docMk/>
            <pc:sldMk cId="2025537005" sldId="5515"/>
            <ac:spMk id="2" creationId="{B2088419-B8D9-FC3B-C7A2-B415F51E7DBC}"/>
          </ac:spMkLst>
        </pc:spChg>
        <pc:spChg chg="mod">
          <ac:chgData name="Ward, Reagan" userId="27291eb4-8241-4961-9e69-8c66e34cc5b0" providerId="ADAL" clId="{9840606A-E720-49AE-8D8C-929AE756E0F9}" dt="2024-07-17T12:46:14.541" v="445"/>
          <ac:spMkLst>
            <pc:docMk/>
            <pc:sldMk cId="2025537005" sldId="5515"/>
            <ac:spMk id="3" creationId="{BB1F9BF7-EDD5-D062-919A-A3181A75886C}"/>
          </ac:spMkLst>
        </pc:spChg>
        <pc:spChg chg="del">
          <ac:chgData name="Ward, Reagan" userId="27291eb4-8241-4961-9e69-8c66e34cc5b0" providerId="ADAL" clId="{9840606A-E720-49AE-8D8C-929AE756E0F9}" dt="2024-07-17T12:46:25.627" v="447"/>
          <ac:spMkLst>
            <pc:docMk/>
            <pc:sldMk cId="2025537005" sldId="5515"/>
            <ac:spMk id="5" creationId="{045008A6-D613-933A-427C-F3BE178B6FB4}"/>
          </ac:spMkLst>
        </pc:spChg>
        <pc:spChg chg="del">
          <ac:chgData name="Ward, Reagan" userId="27291eb4-8241-4961-9e69-8c66e34cc5b0" providerId="ADAL" clId="{9840606A-E720-49AE-8D8C-929AE756E0F9}" dt="2024-07-17T12:46:29.348" v="448"/>
          <ac:spMkLst>
            <pc:docMk/>
            <pc:sldMk cId="2025537005" sldId="5515"/>
            <ac:spMk id="6" creationId="{8DBDA1EC-BF00-19F4-5946-1912F5D3C4D6}"/>
          </ac:spMkLst>
        </pc:spChg>
        <pc:spChg chg="add mod">
          <ac:chgData name="Ward, Reagan" userId="27291eb4-8241-4961-9e69-8c66e34cc5b0" providerId="ADAL" clId="{9840606A-E720-49AE-8D8C-929AE756E0F9}" dt="2024-07-17T12:46:25.627" v="447"/>
          <ac:spMkLst>
            <pc:docMk/>
            <pc:sldMk cId="2025537005" sldId="5515"/>
            <ac:spMk id="7" creationId="{B5E701D8-D8C3-517D-175E-5E0002F3A7B4}"/>
          </ac:spMkLst>
        </pc:spChg>
        <pc:spChg chg="add mod">
          <ac:chgData name="Ward, Reagan" userId="27291eb4-8241-4961-9e69-8c66e34cc5b0" providerId="ADAL" clId="{9840606A-E720-49AE-8D8C-929AE756E0F9}" dt="2024-07-17T12:46:29.348" v="448"/>
          <ac:spMkLst>
            <pc:docMk/>
            <pc:sldMk cId="2025537005" sldId="5515"/>
            <ac:spMk id="8" creationId="{206355A5-43AA-441E-1AD9-DF20D6BD7A81}"/>
          </ac:spMkLst>
        </pc:spChg>
      </pc:sldChg>
      <pc:sldChg chg="modSp new del mod">
        <pc:chgData name="Ward, Reagan" userId="27291eb4-8241-4961-9e69-8c66e34cc5b0" providerId="ADAL" clId="{9840606A-E720-49AE-8D8C-929AE756E0F9}" dt="2024-07-17T12:38:38.843" v="156" actId="47"/>
        <pc:sldMkLst>
          <pc:docMk/>
          <pc:sldMk cId="2337447866" sldId="5515"/>
        </pc:sldMkLst>
        <pc:spChg chg="mod">
          <ac:chgData name="Ward, Reagan" userId="27291eb4-8241-4961-9e69-8c66e34cc5b0" providerId="ADAL" clId="{9840606A-E720-49AE-8D8C-929AE756E0F9}" dt="2024-07-17T12:38:16.968" v="154" actId="20577"/>
          <ac:spMkLst>
            <pc:docMk/>
            <pc:sldMk cId="2337447866" sldId="5515"/>
            <ac:spMk id="2" creationId="{D8DF24B2-937E-E4DC-8113-12AD644E3FFD}"/>
          </ac:spMkLst>
        </pc:spChg>
      </pc:sldChg>
      <pc:sldChg chg="addSp delSp modSp new mod">
        <pc:chgData name="Ward, Reagan" userId="27291eb4-8241-4961-9e69-8c66e34cc5b0" providerId="ADAL" clId="{9840606A-E720-49AE-8D8C-929AE756E0F9}" dt="2024-07-17T12:47:08.648" v="456"/>
        <pc:sldMkLst>
          <pc:docMk/>
          <pc:sldMk cId="2423109446" sldId="5516"/>
        </pc:sldMkLst>
        <pc:spChg chg="mod">
          <ac:chgData name="Ward, Reagan" userId="27291eb4-8241-4961-9e69-8c66e34cc5b0" providerId="ADAL" clId="{9840606A-E720-49AE-8D8C-929AE756E0F9}" dt="2024-07-17T12:46:42.119" v="451"/>
          <ac:spMkLst>
            <pc:docMk/>
            <pc:sldMk cId="2423109446" sldId="5516"/>
            <ac:spMk id="2" creationId="{B07E94AC-9713-F9CE-2A73-195AD8B41B81}"/>
          </ac:spMkLst>
        </pc:spChg>
        <pc:spChg chg="mod">
          <ac:chgData name="Ward, Reagan" userId="27291eb4-8241-4961-9e69-8c66e34cc5b0" providerId="ADAL" clId="{9840606A-E720-49AE-8D8C-929AE756E0F9}" dt="2024-07-17T12:46:53.644" v="454" actId="12"/>
          <ac:spMkLst>
            <pc:docMk/>
            <pc:sldMk cId="2423109446" sldId="5516"/>
            <ac:spMk id="3" creationId="{5EE4D7D7-5968-DD0B-439A-E228ACA1E1FE}"/>
          </ac:spMkLst>
        </pc:spChg>
        <pc:spChg chg="del">
          <ac:chgData name="Ward, Reagan" userId="27291eb4-8241-4961-9e69-8c66e34cc5b0" providerId="ADAL" clId="{9840606A-E720-49AE-8D8C-929AE756E0F9}" dt="2024-07-17T12:47:03.039" v="455"/>
          <ac:spMkLst>
            <pc:docMk/>
            <pc:sldMk cId="2423109446" sldId="5516"/>
            <ac:spMk id="5" creationId="{DDD9B2B5-10C4-5591-FEF9-385456AD41BD}"/>
          </ac:spMkLst>
        </pc:spChg>
        <pc:spChg chg="del">
          <ac:chgData name="Ward, Reagan" userId="27291eb4-8241-4961-9e69-8c66e34cc5b0" providerId="ADAL" clId="{9840606A-E720-49AE-8D8C-929AE756E0F9}" dt="2024-07-17T12:47:08.648" v="456"/>
          <ac:spMkLst>
            <pc:docMk/>
            <pc:sldMk cId="2423109446" sldId="5516"/>
            <ac:spMk id="6" creationId="{C9D7407A-79DF-C71B-F1D1-6C3F4C81F8D1}"/>
          </ac:spMkLst>
        </pc:spChg>
        <pc:spChg chg="add mod">
          <ac:chgData name="Ward, Reagan" userId="27291eb4-8241-4961-9e69-8c66e34cc5b0" providerId="ADAL" clId="{9840606A-E720-49AE-8D8C-929AE756E0F9}" dt="2024-07-17T12:47:03.039" v="455"/>
          <ac:spMkLst>
            <pc:docMk/>
            <pc:sldMk cId="2423109446" sldId="5516"/>
            <ac:spMk id="7" creationId="{276AF4E3-9002-D30F-7D63-7FFDFA9420EF}"/>
          </ac:spMkLst>
        </pc:spChg>
        <pc:spChg chg="add mod">
          <ac:chgData name="Ward, Reagan" userId="27291eb4-8241-4961-9e69-8c66e34cc5b0" providerId="ADAL" clId="{9840606A-E720-49AE-8D8C-929AE756E0F9}" dt="2024-07-17T12:47:08.648" v="456"/>
          <ac:spMkLst>
            <pc:docMk/>
            <pc:sldMk cId="2423109446" sldId="5516"/>
            <ac:spMk id="8" creationId="{85B8FC52-284B-9AD8-794B-3D6D8BCBDE03}"/>
          </ac:spMkLst>
        </pc:spChg>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sldChg chg="modSp mod">
        <pc:chgData name="Gudka, Dawna" userId="823cceae-331b-41d6-9a63-34ad6d1db55c" providerId="ADAL" clId="{A7DD2492-2752-43CB-AC3E-6D60B9F207EE}" dt="2024-05-23T13:29:16.845" v="17" actId="20577"/>
        <pc:sldMkLst>
          <pc:docMk/>
          <pc:sldMk cId="3227145924" sldId="5097"/>
        </pc:sldMkLst>
        <pc:graphicFrameChg chg="modGraphic">
          <ac:chgData name="Gudka, Dawna" userId="823cceae-331b-41d6-9a63-34ad6d1db55c" providerId="ADAL" clId="{A7DD2492-2752-43CB-AC3E-6D60B9F207EE}" dt="2024-05-23T13:29:16.845" v="17"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A7DD2492-2752-43CB-AC3E-6D60B9F207EE}" dt="2024-05-23T13:31:45.318" v="35" actId="20577"/>
        <pc:sldMkLst>
          <pc:docMk/>
          <pc:sldMk cId="1037917088" sldId="5098"/>
        </pc:sldMkLst>
        <pc:graphicFrameChg chg="mod modGraphic">
          <ac:chgData name="Gudka, Dawna" userId="823cceae-331b-41d6-9a63-34ad6d1db55c" providerId="ADAL" clId="{A7DD2492-2752-43CB-AC3E-6D60B9F207EE}" dt="2024-05-23T13:31:45.318" v="35" actId="20577"/>
          <ac:graphicFrameMkLst>
            <pc:docMk/>
            <pc:sldMk cId="1037917088" sldId="5098"/>
            <ac:graphicFrameMk id="5" creationId="{5E4612F7-68C6-57CA-E918-38EF641F73CF}"/>
          </ac:graphicFrameMkLst>
        </pc:graphicFrameChg>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pChg chg="mod">
          <ac:chgData name="Ward, Reagan" userId="27291eb4-8241-4961-9e69-8c66e34cc5b0" providerId="ADAL" clId="{B85E6830-5F1F-4154-9473-23F83DD665A6}" dt="2024-08-08T13:23:16.452" v="224" actId="20577"/>
          <ac:spMkLst>
            <pc:docMk/>
            <pc:sldMk cId="1007356210" sldId="5482"/>
            <ac:spMk id="9" creationId="{9265FB6E-3C9B-4C0F-F3CA-CA57FA0A9FA0}"/>
          </ac:spMkLst>
        </pc:spChg>
        <pc:spChg chg="mod">
          <ac:chgData name="Ward, Reagan" userId="27291eb4-8241-4961-9e69-8c66e34cc5b0" providerId="ADAL" clId="{B85E6830-5F1F-4154-9473-23F83DD665A6}" dt="2024-08-07T21:39:28.440" v="207" actId="20577"/>
          <ac:spMkLst>
            <pc:docMk/>
            <pc:sldMk cId="1007356210" sldId="5482"/>
            <ac:spMk id="11" creationId="{381E41DD-6579-B459-A6BD-F9B8F600FB7E}"/>
          </ac:spMkLst>
        </pc:spChg>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pChg chg="del">
          <ac:chgData name="Ward, Reagan" userId="27291eb4-8241-4961-9e69-8c66e34cc5b0" providerId="ADAL" clId="{B85E6830-5F1F-4154-9473-23F83DD665A6}" dt="2024-08-07T21:41:10.601" v="208" actId="478"/>
          <ac:spMkLst>
            <pc:docMk/>
            <pc:sldMk cId="3863354747" sldId="5544"/>
            <ac:spMk id="3" creationId="{9FEEAF2D-E365-73C8-79FB-1D58C4A4FC60}"/>
          </ac:spMkLst>
        </pc:spChg>
        <pc:spChg chg="add del mod">
          <ac:chgData name="Ward, Reagan" userId="27291eb4-8241-4961-9e69-8c66e34cc5b0" providerId="ADAL" clId="{B85E6830-5F1F-4154-9473-23F83DD665A6}" dt="2024-08-07T21:41:15.629" v="209" actId="478"/>
          <ac:spMkLst>
            <pc:docMk/>
            <pc:sldMk cId="3863354747" sldId="5544"/>
            <ac:spMk id="9" creationId="{44D70CC2-6CBC-AC3C-EB44-E0925D37F0FC}"/>
          </ac:spMkLst>
        </pc:spChg>
      </pc:sld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pChg chg="add mod ord">
          <ac:chgData name="Gudka, Dawna" userId="823cceae-331b-41d6-9a63-34ad6d1db55c" providerId="ADAL" clId="{7BA06B81-A001-4ACD-8655-BD163BA37CE7}" dt="2024-06-13T05:36:16.352" v="3645" actId="13244"/>
          <ac:spMkLst>
            <pc:docMk/>
            <pc:sldMk cId="880479634" sldId="301"/>
            <ac:spMk id="2" creationId="{EF54EAED-E7CA-16E4-9373-6F14E40BE5AF}"/>
          </ac:spMkLst>
        </pc:spChg>
        <pc:spChg chg="del mod">
          <ac:chgData name="Gudka, Dawna" userId="823cceae-331b-41d6-9a63-34ad6d1db55c" providerId="ADAL" clId="{7BA06B81-A001-4ACD-8655-BD163BA37CE7}" dt="2024-06-13T05:10:38.762" v="1984" actId="478"/>
          <ac:spMkLst>
            <pc:docMk/>
            <pc:sldMk cId="880479634" sldId="301"/>
            <ac:spMk id="6" creationId="{DD6DA7DF-0837-50E0-02C1-0925B7A5A2B0}"/>
          </ac:spMkLst>
        </pc:spChg>
        <pc:spChg chg="mod">
          <ac:chgData name="Gudka, Dawna" userId="823cceae-331b-41d6-9a63-34ad6d1db55c" providerId="ADAL" clId="{7BA06B81-A001-4ACD-8655-BD163BA37CE7}" dt="2024-06-13T05:38:42.959" v="3695" actId="20577"/>
          <ac:spMkLst>
            <pc:docMk/>
            <pc:sldMk cId="880479634" sldId="301"/>
            <ac:spMk id="8" creationId="{ABFD6915-ADC1-CC9C-B8CD-CA384A60C558}"/>
          </ac:spMkLst>
        </pc:spChg>
        <pc:picChg chg="mod">
          <ac:chgData name="Gudka, Dawna" userId="823cceae-331b-41d6-9a63-34ad6d1db55c" providerId="ADAL" clId="{7BA06B81-A001-4ACD-8655-BD163BA37CE7}" dt="2024-06-13T05:13:25.880" v="2047" actId="14100"/>
          <ac:picMkLst>
            <pc:docMk/>
            <pc:sldMk cId="880479634" sldId="301"/>
            <ac:picMk id="9" creationId="{D8F1B3E6-ADD8-251E-2FCE-7268070FCA89}"/>
          </ac:picMkLst>
        </pc:picChg>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pChg chg="mod">
          <ac:chgData name="Gudka, Dawna" userId="823cceae-331b-41d6-9a63-34ad6d1db55c" providerId="ADAL" clId="{7BA06B81-A001-4ACD-8655-BD163BA37CE7}" dt="2024-06-13T04:55:15.299" v="629" actId="27636"/>
          <ac:spMkLst>
            <pc:docMk/>
            <pc:sldMk cId="3396060537" sldId="5314"/>
            <ac:spMk id="5" creationId="{AF6EB1F5-01CD-901C-27EE-72C2EDD75AA9}"/>
          </ac:spMkLst>
        </pc:spChg>
      </pc:sldChg>
      <pc:sldChg chg="addSp delSp modSp mod">
        <pc:chgData name="Gudka, Dawna" userId="823cceae-331b-41d6-9a63-34ad6d1db55c" providerId="ADAL" clId="{7BA06B81-A001-4ACD-8655-BD163BA37CE7}" dt="2024-06-13T04:59:37.135" v="893" actId="22"/>
        <pc:sldMkLst>
          <pc:docMk/>
          <pc:sldMk cId="1464257442" sldId="5452"/>
        </pc:sldMkLst>
        <pc:spChg chg="add del">
          <ac:chgData name="Gudka, Dawna" userId="823cceae-331b-41d6-9a63-34ad6d1db55c" providerId="ADAL" clId="{7BA06B81-A001-4ACD-8655-BD163BA37CE7}" dt="2024-06-13T04:59:37.135" v="893" actId="22"/>
          <ac:spMkLst>
            <pc:docMk/>
            <pc:sldMk cId="1464257442" sldId="5452"/>
            <ac:spMk id="3" creationId="{9BBAB350-B25D-4977-10BB-14596C320925}"/>
          </ac:spMkLst>
        </pc:spChg>
        <pc:spChg chg="mod">
          <ac:chgData name="Gudka, Dawna" userId="823cceae-331b-41d6-9a63-34ad6d1db55c" providerId="ADAL" clId="{7BA06B81-A001-4ACD-8655-BD163BA37CE7}" dt="2024-06-13T04:54:51.074" v="628" actId="20577"/>
          <ac:spMkLst>
            <pc:docMk/>
            <pc:sldMk cId="1464257442" sldId="5452"/>
            <ac:spMk id="6" creationId="{817B3D93-CCC0-5306-7668-D0F6F017E251}"/>
          </ac:spMkLst>
        </pc:spChg>
        <pc:spChg chg="mod">
          <ac:chgData name="Gudka, Dawna" userId="823cceae-331b-41d6-9a63-34ad6d1db55c" providerId="ADAL" clId="{7BA06B81-A001-4ACD-8655-BD163BA37CE7}" dt="2024-06-13T04:56:05.733" v="670" actId="20577"/>
          <ac:spMkLst>
            <pc:docMk/>
            <pc:sldMk cId="1464257442" sldId="5452"/>
            <ac:spMk id="7" creationId="{A28EC7DC-7995-780C-9DD1-390D0F71AF1D}"/>
          </ac:spMkLst>
        </pc:spChg>
        <pc:graphicFrameChg chg="modGraphic">
          <ac:chgData name="Gudka, Dawna" userId="823cceae-331b-41d6-9a63-34ad6d1db55c" providerId="ADAL" clId="{7BA06B81-A001-4ACD-8655-BD163BA37CE7}" dt="2024-06-13T04:54:36.472" v="592" actId="20577"/>
          <ac:graphicFrameMkLst>
            <pc:docMk/>
            <pc:sldMk cId="1464257442" sldId="5452"/>
            <ac:graphicFrameMk id="9" creationId="{BE6DBE5B-6613-480C-7673-649F61C9968C}"/>
          </ac:graphicFrameMkLst>
        </pc:graphicFrameChg>
      </pc:sldChg>
      <pc:sldChg chg="addSp modSp mod">
        <pc:chgData name="Gudka, Dawna" userId="823cceae-331b-41d6-9a63-34ad6d1db55c" providerId="ADAL" clId="{7BA06B81-A001-4ACD-8655-BD163BA37CE7}" dt="2024-06-13T05:41:52.217" v="3845" actId="20577"/>
        <pc:sldMkLst>
          <pc:docMk/>
          <pc:sldMk cId="1360257167" sldId="5453"/>
        </pc:sldMkLst>
        <pc:spChg chg="add mod">
          <ac:chgData name="Gudka, Dawna" userId="823cceae-331b-41d6-9a63-34ad6d1db55c" providerId="ADAL" clId="{7BA06B81-A001-4ACD-8655-BD163BA37CE7}" dt="2024-06-13T05:40:18.243" v="3802" actId="33524"/>
          <ac:spMkLst>
            <pc:docMk/>
            <pc:sldMk cId="1360257167" sldId="5453"/>
            <ac:spMk id="2" creationId="{7B575D83-1327-6725-6B62-60992FB4737B}"/>
          </ac:spMkLst>
        </pc:spChg>
        <pc:spChg chg="mod">
          <ac:chgData name="Gudka, Dawna" userId="823cceae-331b-41d6-9a63-34ad6d1db55c" providerId="ADAL" clId="{7BA06B81-A001-4ACD-8655-BD163BA37CE7}" dt="2024-06-13T05:06:19.733" v="1673" actId="20577"/>
          <ac:spMkLst>
            <pc:docMk/>
            <pc:sldMk cId="1360257167" sldId="5453"/>
            <ac:spMk id="7" creationId="{A3D6EAC0-17D3-B021-92CD-AFF67B2C6903}"/>
          </ac:spMkLst>
        </pc:spChg>
        <pc:spChg chg="mod">
          <ac:chgData name="Gudka, Dawna" userId="823cceae-331b-41d6-9a63-34ad6d1db55c" providerId="ADAL" clId="{7BA06B81-A001-4ACD-8655-BD163BA37CE7}" dt="2024-06-13T05:41:52.217" v="3845" actId="20577"/>
          <ac:spMkLst>
            <pc:docMk/>
            <pc:sldMk cId="1360257167" sldId="5453"/>
            <ac:spMk id="8" creationId="{D6504B4B-6829-E849-F7AC-00D6C78E1D0B}"/>
          </ac:spMkLst>
        </pc:spChg>
      </pc:sldChg>
      <pc:sldChg chg="modSp mod ord">
        <pc:chgData name="Gudka, Dawna" userId="823cceae-331b-41d6-9a63-34ad6d1db55c" providerId="ADAL" clId="{7BA06B81-A001-4ACD-8655-BD163BA37CE7}" dt="2024-06-13T13:20:32.958" v="4034" actId="13926"/>
        <pc:sldMkLst>
          <pc:docMk/>
          <pc:sldMk cId="1405902670" sldId="5458"/>
        </pc:sldMkLst>
        <pc:spChg chg="mod">
          <ac:chgData name="Gudka, Dawna" userId="823cceae-331b-41d6-9a63-34ad6d1db55c" providerId="ADAL" clId="{7BA06B81-A001-4ACD-8655-BD163BA37CE7}" dt="2024-06-13T05:14:55.605" v="2235" actId="20577"/>
          <ac:spMkLst>
            <pc:docMk/>
            <pc:sldMk cId="1405902670" sldId="5458"/>
            <ac:spMk id="6" creationId="{817B3D93-CCC0-5306-7668-D0F6F017E251}"/>
          </ac:spMkLst>
        </pc:spChg>
        <pc:spChg chg="mod">
          <ac:chgData name="Gudka, Dawna" userId="823cceae-331b-41d6-9a63-34ad6d1db55c" providerId="ADAL" clId="{7BA06B81-A001-4ACD-8655-BD163BA37CE7}" dt="2024-06-13T05:15:36.544" v="2299" actId="27636"/>
          <ac:spMkLst>
            <pc:docMk/>
            <pc:sldMk cId="1405902670" sldId="5458"/>
            <ac:spMk id="7" creationId="{A28EC7DC-7995-780C-9DD1-390D0F71AF1D}"/>
          </ac:spMkLst>
        </pc:spChg>
        <pc:graphicFrameChg chg="modGraphic">
          <ac:chgData name="Gudka, Dawna" userId="823cceae-331b-41d6-9a63-34ad6d1db55c" providerId="ADAL" clId="{7BA06B81-A001-4ACD-8655-BD163BA37CE7}" dt="2024-06-13T13:20:32.958" v="4034" actId="13926"/>
          <ac:graphicFrameMkLst>
            <pc:docMk/>
            <pc:sldMk cId="1405902670" sldId="5458"/>
            <ac:graphicFrameMk id="9" creationId="{BE6DBE5B-6613-480C-7673-649F61C9968C}"/>
          </ac:graphicFrameMkLst>
        </pc:graphicFrameChg>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pChg chg="add del mod">
          <ac:chgData name="Gudka, Dawna" userId="823cceae-331b-41d6-9a63-34ad6d1db55c" providerId="ADAL" clId="{7BA06B81-A001-4ACD-8655-BD163BA37CE7}" dt="2024-06-13T04:57:21.001" v="678" actId="478"/>
          <ac:spMkLst>
            <pc:docMk/>
            <pc:sldMk cId="575234820" sldId="5463"/>
            <ac:spMk id="4" creationId="{3273FCC8-4A9F-444F-6714-00F16DC2DB0E}"/>
          </ac:spMkLst>
        </pc:spChg>
        <pc:spChg chg="add mod">
          <ac:chgData name="Gudka, Dawna" userId="823cceae-331b-41d6-9a63-34ad6d1db55c" providerId="ADAL" clId="{7BA06B81-A001-4ACD-8655-BD163BA37CE7}" dt="2024-06-13T13:19:38.826" v="4033" actId="20577"/>
          <ac:spMkLst>
            <pc:docMk/>
            <pc:sldMk cId="575234820" sldId="5463"/>
            <ac:spMk id="5" creationId="{BDDF6E73-149B-0B4A-2552-021CE67444C6}"/>
          </ac:spMkLst>
        </pc:spChg>
        <pc:spChg chg="mod">
          <ac:chgData name="Gudka, Dawna" userId="823cceae-331b-41d6-9a63-34ad6d1db55c" providerId="ADAL" clId="{7BA06B81-A001-4ACD-8655-BD163BA37CE7}" dt="2024-06-13T05:39:03.564" v="3732" actId="14100"/>
          <ac:spMkLst>
            <pc:docMk/>
            <pc:sldMk cId="575234820" sldId="5463"/>
            <ac:spMk id="20" creationId="{49EFEE59-E129-976B-614D-D6B91A3080B9}"/>
          </ac:spMkLst>
        </pc:spChg>
        <pc:spChg chg="del mod">
          <ac:chgData name="Gudka, Dawna" userId="823cceae-331b-41d6-9a63-34ad6d1db55c" providerId="ADAL" clId="{7BA06B81-A001-4ACD-8655-BD163BA37CE7}" dt="2024-06-13T04:57:19.158" v="677" actId="478"/>
          <ac:spMkLst>
            <pc:docMk/>
            <pc:sldMk cId="575234820" sldId="5463"/>
            <ac:spMk id="21" creationId="{ED5B9BC6-DA21-9F09-374C-592F1783DA04}"/>
          </ac:spMkLst>
        </pc:spChg>
        <pc:spChg chg="mod">
          <ac:chgData name="Gudka, Dawna" userId="823cceae-331b-41d6-9a63-34ad6d1db55c" providerId="ADAL" clId="{7BA06B81-A001-4ACD-8655-BD163BA37CE7}" dt="2024-06-13T04:57:46.175" v="824" actId="27636"/>
          <ac:spMkLst>
            <pc:docMk/>
            <pc:sldMk cId="575234820" sldId="5463"/>
            <ac:spMk id="27" creationId="{E1DB1521-6ABC-A840-9449-352D4AA1CB18}"/>
          </ac:spMkLst>
        </pc:spChg>
        <pc:spChg chg="mod">
          <ac:chgData name="Gudka, Dawna" userId="823cceae-331b-41d6-9a63-34ad6d1db55c" providerId="ADAL" clId="{7BA06B81-A001-4ACD-8655-BD163BA37CE7}" dt="2024-06-13T04:58:29.135" v="889" actId="20577"/>
          <ac:spMkLst>
            <pc:docMk/>
            <pc:sldMk cId="575234820" sldId="5463"/>
            <ac:spMk id="28" creationId="{EDCB9D10-64FA-65E4-F789-9C639188A1A4}"/>
          </ac:spMkLst>
        </pc:spChg>
        <pc:picChg chg="del mod">
          <ac:chgData name="Gudka, Dawna" userId="823cceae-331b-41d6-9a63-34ad6d1db55c" providerId="ADAL" clId="{7BA06B81-A001-4ACD-8655-BD163BA37CE7}" dt="2024-06-13T04:57:11.872" v="675" actId="478"/>
          <ac:picMkLst>
            <pc:docMk/>
            <pc:sldMk cId="575234820" sldId="5463"/>
            <ac:picMk id="26" creationId="{27D53B4D-6D4D-D1A3-2D9C-A5C6FFEACB91}"/>
          </ac:picMkLst>
        </pc:picChg>
      </pc:sldChg>
      <pc:sldChg chg="modSp add del mod ord">
        <pc:chgData name="Gudka, Dawna" userId="823cceae-331b-41d6-9a63-34ad6d1db55c" providerId="ADAL" clId="{7BA06B81-A001-4ACD-8655-BD163BA37CE7}" dt="2024-06-13T05:09:25.888" v="1814" actId="2696"/>
        <pc:sldMkLst>
          <pc:docMk/>
          <pc:sldMk cId="328086365" sldId="5464"/>
        </pc:sldMkLst>
        <pc:spChg chg="mod">
          <ac:chgData name="Gudka, Dawna" userId="823cceae-331b-41d6-9a63-34ad6d1db55c" providerId="ADAL" clId="{7BA06B81-A001-4ACD-8655-BD163BA37CE7}" dt="2024-06-13T05:06:04.321" v="1664" actId="20577"/>
          <ac:spMkLst>
            <pc:docMk/>
            <pc:sldMk cId="328086365" sldId="5464"/>
            <ac:spMk id="20" creationId="{49EFEE59-E129-976B-614D-D6B91A3080B9}"/>
          </ac:spMkLst>
        </pc:spChg>
      </pc:sldChg>
      <pc:sldChg chg="addSp delSp modSp add mod ord">
        <pc:chgData name="Gudka, Dawna" userId="823cceae-331b-41d6-9a63-34ad6d1db55c" providerId="ADAL" clId="{7BA06B81-A001-4ACD-8655-BD163BA37CE7}" dt="2024-06-13T05:35:47.226" v="3616" actId="962"/>
        <pc:sldMkLst>
          <pc:docMk/>
          <pc:sldMk cId="2968826480" sldId="5465"/>
        </pc:sldMkLst>
        <pc:spChg chg="add mod">
          <ac:chgData name="Gudka, Dawna" userId="823cceae-331b-41d6-9a63-34ad6d1db55c" providerId="ADAL" clId="{7BA06B81-A001-4ACD-8655-BD163BA37CE7}" dt="2024-06-13T05:34:56.810" v="3518" actId="20577"/>
          <ac:spMkLst>
            <pc:docMk/>
            <pc:sldMk cId="2968826480" sldId="5465"/>
            <ac:spMk id="9" creationId="{0F241BD3-801F-0A14-29D9-9D95C7187E72}"/>
          </ac:spMkLst>
        </pc:spChg>
        <pc:spChg chg="mod">
          <ac:chgData name="Gudka, Dawna" userId="823cceae-331b-41d6-9a63-34ad6d1db55c" providerId="ADAL" clId="{7BA06B81-A001-4ACD-8655-BD163BA37CE7}" dt="2024-06-13T05:33:43.147" v="3324" actId="20577"/>
          <ac:spMkLst>
            <pc:docMk/>
            <pc:sldMk cId="2968826480" sldId="5465"/>
            <ac:spMk id="20" creationId="{49EFEE59-E129-976B-614D-D6B91A3080B9}"/>
          </ac:spMkLst>
        </pc:spChg>
        <pc:spChg chg="mod">
          <ac:chgData name="Gudka, Dawna" userId="823cceae-331b-41d6-9a63-34ad6d1db55c" providerId="ADAL" clId="{7BA06B81-A001-4ACD-8655-BD163BA37CE7}" dt="2024-06-13T05:09:54.063" v="1915" actId="20577"/>
          <ac:spMkLst>
            <pc:docMk/>
            <pc:sldMk cId="2968826480" sldId="5465"/>
            <ac:spMk id="27" creationId="{E1DB1521-6ABC-A840-9449-352D4AA1CB18}"/>
          </ac:spMkLst>
        </pc:spChg>
        <pc:spChg chg="mod">
          <ac:chgData name="Gudka, Dawna" userId="823cceae-331b-41d6-9a63-34ad6d1db55c" providerId="ADAL" clId="{7BA06B81-A001-4ACD-8655-BD163BA37CE7}" dt="2024-06-13T05:10:12.803" v="1982" actId="20577"/>
          <ac:spMkLst>
            <pc:docMk/>
            <pc:sldMk cId="2968826480" sldId="5465"/>
            <ac:spMk id="28" creationId="{EDCB9D10-64FA-65E4-F789-9C639188A1A4}"/>
          </ac:spMkLst>
        </pc:spChg>
        <pc:picChg chg="add del mod">
          <ac:chgData name="Gudka, Dawna" userId="823cceae-331b-41d6-9a63-34ad6d1db55c" providerId="ADAL" clId="{7BA06B81-A001-4ACD-8655-BD163BA37CE7}" dt="2024-06-13T05:33:22.065" v="3230" actId="478"/>
          <ac:picMkLst>
            <pc:docMk/>
            <pc:sldMk cId="2968826480" sldId="5465"/>
            <ac:picMk id="2" creationId="{05C0121C-77CF-49B4-ED0E-A56DC3B265F6}"/>
          </ac:picMkLst>
        </pc:picChg>
        <pc:picChg chg="add del">
          <ac:chgData name="Gudka, Dawna" userId="823cceae-331b-41d6-9a63-34ad6d1db55c" providerId="ADAL" clId="{7BA06B81-A001-4ACD-8655-BD163BA37CE7}" dt="2024-06-13T05:27:09.836" v="2702" actId="478"/>
          <ac:picMkLst>
            <pc:docMk/>
            <pc:sldMk cId="2968826480" sldId="5465"/>
            <ac:picMk id="5" creationId="{BEE44C00-F4E6-BDE8-9ECB-461FA116DACA}"/>
          </ac:picMkLst>
        </pc:picChg>
        <pc:picChg chg="add del mod">
          <ac:chgData name="Gudka, Dawna" userId="823cceae-331b-41d6-9a63-34ad6d1db55c" providerId="ADAL" clId="{7BA06B81-A001-4ACD-8655-BD163BA37CE7}" dt="2024-06-13T05:33:22.903" v="3231" actId="478"/>
          <ac:picMkLst>
            <pc:docMk/>
            <pc:sldMk cId="2968826480" sldId="5465"/>
            <ac:picMk id="7" creationId="{A07DBC9E-7369-DF90-0210-91E745F2F208}"/>
          </ac:picMkLst>
        </pc:picChg>
        <pc:picChg chg="add mod">
          <ac:chgData name="Gudka, Dawna" userId="823cceae-331b-41d6-9a63-34ad6d1db55c" providerId="ADAL" clId="{7BA06B81-A001-4ACD-8655-BD163BA37CE7}" dt="2024-06-13T05:35:47.226" v="3616" actId="962"/>
          <ac:picMkLst>
            <pc:docMk/>
            <pc:sldMk cId="2968826480" sldId="5465"/>
            <ac:picMk id="8" creationId="{7731069C-4761-41D7-39DA-95073E9EA18A}"/>
          </ac:picMkLst>
        </pc:picChg>
      </pc:sldChg>
      <pc:sldChg chg="addSp modSp add mod ord">
        <pc:chgData name="Gudka, Dawna" userId="823cceae-331b-41d6-9a63-34ad6d1db55c" providerId="ADAL" clId="{7BA06B81-A001-4ACD-8655-BD163BA37CE7}" dt="2024-06-13T05:42:10.103" v="3883" actId="20577"/>
        <pc:sldMkLst>
          <pc:docMk/>
          <pc:sldMk cId="2823243994" sldId="5466"/>
        </pc:sldMkLst>
        <pc:spChg chg="add mod">
          <ac:chgData name="Gudka, Dawna" userId="823cceae-331b-41d6-9a63-34ad6d1db55c" providerId="ADAL" clId="{7BA06B81-A001-4ACD-8655-BD163BA37CE7}" dt="2024-06-13T05:40:33.326" v="3804" actId="1076"/>
          <ac:spMkLst>
            <pc:docMk/>
            <pc:sldMk cId="2823243994" sldId="5466"/>
            <ac:spMk id="2" creationId="{E6B9BF18-F204-3D2C-0F21-EA344F93E375}"/>
          </ac:spMkLst>
        </pc:spChg>
        <pc:spChg chg="mod">
          <ac:chgData name="Gudka, Dawna" userId="823cceae-331b-41d6-9a63-34ad6d1db55c" providerId="ADAL" clId="{7BA06B81-A001-4ACD-8655-BD163BA37CE7}" dt="2024-06-13T05:14:10.755" v="2081" actId="20577"/>
          <ac:spMkLst>
            <pc:docMk/>
            <pc:sldMk cId="2823243994" sldId="5466"/>
            <ac:spMk id="7" creationId="{A3D6EAC0-17D3-B021-92CD-AFF67B2C6903}"/>
          </ac:spMkLst>
        </pc:spChg>
        <pc:spChg chg="mod">
          <ac:chgData name="Gudka, Dawna" userId="823cceae-331b-41d6-9a63-34ad6d1db55c" providerId="ADAL" clId="{7BA06B81-A001-4ACD-8655-BD163BA37CE7}" dt="2024-06-13T05:42:10.103" v="3883" actId="20577"/>
          <ac:spMkLst>
            <pc:docMk/>
            <pc:sldMk cId="2823243994" sldId="5466"/>
            <ac:spMk id="8" creationId="{D6504B4B-6829-E849-F7AC-00D6C78E1D0B}"/>
          </ac:spMkLst>
        </pc:spChg>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pChg chg="add del mod">
          <ac:chgData name="Gudka, Dawna" userId="823cceae-331b-41d6-9a63-34ad6d1db55c" providerId="ADAL" clId="{7BA06B81-A001-4ACD-8655-BD163BA37CE7}" dt="2024-06-13T05:28:19.070" v="2776"/>
          <ac:spMkLst>
            <pc:docMk/>
            <pc:sldMk cId="3774009915" sldId="5467"/>
            <ac:spMk id="2" creationId="{C14DC8D1-84DA-0BC6-F6BC-24180EB717BC}"/>
          </ac:spMkLst>
        </pc:spChg>
        <pc:spChg chg="ord">
          <ac:chgData name="Gudka, Dawna" userId="823cceae-331b-41d6-9a63-34ad6d1db55c" providerId="ADAL" clId="{7BA06B81-A001-4ACD-8655-BD163BA37CE7}" dt="2024-06-13T05:37:27.784" v="3654" actId="13244"/>
          <ac:spMkLst>
            <pc:docMk/>
            <pc:sldMk cId="3774009915" sldId="5467"/>
            <ac:spMk id="3" creationId="{9E936801-2838-36D0-7699-EE5C61C3F7A2}"/>
          </ac:spMkLst>
        </pc:spChg>
        <pc:spChg chg="add mod ord">
          <ac:chgData name="Gudka, Dawna" userId="823cceae-331b-41d6-9a63-34ad6d1db55c" providerId="ADAL" clId="{7BA06B81-A001-4ACD-8655-BD163BA37CE7}" dt="2024-06-13T05:36:28.870" v="3646" actId="13244"/>
          <ac:spMkLst>
            <pc:docMk/>
            <pc:sldMk cId="3774009915" sldId="5467"/>
            <ac:spMk id="4" creationId="{6DA5B460-808A-4E29-20E8-E8B80DC40277}"/>
          </ac:spMkLst>
        </pc:spChg>
        <pc:spChg chg="mod">
          <ac:chgData name="Gudka, Dawna" userId="823cceae-331b-41d6-9a63-34ad6d1db55c" providerId="ADAL" clId="{7BA06B81-A001-4ACD-8655-BD163BA37CE7}" dt="2024-06-13T05:28:17.434" v="2774" actId="14100"/>
          <ac:spMkLst>
            <pc:docMk/>
            <pc:sldMk cId="3774009915" sldId="5467"/>
            <ac:spMk id="20" creationId="{49EFEE59-E129-976B-614D-D6B91A3080B9}"/>
          </ac:spMkLst>
        </pc:spChg>
        <pc:spChg chg="ord">
          <ac:chgData name="Gudka, Dawna" userId="823cceae-331b-41d6-9a63-34ad6d1db55c" providerId="ADAL" clId="{7BA06B81-A001-4ACD-8655-BD163BA37CE7}" dt="2024-06-13T05:37:08.520" v="3650" actId="13244"/>
          <ac:spMkLst>
            <pc:docMk/>
            <pc:sldMk cId="3774009915" sldId="5467"/>
            <ac:spMk id="27" creationId="{E1DB1521-6ABC-A840-9449-352D4AA1CB18}"/>
          </ac:spMkLst>
        </pc:spChg>
        <pc:spChg chg="ord">
          <ac:chgData name="Gudka, Dawna" userId="823cceae-331b-41d6-9a63-34ad6d1db55c" providerId="ADAL" clId="{7BA06B81-A001-4ACD-8655-BD163BA37CE7}" dt="2024-06-13T05:37:30.597" v="3655" actId="13244"/>
          <ac:spMkLst>
            <pc:docMk/>
            <pc:sldMk cId="3774009915" sldId="5467"/>
            <ac:spMk id="28" creationId="{EDCB9D10-64FA-65E4-F789-9C639188A1A4}"/>
          </ac:spMkLst>
        </pc:spChg>
        <pc:picChg chg="add mod ord">
          <ac:chgData name="Gudka, Dawna" userId="823cceae-331b-41d6-9a63-34ad6d1db55c" providerId="ADAL" clId="{7BA06B81-A001-4ACD-8655-BD163BA37CE7}" dt="2024-06-13T05:37:13.414" v="3651" actId="13244"/>
          <ac:picMkLst>
            <pc:docMk/>
            <pc:sldMk cId="3774009915" sldId="5467"/>
            <ac:picMk id="5" creationId="{865A9340-D3D9-F04E-D19C-DA90A5214463}"/>
          </ac:picMkLst>
        </pc:picChg>
        <pc:picChg chg="add mod ord modCrop">
          <ac:chgData name="Gudka, Dawna" userId="823cceae-331b-41d6-9a63-34ad6d1db55c" providerId="ADAL" clId="{7BA06B81-A001-4ACD-8655-BD163BA37CE7}" dt="2024-06-13T05:37:23.689" v="3653" actId="962"/>
          <ac:picMkLst>
            <pc:docMk/>
            <pc:sldMk cId="3774009915" sldId="5467"/>
            <ac:picMk id="6" creationId="{98217C80-0984-3303-DB57-E385C7EEF91E}"/>
          </ac:picMkLst>
        </pc:picChg>
      </pc:sldChg>
      <pc:sldChg chg="modSp add mod">
        <pc:chgData name="Gudka, Dawna" userId="823cceae-331b-41d6-9a63-34ad6d1db55c" providerId="ADAL" clId="{7BA06B81-A001-4ACD-8655-BD163BA37CE7}" dt="2024-06-13T05:37:52.130" v="3657" actId="13244"/>
        <pc:sldMkLst>
          <pc:docMk/>
          <pc:sldMk cId="925303632" sldId="5468"/>
        </pc:sldMkLst>
        <pc:picChg chg="mod">
          <ac:chgData name="Gudka, Dawna" userId="823cceae-331b-41d6-9a63-34ad6d1db55c" providerId="ADAL" clId="{7BA06B81-A001-4ACD-8655-BD163BA37CE7}" dt="2024-06-13T05:37:52.130" v="3657" actId="13244"/>
          <ac:picMkLst>
            <pc:docMk/>
            <pc:sldMk cId="925303632" sldId="5468"/>
            <ac:picMk id="2" creationId="{05C0121C-77CF-49B4-ED0E-A56DC3B265F6}"/>
          </ac:picMkLst>
        </pc:picChg>
        <pc:picChg chg="mod ord">
          <ac:chgData name="Gudka, Dawna" userId="823cceae-331b-41d6-9a63-34ad6d1db55c" providerId="ADAL" clId="{7BA06B81-A001-4ACD-8655-BD163BA37CE7}" dt="2024-06-13T05:37:47.432" v="3656" actId="13244"/>
          <ac:picMkLst>
            <pc:docMk/>
            <pc:sldMk cId="925303632" sldId="5468"/>
            <ac:picMk id="7" creationId="{A07DBC9E-7369-DF90-0210-91E745F2F208}"/>
          </ac:picMkLst>
        </pc:pic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modSp mod">
        <pc:chgData name="Gudka, Dawna" userId="823cceae-331b-41d6-9a63-34ad6d1db55c" providerId="ADAL" clId="{8E077B94-6E85-451A-8781-D86FA53C016E}" dt="2024-07-09T14:14:53.614" v="208" actId="20577"/>
        <pc:sldMkLst>
          <pc:docMk/>
          <pc:sldMk cId="3044915438" sldId="256"/>
        </pc:sldMkLst>
        <pc:spChg chg="mod">
          <ac:chgData name="Gudka, Dawna" userId="823cceae-331b-41d6-9a63-34ad6d1db55c" providerId="ADAL" clId="{8E077B94-6E85-451A-8781-D86FA53C016E}" dt="2024-07-09T14:14:53.614" v="208" actId="20577"/>
          <ac:spMkLst>
            <pc:docMk/>
            <pc:sldMk cId="3044915438" sldId="256"/>
            <ac:spMk id="2" creationId="{00000000-0000-0000-0000-000000000000}"/>
          </ac:spMkLst>
        </pc:spChg>
      </pc:sldChg>
      <pc:sldChg chg="modSp mod">
        <pc:chgData name="Gudka, Dawna" userId="823cceae-331b-41d6-9a63-34ad6d1db55c" providerId="ADAL" clId="{8E077B94-6E85-451A-8781-D86FA53C016E}" dt="2024-07-09T13:47:53.065" v="179" actId="20577"/>
        <pc:sldMkLst>
          <pc:docMk/>
          <pc:sldMk cId="1037917088" sldId="5098"/>
        </pc:sldMkLst>
        <pc:graphicFrameChg chg="mod modGraphic">
          <ac:chgData name="Gudka, Dawna" userId="823cceae-331b-41d6-9a63-34ad6d1db55c" providerId="ADAL" clId="{8E077B94-6E85-451A-8781-D86FA53C016E}" dt="2024-07-09T13:47:53.065" v="179"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8E077B94-6E85-451A-8781-D86FA53C016E}" dt="2024-07-10T18:46:11.981" v="377" actId="13244"/>
        <pc:sldMkLst>
          <pc:docMk/>
          <pc:sldMk cId="2968826480" sldId="5465"/>
        </pc:sldMkLst>
        <pc:spChg chg="ord">
          <ac:chgData name="Gudka, Dawna" userId="823cceae-331b-41d6-9a63-34ad6d1db55c" providerId="ADAL" clId="{8E077B94-6E85-451A-8781-D86FA53C016E}" dt="2024-07-10T18:46:11.981" v="377" actId="13244"/>
          <ac:spMkLst>
            <pc:docMk/>
            <pc:sldMk cId="2968826480" sldId="5465"/>
            <ac:spMk id="9" creationId="{0F241BD3-801F-0A14-29D9-9D95C7187E72}"/>
          </ac:spMkLst>
        </pc:spChg>
        <pc:picChg chg="add mod ord">
          <ac:chgData name="Gudka, Dawna" userId="823cceae-331b-41d6-9a63-34ad6d1db55c" providerId="ADAL" clId="{8E077B94-6E85-451A-8781-D86FA53C016E}" dt="2024-07-10T18:46:05.879" v="376" actId="13244"/>
          <ac:picMkLst>
            <pc:docMk/>
            <pc:sldMk cId="2968826480" sldId="5465"/>
            <ac:picMk id="4" creationId="{F83B6FAF-4E3C-ECB2-F0DB-1F3468E28BEB}"/>
          </ac:picMkLst>
        </pc:picChg>
        <pc:picChg chg="del">
          <ac:chgData name="Gudka, Dawna" userId="823cceae-331b-41d6-9a63-34ad6d1db55c" providerId="ADAL" clId="{8E077B94-6E85-451A-8781-D86FA53C016E}" dt="2024-07-09T13:51:07.778" v="198" actId="478"/>
          <ac:picMkLst>
            <pc:docMk/>
            <pc:sldMk cId="2968826480" sldId="5465"/>
            <ac:picMk id="8" creationId="{7731069C-4761-41D7-39DA-95073E9EA18A}"/>
          </ac:picMkLst>
        </pc:picChg>
      </pc:sldChg>
      <pc:sldChg chg="addSp delSp modSp mod">
        <pc:chgData name="Gudka, Dawna" userId="823cceae-331b-41d6-9a63-34ad6d1db55c" providerId="ADAL" clId="{8E077B94-6E85-451A-8781-D86FA53C016E}" dt="2024-07-10T18:45:54.363" v="375" actId="962"/>
        <pc:sldMkLst>
          <pc:docMk/>
          <pc:sldMk cId="925303632" sldId="5468"/>
        </pc:sldMkLst>
        <pc:picChg chg="add mod ord">
          <ac:chgData name="Gudka, Dawna" userId="823cceae-331b-41d6-9a63-34ad6d1db55c" providerId="ADAL" clId="{8E077B94-6E85-451A-8781-D86FA53C016E}" dt="2024-07-10T18:45:54.363" v="375" actId="962"/>
          <ac:picMkLst>
            <pc:docMk/>
            <pc:sldMk cId="925303632" sldId="5468"/>
            <ac:picMk id="5" creationId="{A1E82574-6A87-395B-0998-A905C07A2A5A}"/>
          </ac:picMkLst>
        </pc:picChg>
        <pc:picChg chg="del">
          <ac:chgData name="Gudka, Dawna" userId="823cceae-331b-41d6-9a63-34ad6d1db55c" providerId="ADAL" clId="{8E077B94-6E85-451A-8781-D86FA53C016E}" dt="2024-07-09T13:50:37.786" v="193" actId="478"/>
          <ac:picMkLst>
            <pc:docMk/>
            <pc:sldMk cId="925303632" sldId="5468"/>
            <ac:picMk id="7" creationId="{A07DBC9E-7369-DF90-0210-91E745F2F208}"/>
          </ac:picMkLst>
        </pc:picChg>
      </pc:sldChg>
      <pc:sldChg chg="modSp mod">
        <pc:chgData name="Gudka, Dawna" userId="823cceae-331b-41d6-9a63-34ad6d1db55c" providerId="ADAL" clId="{8E077B94-6E85-451A-8781-D86FA53C016E}" dt="2024-07-11T14:05:09.113" v="388" actId="27918"/>
        <pc:sldMkLst>
          <pc:docMk/>
          <pc:sldMk cId="1765433899" sldId="5480"/>
        </pc:sldMkLst>
        <pc:spChg chg="mod">
          <ac:chgData name="Gudka, Dawna" userId="823cceae-331b-41d6-9a63-34ad6d1db55c" providerId="ADAL" clId="{8E077B94-6E85-451A-8781-D86FA53C016E}" dt="2024-07-11T14:01:51.735" v="382" actId="20577"/>
          <ac:spMkLst>
            <pc:docMk/>
            <pc:sldMk cId="1765433899" sldId="5480"/>
            <ac:spMk id="2" creationId="{0543A6E2-0E70-9266-F576-2897347CE6BD}"/>
          </ac:spMkLst>
        </pc:spChg>
        <pc:spChg chg="ord">
          <ac:chgData name="Gudka, Dawna" userId="823cceae-331b-41d6-9a63-34ad6d1db55c" providerId="ADAL" clId="{8E077B94-6E85-451A-8781-D86FA53C016E}" dt="2024-07-10T18:45:34.104" v="373" actId="13244"/>
          <ac:spMkLst>
            <pc:docMk/>
            <pc:sldMk cId="1765433899" sldId="5480"/>
            <ac:spMk id="4" creationId="{38323E44-65BA-0731-E594-3D46F081FC8A}"/>
          </ac:spMkLst>
        </pc:spChg>
      </pc:sld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pChg chg="add del mod">
          <ac:chgData name="Severson, Annette" userId="199f3c28-b733-4b36-8b0e-b7eb6984ff94" providerId="ADAL" clId="{6C33BF44-7AEB-428D-A32F-F89BEF575547}" dt="2024-07-10T15:34:04.410" v="2" actId="6264"/>
          <ac:spMkLst>
            <pc:docMk/>
            <pc:sldMk cId="287417011" sldId="257"/>
            <ac:spMk id="2" creationId="{6668166E-B474-B0B8-9C45-954B03E1AB5E}"/>
          </ac:spMkLst>
        </pc:spChg>
        <pc:spChg chg="add del mod">
          <ac:chgData name="Severson, Annette" userId="199f3c28-b733-4b36-8b0e-b7eb6984ff94" providerId="ADAL" clId="{6C33BF44-7AEB-428D-A32F-F89BEF575547}" dt="2024-07-10T15:34:04.410" v="2" actId="6264"/>
          <ac:spMkLst>
            <pc:docMk/>
            <pc:sldMk cId="287417011" sldId="257"/>
            <ac:spMk id="3" creationId="{BBF53C8B-BB13-AE58-7EA0-A5690E6E7F54}"/>
          </ac:spMkLst>
        </pc:spChg>
        <pc:spChg chg="mod ord">
          <ac:chgData name="Severson, Annette" userId="199f3c28-b733-4b36-8b0e-b7eb6984ff94" providerId="ADAL" clId="{6C33BF44-7AEB-428D-A32F-F89BEF575547}" dt="2024-07-10T15:34:04.410" v="2" actId="6264"/>
          <ac:spMkLst>
            <pc:docMk/>
            <pc:sldMk cId="287417011" sldId="257"/>
            <ac:spMk id="4" creationId="{51EB5FCC-AF98-DF60-E11B-35E3960DE37A}"/>
          </ac:spMkLst>
        </pc:spChg>
        <pc:spChg chg="mod ord">
          <ac:chgData name="Severson, Annette" userId="199f3c28-b733-4b36-8b0e-b7eb6984ff94" providerId="ADAL" clId="{6C33BF44-7AEB-428D-A32F-F89BEF575547}" dt="2024-07-10T15:34:04.410" v="2" actId="6264"/>
          <ac:spMkLst>
            <pc:docMk/>
            <pc:sldMk cId="287417011" sldId="257"/>
            <ac:spMk id="5" creationId="{6A4EC1D2-FE09-35C6-B8A8-FA94E7F7E7EA}"/>
          </ac:spMkLst>
        </pc:spChg>
        <pc:spChg chg="mod ord">
          <ac:chgData name="Severson, Annette" userId="199f3c28-b733-4b36-8b0e-b7eb6984ff94" providerId="ADAL" clId="{6C33BF44-7AEB-428D-A32F-F89BEF575547}" dt="2024-07-10T15:34:04.410" v="2" actId="6264"/>
          <ac:spMkLst>
            <pc:docMk/>
            <pc:sldMk cId="287417011" sldId="257"/>
            <ac:spMk id="6" creationId="{0C89954A-C5A6-529B-3607-A1A5FDA4A4D6}"/>
          </ac:spMkLst>
        </pc:spChg>
        <pc:spChg chg="add del mod">
          <ac:chgData name="Severson, Annette" userId="199f3c28-b733-4b36-8b0e-b7eb6984ff94" providerId="ADAL" clId="{6C33BF44-7AEB-428D-A32F-F89BEF575547}" dt="2024-07-10T15:34:04.410" v="2" actId="6264"/>
          <ac:spMkLst>
            <pc:docMk/>
            <pc:sldMk cId="287417011" sldId="257"/>
            <ac:spMk id="7" creationId="{6A92D820-B590-F483-E847-6BB6D1C2E69D}"/>
          </ac:spMkLst>
        </pc:spChg>
        <pc:spChg chg="add del mod">
          <ac:chgData name="Severson, Annette" userId="199f3c28-b733-4b36-8b0e-b7eb6984ff94" providerId="ADAL" clId="{6C33BF44-7AEB-428D-A32F-F89BEF575547}" dt="2024-07-10T15:34:04.410" v="2" actId="6264"/>
          <ac:spMkLst>
            <pc:docMk/>
            <pc:sldMk cId="287417011" sldId="257"/>
            <ac:spMk id="10" creationId="{F759B82C-9C08-7249-FFDA-B9A5E6125AA1}"/>
          </ac:spMkLst>
        </pc:spChg>
        <pc:spChg chg="add mod ord">
          <ac:chgData name="Severson, Annette" userId="199f3c28-b733-4b36-8b0e-b7eb6984ff94" providerId="ADAL" clId="{6C33BF44-7AEB-428D-A32F-F89BEF575547}" dt="2024-07-10T15:34:04.410" v="2" actId="6264"/>
          <ac:spMkLst>
            <pc:docMk/>
            <pc:sldMk cId="287417011" sldId="257"/>
            <ac:spMk id="11" creationId="{1156A20D-B291-4F39-CA17-B38417C1525F}"/>
          </ac:spMkLst>
        </pc:spChg>
        <pc:spChg chg="add mod ord">
          <ac:chgData name="Severson, Annette" userId="199f3c28-b733-4b36-8b0e-b7eb6984ff94" providerId="ADAL" clId="{6C33BF44-7AEB-428D-A32F-F89BEF575547}" dt="2024-07-10T15:34:04.410" v="2" actId="6264"/>
          <ac:spMkLst>
            <pc:docMk/>
            <pc:sldMk cId="287417011" sldId="257"/>
            <ac:spMk id="12" creationId="{7D2562FD-C117-C114-227C-F487E16FD294}"/>
          </ac:spMkLst>
        </pc:spChg>
        <pc:picChg chg="mod ord">
          <ac:chgData name="Severson, Annette" userId="199f3c28-b733-4b36-8b0e-b7eb6984ff94" providerId="ADAL" clId="{6C33BF44-7AEB-428D-A32F-F89BEF575547}" dt="2024-07-10T15:34:04.410" v="2" actId="6264"/>
          <ac:picMkLst>
            <pc:docMk/>
            <pc:sldMk cId="287417011" sldId="257"/>
            <ac:picMk id="8" creationId="{259DEE1A-7425-27A8-93FC-7962E34A524D}"/>
          </ac:picMkLst>
        </pc:picChg>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pChg chg="mod ord">
          <ac:chgData name="Severson, Annette" userId="199f3c28-b733-4b36-8b0e-b7eb6984ff94" providerId="ADAL" clId="{6C33BF44-7AEB-428D-A32F-F89BEF575547}" dt="2024-07-10T15:34:06.037" v="3" actId="6264"/>
          <ac:spMkLst>
            <pc:docMk/>
            <pc:sldMk cId="691128877" sldId="5146"/>
            <ac:spMk id="2" creationId="{7348A68E-3051-25F1-4714-F22134E2BB7A}"/>
          </ac:spMkLst>
        </pc:spChg>
        <pc:spChg chg="mod ord">
          <ac:chgData name="Severson, Annette" userId="199f3c28-b733-4b36-8b0e-b7eb6984ff94" providerId="ADAL" clId="{6C33BF44-7AEB-428D-A32F-F89BEF575547}" dt="2024-07-10T15:34:06.097" v="4" actId="27636"/>
          <ac:spMkLst>
            <pc:docMk/>
            <pc:sldMk cId="691128877" sldId="5146"/>
            <ac:spMk id="3" creationId="{BD861B8E-F713-048E-3B98-DD647109391E}"/>
          </ac:spMkLst>
        </pc:spChg>
        <pc:spChg chg="add del mod">
          <ac:chgData name="Severson, Annette" userId="199f3c28-b733-4b36-8b0e-b7eb6984ff94" providerId="ADAL" clId="{6C33BF44-7AEB-428D-A32F-F89BEF575547}" dt="2024-07-10T15:34:06.037" v="3" actId="6264"/>
          <ac:spMkLst>
            <pc:docMk/>
            <pc:sldMk cId="691128877" sldId="5146"/>
            <ac:spMk id="4" creationId="{4EB6B2E6-E699-C2CB-CFAB-590A5A9F4715}"/>
          </ac:spMkLst>
        </pc:spChg>
        <pc:spChg chg="mod ord">
          <ac:chgData name="Severson, Annette" userId="199f3c28-b733-4b36-8b0e-b7eb6984ff94" providerId="ADAL" clId="{6C33BF44-7AEB-428D-A32F-F89BEF575547}" dt="2024-07-10T15:34:06.037" v="3" actId="6264"/>
          <ac:spMkLst>
            <pc:docMk/>
            <pc:sldMk cId="691128877" sldId="5146"/>
            <ac:spMk id="5" creationId="{77612EB9-7AED-AFCB-FFBB-D2A2EA50E92B}"/>
          </ac:spMkLst>
        </pc:spChg>
        <pc:spChg chg="mod ord">
          <ac:chgData name="Severson, Annette" userId="199f3c28-b733-4b36-8b0e-b7eb6984ff94" providerId="ADAL" clId="{6C33BF44-7AEB-428D-A32F-F89BEF575547}" dt="2024-07-10T15:34:06.037" v="3" actId="6264"/>
          <ac:spMkLst>
            <pc:docMk/>
            <pc:sldMk cId="691128877" sldId="5146"/>
            <ac:spMk id="6" creationId="{EC685D2A-FFE4-2D39-540F-2C3984D390D1}"/>
          </ac:spMkLst>
        </pc:spChg>
        <pc:spChg chg="mod ord">
          <ac:chgData name="Severson, Annette" userId="199f3c28-b733-4b36-8b0e-b7eb6984ff94" providerId="ADAL" clId="{6C33BF44-7AEB-428D-A32F-F89BEF575547}" dt="2024-07-10T15:34:06.037" v="3" actId="6264"/>
          <ac:spMkLst>
            <pc:docMk/>
            <pc:sldMk cId="691128877" sldId="5146"/>
            <ac:spMk id="7" creationId="{1F907C6B-3424-BED3-12D8-AD6B9993B75E}"/>
          </ac:spMkLst>
        </pc:spChg>
        <pc:spChg chg="add del mod">
          <ac:chgData name="Severson, Annette" userId="199f3c28-b733-4b36-8b0e-b7eb6984ff94" providerId="ADAL" clId="{6C33BF44-7AEB-428D-A32F-F89BEF575547}" dt="2024-07-10T15:34:06.037" v="3" actId="6264"/>
          <ac:spMkLst>
            <pc:docMk/>
            <pc:sldMk cId="691128877" sldId="5146"/>
            <ac:spMk id="8" creationId="{554C169E-8515-548F-C896-E50494495D46}"/>
          </ac:spMkLst>
        </pc:spChg>
        <pc:spChg chg="add del mod">
          <ac:chgData name="Severson, Annette" userId="199f3c28-b733-4b36-8b0e-b7eb6984ff94" providerId="ADAL" clId="{6C33BF44-7AEB-428D-A32F-F89BEF575547}" dt="2024-07-10T15:34:06.037" v="3" actId="6264"/>
          <ac:spMkLst>
            <pc:docMk/>
            <pc:sldMk cId="691128877" sldId="5146"/>
            <ac:spMk id="9" creationId="{0557E54E-4E3A-40AC-A89D-13DC754E0284}"/>
          </ac:spMkLst>
        </pc:spChg>
        <pc:spChg chg="add del mod">
          <ac:chgData name="Severson, Annette" userId="199f3c28-b733-4b36-8b0e-b7eb6984ff94" providerId="ADAL" clId="{6C33BF44-7AEB-428D-A32F-F89BEF575547}" dt="2024-07-10T15:34:06.037" v="3" actId="6264"/>
          <ac:spMkLst>
            <pc:docMk/>
            <pc:sldMk cId="691128877" sldId="5146"/>
            <ac:spMk id="10" creationId="{9ECA852F-8FA7-B007-91BE-8D9D395F8A6E}"/>
          </ac:spMkLst>
        </pc:spChg>
        <pc:spChg chg="add del mod">
          <ac:chgData name="Severson, Annette" userId="199f3c28-b733-4b36-8b0e-b7eb6984ff94" providerId="ADAL" clId="{6C33BF44-7AEB-428D-A32F-F89BEF575547}" dt="2024-07-10T15:34:06.037" v="3" actId="6264"/>
          <ac:spMkLst>
            <pc:docMk/>
            <pc:sldMk cId="691128877" sldId="5146"/>
            <ac:spMk id="11" creationId="{849F9EA6-9294-5612-0924-264E0A44D5FC}"/>
          </ac:spMkLst>
        </pc:spChg>
        <pc:spChg chg="add mod ord">
          <ac:chgData name="Severson, Annette" userId="199f3c28-b733-4b36-8b0e-b7eb6984ff94" providerId="ADAL" clId="{6C33BF44-7AEB-428D-A32F-F89BEF575547}" dt="2024-07-10T15:34:06.037" v="3" actId="6264"/>
          <ac:spMkLst>
            <pc:docMk/>
            <pc:sldMk cId="691128877" sldId="5146"/>
            <ac:spMk id="12" creationId="{92BCA664-D9E8-1C68-0C90-DB443D44BC58}"/>
          </ac:spMkLst>
        </pc:sp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modSp mod">
        <pc:chgData name="Heitman, Lindsey" userId="a9773a47-99d2-4599-9377-6d37e9ec0bd3" providerId="ADAL" clId="{ED4A72F2-A37A-4785-8787-361AB7878AC5}" dt="2024-08-21T21:23:24.061" v="94" actId="20577"/>
        <pc:sldMkLst>
          <pc:docMk/>
          <pc:sldMk cId="1212467416" sldId="261"/>
        </pc:sldMkLst>
        <pc:graphicFrameChg chg="modGraphic">
          <ac:chgData name="Heitman, Lindsey" userId="a9773a47-99d2-4599-9377-6d37e9ec0bd3" providerId="ADAL" clId="{ED4A72F2-A37A-4785-8787-361AB7878AC5}" dt="2024-08-21T21:23:24.061" v="94" actId="20577"/>
          <ac:graphicFrameMkLst>
            <pc:docMk/>
            <pc:sldMk cId="1212467416" sldId="261"/>
            <ac:graphicFrameMk id="5" creationId="{9C3641C5-EC4F-D3EA-E4A2-8ABB597C5BAA}"/>
          </ac:graphicFrameMkLst>
        </pc:graphicFrameChg>
      </pc:sldChg>
      <pc:sldChg chg="add">
        <pc:chgData name="Heitman, Lindsey" userId="a9773a47-99d2-4599-9377-6d37e9ec0bd3" providerId="ADAL" clId="{ED4A72F2-A37A-4785-8787-361AB7878AC5}" dt="2024-08-21T21:31:30.131" v="261"/>
        <pc:sldMkLst>
          <pc:docMk/>
          <pc:sldMk cId="525739044" sldId="2201"/>
        </pc:sldMkLst>
      </pc:sldChg>
      <pc:sldChg chg="modSp mod">
        <pc:chgData name="Heitman, Lindsey" userId="a9773a47-99d2-4599-9377-6d37e9ec0bd3" providerId="ADAL" clId="{ED4A72F2-A37A-4785-8787-361AB7878AC5}" dt="2024-08-21T21:29:47.916" v="256" actId="20577"/>
        <pc:sldMkLst>
          <pc:docMk/>
          <pc:sldMk cId="1037917088" sldId="5098"/>
        </pc:sldMkLst>
        <pc:graphicFrameChg chg="modGraphic">
          <ac:chgData name="Heitman, Lindsey" userId="a9773a47-99d2-4599-9377-6d37e9ec0bd3" providerId="ADAL" clId="{ED4A72F2-A37A-4785-8787-361AB7878AC5}" dt="2024-08-21T21:29:47.916" v="256" actId="20577"/>
          <ac:graphicFrameMkLst>
            <pc:docMk/>
            <pc:sldMk cId="1037917088" sldId="5098"/>
            <ac:graphicFrameMk id="5" creationId="{5E4612F7-68C6-57CA-E918-38EF641F73CF}"/>
          </ac:graphicFrameMkLst>
        </pc:graphicFrameChg>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1:11.892" v="260"/>
        <pc:sldMkLst>
          <pc:docMk/>
          <pc:sldMk cId="1262648449" sldId="5455"/>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pChg chg="ord">
          <ac:chgData name="Heitman, Lindsey" userId="a9773a47-99d2-4599-9377-6d37e9ec0bd3" providerId="ADAL" clId="{ED4A72F2-A37A-4785-8787-361AB7878AC5}" dt="2024-08-21T21:33:38.100" v="263" actId="13244"/>
          <ac:spMkLst>
            <pc:docMk/>
            <pc:sldMk cId="3822177015" sldId="5531"/>
            <ac:spMk id="4" creationId="{B280EB62-8712-EAA9-B16F-E4FB82352A7A}"/>
          </ac:spMkLst>
        </pc:spChg>
        <pc:spChg chg="mod">
          <ac:chgData name="Heitman, Lindsey" userId="a9773a47-99d2-4599-9377-6d37e9ec0bd3" providerId="ADAL" clId="{ED4A72F2-A37A-4785-8787-361AB7878AC5}" dt="2024-08-21T21:35:56.291" v="284" actId="207"/>
          <ac:spMkLst>
            <pc:docMk/>
            <pc:sldMk cId="3822177015" sldId="5531"/>
            <ac:spMk id="7" creationId="{3CFDC82E-650D-FF21-7516-39B3D0FA82C4}"/>
          </ac:spMkLst>
        </pc:spChg>
        <pc:picChg chg="mod">
          <ac:chgData name="Heitman, Lindsey" userId="a9773a47-99d2-4599-9377-6d37e9ec0bd3" providerId="ADAL" clId="{ED4A72F2-A37A-4785-8787-361AB7878AC5}" dt="2024-08-21T21:33:42.363" v="264" actId="13244"/>
          <ac:picMkLst>
            <pc:docMk/>
            <pc:sldMk cId="3822177015" sldId="5531"/>
            <ac:picMk id="1026" creationId="{F7BC7FC6-B59B-6AAC-8997-EF43560C19C6}"/>
          </ac:picMkLst>
        </pc:picChg>
        <pc:picChg chg="mod">
          <ac:chgData name="Heitman, Lindsey" userId="a9773a47-99d2-4599-9377-6d37e9ec0bd3" providerId="ADAL" clId="{ED4A72F2-A37A-4785-8787-361AB7878AC5}" dt="2024-08-21T21:33:44.835" v="265" actId="13244"/>
          <ac:picMkLst>
            <pc:docMk/>
            <pc:sldMk cId="3822177015" sldId="5531"/>
            <ac:picMk id="1027" creationId="{14D0B99A-A9BF-A0E5-6DA9-0E7DFBDF8521}"/>
          </ac:picMkLst>
        </pc:picChg>
      </pc:sldChg>
      <pc:sldChg chg="modSp add mod">
        <pc:chgData name="Heitman, Lindsey" userId="a9773a47-99d2-4599-9377-6d37e9ec0bd3" providerId="ADAL" clId="{ED4A72F2-A37A-4785-8787-361AB7878AC5}" dt="2024-08-22T14:02:48.087" v="290" actId="20577"/>
        <pc:sldMkLst>
          <pc:docMk/>
          <pc:sldMk cId="1084665148" sldId="5557"/>
        </pc:sldMkLst>
        <pc:spChg chg="mod">
          <ac:chgData name="Heitman, Lindsey" userId="a9773a47-99d2-4599-9377-6d37e9ec0bd3" providerId="ADAL" clId="{ED4A72F2-A37A-4785-8787-361AB7878AC5}" dt="2024-08-22T14:02:48.087" v="290" actId="20577"/>
          <ac:spMkLst>
            <pc:docMk/>
            <pc:sldMk cId="1084665148" sldId="5557"/>
            <ac:spMk id="3" creationId="{00000000-0000-0000-0000-000000000000}"/>
          </ac:spMkLst>
        </pc:spChg>
        <pc:spChg chg="ord">
          <ac:chgData name="Heitman, Lindsey" userId="a9773a47-99d2-4599-9377-6d37e9ec0bd3" providerId="ADAL" clId="{ED4A72F2-A37A-4785-8787-361AB7878AC5}" dt="2024-08-21T21:33:24.335" v="262" actId="13244"/>
          <ac:spMkLst>
            <pc:docMk/>
            <pc:sldMk cId="1084665148" sldId="5557"/>
            <ac:spMk id="4" creationId="{00000000-0000-0000-0000-000000000000}"/>
          </ac:spMkLst>
        </pc:spChg>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3:27.440" v="848" actId="1035"/>
      <pc:docMkLst>
        <pc:docMk/>
      </pc:docMkLst>
      <pc:sldChg chg="modSp mod">
        <pc:chgData name="Ward, Reagan" userId="27291eb4-8241-4961-9e69-8c66e34cc5b0" providerId="ADAL" clId="{935EF322-AC97-465C-8012-24AE96F255F2}" dt="2024-08-28T23:11:16.039" v="746" actId="400"/>
        <pc:sldMkLst>
          <pc:docMk/>
          <pc:sldMk cId="1212467416" sldId="261"/>
        </pc:sldMkLst>
        <pc:graphicFrameChg chg="modGraphic">
          <ac:chgData name="Ward, Reagan" userId="27291eb4-8241-4961-9e69-8c66e34cc5b0" providerId="ADAL" clId="{935EF322-AC97-465C-8012-24AE96F255F2}" dt="2024-08-28T23:11:16.039" v="746" actId="400"/>
          <ac:graphicFrameMkLst>
            <pc:docMk/>
            <pc:sldMk cId="1212467416" sldId="261"/>
            <ac:graphicFrameMk id="5" creationId="{9C3641C5-EC4F-D3EA-E4A2-8ABB597C5BAA}"/>
          </ac:graphicFrameMkLst>
        </pc:graphicFrameChg>
      </pc:sldChg>
      <pc:sldChg chg="addSp delSp modSp mod">
        <pc:chgData name="Ward, Reagan" userId="27291eb4-8241-4961-9e69-8c66e34cc5b0" providerId="ADAL" clId="{935EF322-AC97-465C-8012-24AE96F255F2}" dt="2024-08-29T14:10:53.347" v="769" actId="403"/>
        <pc:sldMkLst>
          <pc:docMk/>
          <pc:sldMk cId="3717000822" sldId="280"/>
        </pc:sldMkLst>
        <pc:spChg chg="mod">
          <ac:chgData name="Ward, Reagan" userId="27291eb4-8241-4961-9e69-8c66e34cc5b0" providerId="ADAL" clId="{935EF322-AC97-465C-8012-24AE96F255F2}" dt="2024-08-29T14:10:40.937" v="763" actId="26606"/>
          <ac:spMkLst>
            <pc:docMk/>
            <pc:sldMk cId="3717000822" sldId="280"/>
            <ac:spMk id="2" creationId="{439B416C-5F6D-56F7-429A-80FD0A190C25}"/>
          </ac:spMkLst>
        </pc:spChg>
        <pc:spChg chg="mod">
          <ac:chgData name="Ward, Reagan" userId="27291eb4-8241-4961-9e69-8c66e34cc5b0" providerId="ADAL" clId="{935EF322-AC97-465C-8012-24AE96F255F2}" dt="2024-08-29T14:10:40.937" v="763" actId="26606"/>
          <ac:spMkLst>
            <pc:docMk/>
            <pc:sldMk cId="3717000822" sldId="280"/>
            <ac:spMk id="3" creationId="{23730712-328A-D55D-1F4E-AFE29CF33EAE}"/>
          </ac:spMkLst>
        </pc:spChg>
        <pc:spChg chg="add del mod">
          <ac:chgData name="Ward, Reagan" userId="27291eb4-8241-4961-9e69-8c66e34cc5b0" providerId="ADAL" clId="{935EF322-AC97-465C-8012-24AE96F255F2}" dt="2024-08-29T14:10:36.909" v="762" actId="478"/>
          <ac:spMkLst>
            <pc:docMk/>
            <pc:sldMk cId="3717000822" sldId="280"/>
            <ac:spMk id="4" creationId="{3D18B330-A8D2-1355-5A34-51B4B199C143}"/>
          </ac:spMkLst>
        </pc:spChg>
        <pc:spChg chg="add">
          <ac:chgData name="Ward, Reagan" userId="27291eb4-8241-4961-9e69-8c66e34cc5b0" providerId="ADAL" clId="{935EF322-AC97-465C-8012-24AE96F255F2}" dt="2024-08-29T14:10:40.937" v="763" actId="26606"/>
          <ac:spMkLst>
            <pc:docMk/>
            <pc:sldMk cId="3717000822" sldId="280"/>
            <ac:spMk id="51" creationId="{F13C74B1-5B17-4795-BED0-7140497B445A}"/>
          </ac:spMkLst>
        </pc:spChg>
        <pc:spChg chg="add">
          <ac:chgData name="Ward, Reagan" userId="27291eb4-8241-4961-9e69-8c66e34cc5b0" providerId="ADAL" clId="{935EF322-AC97-465C-8012-24AE96F255F2}" dt="2024-08-29T14:10:40.937" v="763" actId="26606"/>
          <ac:spMkLst>
            <pc:docMk/>
            <pc:sldMk cId="3717000822" sldId="280"/>
            <ac:spMk id="56" creationId="{D4974D33-8DC5-464E-8C6D-BE58F0669C17}"/>
          </ac:spMkLst>
        </pc:spChg>
        <pc:grpChg chg="del">
          <ac:chgData name="Ward, Reagan" userId="27291eb4-8241-4961-9e69-8c66e34cc5b0" providerId="ADAL" clId="{935EF322-AC97-465C-8012-24AE96F255F2}" dt="2024-08-29T14:10:40.937" v="763" actId="26606"/>
          <ac:grpSpMkLst>
            <pc:docMk/>
            <pc:sldMk cId="3717000822" sldId="280"/>
            <ac:grpSpMk id="47" creationId="{6258F736-B256-8039-9DC6-F4E49A5C5AD5}"/>
          </ac:grpSpMkLst>
        </pc:grpChg>
        <pc:graphicFrameChg chg="mod modGraphic">
          <ac:chgData name="Ward, Reagan" userId="27291eb4-8241-4961-9e69-8c66e34cc5b0" providerId="ADAL" clId="{935EF322-AC97-465C-8012-24AE96F255F2}" dt="2024-08-29T14:10:53.347" v="769" actId="403"/>
          <ac:graphicFrameMkLst>
            <pc:docMk/>
            <pc:sldMk cId="3717000822" sldId="280"/>
            <ac:graphicFrameMk id="12" creationId="{1AA09EE0-7419-6ED5-4AA1-CC9009509570}"/>
          </ac:graphicFrameMkLst>
        </pc:graphicFrameChg>
        <pc:picChg chg="mod ord">
          <ac:chgData name="Ward, Reagan" userId="27291eb4-8241-4961-9e69-8c66e34cc5b0" providerId="ADAL" clId="{935EF322-AC97-465C-8012-24AE96F255F2}" dt="2024-08-29T14:10:40.937" v="763" actId="26606"/>
          <ac:picMkLst>
            <pc:docMk/>
            <pc:sldMk cId="3717000822" sldId="280"/>
            <ac:picMk id="6" creationId="{D2BFC119-3AE6-D41F-3880-644FFF188A10}"/>
          </ac:picMkLst>
        </pc:picChg>
      </pc:sldChg>
      <pc:sldChg chg="modSp mod">
        <pc:chgData name="Ward, Reagan" userId="27291eb4-8241-4961-9e69-8c66e34cc5b0" providerId="ADAL" clId="{935EF322-AC97-465C-8012-24AE96F255F2}" dt="2024-08-28T19:40:26.300" v="535" actId="20577"/>
        <pc:sldMkLst>
          <pc:docMk/>
          <pc:sldMk cId="4006630429" sldId="282"/>
        </pc:sldMkLst>
        <pc:spChg chg="mod">
          <ac:chgData name="Ward, Reagan" userId="27291eb4-8241-4961-9e69-8c66e34cc5b0" providerId="ADAL" clId="{935EF322-AC97-465C-8012-24AE96F255F2}" dt="2024-08-28T19:32:59.356" v="336" actId="20577"/>
          <ac:spMkLst>
            <pc:docMk/>
            <pc:sldMk cId="4006630429" sldId="282"/>
            <ac:spMk id="6" creationId="{6D55A93F-EA8E-A57B-795B-7FBA6F8DA812}"/>
          </ac:spMkLst>
        </pc:spChg>
        <pc:graphicFrameChg chg="mod modGraphic">
          <ac:chgData name="Ward, Reagan" userId="27291eb4-8241-4961-9e69-8c66e34cc5b0" providerId="ADAL" clId="{935EF322-AC97-465C-8012-24AE96F255F2}" dt="2024-08-28T19:40:26.300" v="535" actId="20577"/>
          <ac:graphicFrameMkLst>
            <pc:docMk/>
            <pc:sldMk cId="4006630429" sldId="282"/>
            <ac:graphicFrameMk id="11" creationId="{4A046F5F-034D-A2DD-B7B6-B37CB3AF1360}"/>
          </ac:graphicFrameMkLst>
        </pc:graphicFrameChg>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modSp mod">
        <pc:chgData name="Ward, Reagan" userId="27291eb4-8241-4961-9e69-8c66e34cc5b0" providerId="ADAL" clId="{935EF322-AC97-465C-8012-24AE96F255F2}" dt="2024-08-29T14:13:27.440" v="848" actId="1035"/>
        <pc:sldMkLst>
          <pc:docMk/>
          <pc:sldMk cId="1037917088" sldId="5098"/>
        </pc:sldMkLst>
        <pc:graphicFrameChg chg="mod modGraphic">
          <ac:chgData name="Ward, Reagan" userId="27291eb4-8241-4961-9e69-8c66e34cc5b0" providerId="ADAL" clId="{935EF322-AC97-465C-8012-24AE96F255F2}" dt="2024-08-29T14:13:27.440" v="848" actId="1035"/>
          <ac:graphicFrameMkLst>
            <pc:docMk/>
            <pc:sldMk cId="1037917088" sldId="5098"/>
            <ac:graphicFrameMk id="5" creationId="{5E4612F7-68C6-57CA-E918-38EF641F73CF}"/>
          </ac:graphicFrameMkLst>
        </pc:graphicFrameChg>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pChg chg="mod">
          <ac:chgData name="Ward, Reagan" userId="27291eb4-8241-4961-9e69-8c66e34cc5b0" providerId="ADAL" clId="{935EF322-AC97-465C-8012-24AE96F255F2}" dt="2024-08-29T14:09:30.299" v="760" actId="20577"/>
          <ac:spMkLst>
            <pc:docMk/>
            <pc:sldMk cId="1007356210" sldId="5482"/>
            <ac:spMk id="9" creationId="{9265FB6E-3C9B-4C0F-F3CA-CA57FA0A9FA0}"/>
          </ac:spMkLst>
        </pc:spChg>
      </pc:sldChg>
      <pc:sldChg chg="modSp mod">
        <pc:chgData name="Ward, Reagan" userId="27291eb4-8241-4961-9e69-8c66e34cc5b0" providerId="ADAL" clId="{935EF322-AC97-465C-8012-24AE96F255F2}" dt="2024-08-29T13:56:33.686" v="748" actId="13244"/>
        <pc:sldMkLst>
          <pc:docMk/>
          <pc:sldMk cId="1153930597" sldId="5504"/>
        </pc:sldMkLst>
        <pc:picChg chg="ord">
          <ac:chgData name="Ward, Reagan" userId="27291eb4-8241-4961-9e69-8c66e34cc5b0" providerId="ADAL" clId="{935EF322-AC97-465C-8012-24AE96F255F2}" dt="2024-08-29T13:56:33.686" v="748" actId="13244"/>
          <ac:picMkLst>
            <pc:docMk/>
            <pc:sldMk cId="1153930597" sldId="5504"/>
            <ac:picMk id="3" creationId="{E12088C4-BBCD-840F-CDD2-6826BF3F93ED}"/>
          </ac:picMkLst>
        </pc:picChg>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grpChg chg="mod">
          <ac:chgData name="Ward, Reagan" userId="27291eb4-8241-4961-9e69-8c66e34cc5b0" providerId="ADAL" clId="{935EF322-AC97-465C-8012-24AE96F255F2}" dt="2024-08-28T22:19:50.515" v="745" actId="962"/>
          <ac:grpSpMkLst>
            <pc:docMk/>
            <pc:sldMk cId="3919774085" sldId="5545"/>
            <ac:grpSpMk id="12" creationId="{E31BCEA8-D95B-AFDE-C4EE-083138BB1698}"/>
          </ac:grpSpMkLst>
        </pc:grpChg>
        <pc:grpChg chg="mod">
          <ac:chgData name="Ward, Reagan" userId="27291eb4-8241-4961-9e69-8c66e34cc5b0" providerId="ADAL" clId="{935EF322-AC97-465C-8012-24AE96F255F2}" dt="2024-08-28T22:19:48.560" v="744" actId="962"/>
          <ac:grpSpMkLst>
            <pc:docMk/>
            <pc:sldMk cId="3919774085" sldId="5545"/>
            <ac:grpSpMk id="13" creationId="{2D95DF02-BE64-24CB-C801-798DC6EDFA3A}"/>
          </ac:grpSpMkLst>
        </pc:grpChg>
      </pc:sldChg>
      <pc:sldChg chg="modSp mod">
        <pc:chgData name="Ward, Reagan" userId="27291eb4-8241-4961-9e69-8c66e34cc5b0" providerId="ADAL" clId="{935EF322-AC97-465C-8012-24AE96F255F2}" dt="2024-08-28T19:37:12.538" v="381" actId="27636"/>
        <pc:sldMkLst>
          <pc:docMk/>
          <pc:sldMk cId="3757558483" sldId="5547"/>
        </pc:sldMkLst>
        <pc:spChg chg="mod">
          <ac:chgData name="Ward, Reagan" userId="27291eb4-8241-4961-9e69-8c66e34cc5b0" providerId="ADAL" clId="{935EF322-AC97-465C-8012-24AE96F255F2}" dt="2024-08-28T19:37:12.538" v="381" actId="27636"/>
          <ac:spMkLst>
            <pc:docMk/>
            <pc:sldMk cId="3757558483" sldId="5547"/>
            <ac:spMk id="2" creationId="{61FA4591-7D47-D1E8-1301-1A17E457FF29}"/>
          </ac:spMkLst>
        </pc:spChg>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pChg chg="mod">
          <ac:chgData name="Ward, Reagan" userId="27291eb4-8241-4961-9e69-8c66e34cc5b0" providerId="ADAL" clId="{935EF322-AC97-465C-8012-24AE96F255F2}" dt="2024-08-28T22:19:42.016" v="743" actId="962"/>
          <ac:spMkLst>
            <pc:docMk/>
            <pc:sldMk cId="2937112473" sldId="5565"/>
            <ac:spMk id="9" creationId="{D8A31B1F-1D7E-FE24-EB4C-FFA0E9DE5694}"/>
          </ac:spMkLst>
        </pc:spChg>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pChg chg="del mod ord">
          <ac:chgData name="Ward, Reagan" userId="27291eb4-8241-4961-9e69-8c66e34cc5b0" providerId="ADAL" clId="{935EF322-AC97-465C-8012-24AE96F255F2}" dt="2024-08-28T19:31:27.674" v="86" actId="700"/>
          <ac:spMkLst>
            <pc:docMk/>
            <pc:sldMk cId="2719044098" sldId="5566"/>
            <ac:spMk id="2" creationId="{074868E0-0DBF-4A11-4227-DA6761CEA3A3}"/>
          </ac:spMkLst>
        </pc:spChg>
        <pc:spChg chg="del mod ord">
          <ac:chgData name="Ward, Reagan" userId="27291eb4-8241-4961-9e69-8c66e34cc5b0" providerId="ADAL" clId="{935EF322-AC97-465C-8012-24AE96F255F2}" dt="2024-08-28T19:31:27.674" v="86" actId="700"/>
          <ac:spMkLst>
            <pc:docMk/>
            <pc:sldMk cId="2719044098" sldId="5566"/>
            <ac:spMk id="3" creationId="{B526093E-3B10-2471-B602-6686B05AFF78}"/>
          </ac:spMkLst>
        </pc:spChg>
        <pc:spChg chg="mod ord">
          <ac:chgData name="Ward, Reagan" userId="27291eb4-8241-4961-9e69-8c66e34cc5b0" providerId="ADAL" clId="{935EF322-AC97-465C-8012-24AE96F255F2}" dt="2024-08-28T19:31:27.674" v="86" actId="700"/>
          <ac:spMkLst>
            <pc:docMk/>
            <pc:sldMk cId="2719044098" sldId="5566"/>
            <ac:spMk id="4" creationId="{5E7D6C51-936F-47C9-E21A-F4553D43D1CF}"/>
          </ac:spMkLst>
        </pc:spChg>
        <pc:spChg chg="del">
          <ac:chgData name="Ward, Reagan" userId="27291eb4-8241-4961-9e69-8c66e34cc5b0" providerId="ADAL" clId="{935EF322-AC97-465C-8012-24AE96F255F2}" dt="2024-08-28T19:31:27.674" v="86" actId="700"/>
          <ac:spMkLst>
            <pc:docMk/>
            <pc:sldMk cId="2719044098" sldId="5566"/>
            <ac:spMk id="5" creationId="{7FDA26E2-2AB2-0E20-A525-EAF7A5C48912}"/>
          </ac:spMkLst>
        </pc:spChg>
        <pc:spChg chg="del">
          <ac:chgData name="Ward, Reagan" userId="27291eb4-8241-4961-9e69-8c66e34cc5b0" providerId="ADAL" clId="{935EF322-AC97-465C-8012-24AE96F255F2}" dt="2024-08-28T19:31:27.674" v="86" actId="700"/>
          <ac:spMkLst>
            <pc:docMk/>
            <pc:sldMk cId="2719044098" sldId="5566"/>
            <ac:spMk id="6" creationId="{5AB6D76F-5AAE-3E54-FE7E-73FC1A435F67}"/>
          </ac:spMkLst>
        </pc:spChg>
        <pc:spChg chg="add mod ord">
          <ac:chgData name="Ward, Reagan" userId="27291eb4-8241-4961-9e69-8c66e34cc5b0" providerId="ADAL" clId="{935EF322-AC97-465C-8012-24AE96F255F2}" dt="2024-08-28T19:31:31.232" v="102" actId="20577"/>
          <ac:spMkLst>
            <pc:docMk/>
            <pc:sldMk cId="2719044098" sldId="5566"/>
            <ac:spMk id="7" creationId="{F5C0D6ED-628B-8DED-1AD7-A7BD8C85E888}"/>
          </ac:spMkLst>
        </pc:spChg>
        <pc:spChg chg="add mod ord">
          <ac:chgData name="Ward, Reagan" userId="27291eb4-8241-4961-9e69-8c66e34cc5b0" providerId="ADAL" clId="{935EF322-AC97-465C-8012-24AE96F255F2}" dt="2024-08-28T19:31:34.313" v="113" actId="20577"/>
          <ac:spMkLst>
            <pc:docMk/>
            <pc:sldMk cId="2719044098" sldId="5566"/>
            <ac:spMk id="8" creationId="{E5FEF0E5-E3F2-585C-F002-19C4C0CB22CD}"/>
          </ac:spMkLst>
        </pc:spChg>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pChg chg="del mod ord">
          <ac:chgData name="Ward, Reagan" userId="27291eb4-8241-4961-9e69-8c66e34cc5b0" providerId="ADAL" clId="{935EF322-AC97-465C-8012-24AE96F255F2}" dt="2024-08-28T19:31:37.840" v="115" actId="700"/>
          <ac:spMkLst>
            <pc:docMk/>
            <pc:sldMk cId="375985229" sldId="5567"/>
            <ac:spMk id="2" creationId="{75CF14B0-7EA5-C66E-D2DC-C45DB34057FA}"/>
          </ac:spMkLst>
        </pc:spChg>
        <pc:spChg chg="del mod ord">
          <ac:chgData name="Ward, Reagan" userId="27291eb4-8241-4961-9e69-8c66e34cc5b0" providerId="ADAL" clId="{935EF322-AC97-465C-8012-24AE96F255F2}" dt="2024-08-28T19:31:37.840" v="115" actId="700"/>
          <ac:spMkLst>
            <pc:docMk/>
            <pc:sldMk cId="375985229" sldId="5567"/>
            <ac:spMk id="3" creationId="{F918A818-6728-8B41-EE4C-0BB8A1B54BFF}"/>
          </ac:spMkLst>
        </pc:spChg>
        <pc:spChg chg="mod ord">
          <ac:chgData name="Ward, Reagan" userId="27291eb4-8241-4961-9e69-8c66e34cc5b0" providerId="ADAL" clId="{935EF322-AC97-465C-8012-24AE96F255F2}" dt="2024-08-28T19:31:37.840" v="115" actId="700"/>
          <ac:spMkLst>
            <pc:docMk/>
            <pc:sldMk cId="375985229" sldId="5567"/>
            <ac:spMk id="4" creationId="{9B25AF29-3B22-9846-3659-3B225B8F6E1E}"/>
          </ac:spMkLst>
        </pc:spChg>
        <pc:spChg chg="add mod ord">
          <ac:chgData name="Ward, Reagan" userId="27291eb4-8241-4961-9e69-8c66e34cc5b0" providerId="ADAL" clId="{935EF322-AC97-465C-8012-24AE96F255F2}" dt="2024-08-28T19:32:09.014" v="200" actId="20577"/>
          <ac:spMkLst>
            <pc:docMk/>
            <pc:sldMk cId="375985229" sldId="5567"/>
            <ac:spMk id="5" creationId="{A7D89D68-8148-1F7D-DAE9-0B33D289A562}"/>
          </ac:spMkLst>
        </pc:spChg>
        <pc:spChg chg="add mod ord">
          <ac:chgData name="Ward, Reagan" userId="27291eb4-8241-4961-9e69-8c66e34cc5b0" providerId="ADAL" clId="{935EF322-AC97-465C-8012-24AE96F255F2}" dt="2024-08-28T19:31:37.840" v="115" actId="700"/>
          <ac:spMkLst>
            <pc:docMk/>
            <pc:sldMk cId="375985229" sldId="5567"/>
            <ac:spMk id="6" creationId="{811AA444-31DC-56C9-0394-CD2F3C3CEAAC}"/>
          </ac:spMkLst>
        </pc:spChg>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pChg chg="del mod ord">
          <ac:chgData name="Ward, Reagan" userId="27291eb4-8241-4961-9e69-8c66e34cc5b0" providerId="ADAL" clId="{935EF322-AC97-465C-8012-24AE96F255F2}" dt="2024-08-28T19:31:45.927" v="118" actId="700"/>
          <ac:spMkLst>
            <pc:docMk/>
            <pc:sldMk cId="3167437602" sldId="5568"/>
            <ac:spMk id="2" creationId="{898350C0-856B-E62E-4990-A478D23DEA20}"/>
          </ac:spMkLst>
        </pc:spChg>
        <pc:spChg chg="del mod ord">
          <ac:chgData name="Ward, Reagan" userId="27291eb4-8241-4961-9e69-8c66e34cc5b0" providerId="ADAL" clId="{935EF322-AC97-465C-8012-24AE96F255F2}" dt="2024-08-28T19:31:45.927" v="118" actId="700"/>
          <ac:spMkLst>
            <pc:docMk/>
            <pc:sldMk cId="3167437602" sldId="5568"/>
            <ac:spMk id="3" creationId="{5E5D4A57-2D48-0490-DEDB-D8FAEF7F462D}"/>
          </ac:spMkLst>
        </pc:spChg>
        <pc:spChg chg="mod ord">
          <ac:chgData name="Ward, Reagan" userId="27291eb4-8241-4961-9e69-8c66e34cc5b0" providerId="ADAL" clId="{935EF322-AC97-465C-8012-24AE96F255F2}" dt="2024-08-28T19:31:45.927" v="118" actId="700"/>
          <ac:spMkLst>
            <pc:docMk/>
            <pc:sldMk cId="3167437602" sldId="5568"/>
            <ac:spMk id="4" creationId="{6A5008DA-C0F1-D4EB-9E6E-CEE3809D775A}"/>
          </ac:spMkLst>
        </pc:spChg>
        <pc:spChg chg="add mod ord">
          <ac:chgData name="Ward, Reagan" userId="27291eb4-8241-4961-9e69-8c66e34cc5b0" providerId="ADAL" clId="{935EF322-AC97-465C-8012-24AE96F255F2}" dt="2024-08-28T19:31:51.381" v="137" actId="20577"/>
          <ac:spMkLst>
            <pc:docMk/>
            <pc:sldMk cId="3167437602" sldId="5568"/>
            <ac:spMk id="5" creationId="{25D0DFCE-2538-29F1-DC48-2EEE4DA5FC40}"/>
          </ac:spMkLst>
        </pc:spChg>
        <pc:spChg chg="add mod ord">
          <ac:chgData name="Ward, Reagan" userId="27291eb4-8241-4961-9e69-8c66e34cc5b0" providerId="ADAL" clId="{935EF322-AC97-465C-8012-24AE96F255F2}" dt="2024-08-28T19:31:54.302" v="148" actId="20577"/>
          <ac:spMkLst>
            <pc:docMk/>
            <pc:sldMk cId="3167437602" sldId="5568"/>
            <ac:spMk id="6" creationId="{91A36F51-0870-DD4F-82DD-79F16902E8A4}"/>
          </ac:spMkLst>
        </pc:spChg>
      </pc:sldChg>
      <pc:sldChg chg="modSp new mod">
        <pc:chgData name="Ward, Reagan" userId="27291eb4-8241-4961-9e69-8c66e34cc5b0" providerId="ADAL" clId="{935EF322-AC97-465C-8012-24AE96F255F2}" dt="2024-08-28T19:32:18.535" v="242" actId="20577"/>
        <pc:sldMkLst>
          <pc:docMk/>
          <pc:sldMk cId="3373022464" sldId="5569"/>
        </pc:sldMkLst>
        <pc:spChg chg="mod">
          <ac:chgData name="Ward, Reagan" userId="27291eb4-8241-4961-9e69-8c66e34cc5b0" providerId="ADAL" clId="{935EF322-AC97-465C-8012-24AE96F255F2}" dt="2024-08-28T19:32:18.535" v="242" actId="20577"/>
          <ac:spMkLst>
            <pc:docMk/>
            <pc:sldMk cId="3373022464" sldId="5569"/>
            <ac:spMk id="2" creationId="{BF962886-C9DB-C422-DF62-50E9785E8954}"/>
          </ac:spMkLst>
        </pc:spChg>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pChg chg="del mod ord">
          <ac:chgData name="Ward, Reagan" userId="27291eb4-8241-4961-9e69-8c66e34cc5b0" providerId="ADAL" clId="{935EF322-AC97-465C-8012-24AE96F255F2}" dt="2024-08-28T19:32:24.077" v="245" actId="700"/>
          <ac:spMkLst>
            <pc:docMk/>
            <pc:sldMk cId="1604154566" sldId="5570"/>
            <ac:spMk id="2" creationId="{C687CF68-31D9-33B3-C8F8-FF0A2090DB9E}"/>
          </ac:spMkLst>
        </pc:spChg>
        <pc:spChg chg="del mod ord">
          <ac:chgData name="Ward, Reagan" userId="27291eb4-8241-4961-9e69-8c66e34cc5b0" providerId="ADAL" clId="{935EF322-AC97-465C-8012-24AE96F255F2}" dt="2024-08-28T19:32:24.077" v="245" actId="700"/>
          <ac:spMkLst>
            <pc:docMk/>
            <pc:sldMk cId="1604154566" sldId="5570"/>
            <ac:spMk id="3" creationId="{CF2214C7-BEC2-61F5-B156-B8AF718438C2}"/>
          </ac:spMkLst>
        </pc:spChg>
        <pc:spChg chg="mod ord">
          <ac:chgData name="Ward, Reagan" userId="27291eb4-8241-4961-9e69-8c66e34cc5b0" providerId="ADAL" clId="{935EF322-AC97-465C-8012-24AE96F255F2}" dt="2024-08-28T19:32:24.077" v="245" actId="700"/>
          <ac:spMkLst>
            <pc:docMk/>
            <pc:sldMk cId="1604154566" sldId="5570"/>
            <ac:spMk id="4" creationId="{4286C34D-93DE-7979-0D47-2CE34C2D8D49}"/>
          </ac:spMkLst>
        </pc:spChg>
        <pc:spChg chg="add mod ord">
          <ac:chgData name="Ward, Reagan" userId="27291eb4-8241-4961-9e69-8c66e34cc5b0" providerId="ADAL" clId="{935EF322-AC97-465C-8012-24AE96F255F2}" dt="2024-08-28T19:32:28.087" v="275" actId="20577"/>
          <ac:spMkLst>
            <pc:docMk/>
            <pc:sldMk cId="1604154566" sldId="5570"/>
            <ac:spMk id="5" creationId="{46A12942-3060-A605-2DD5-60573A108DDD}"/>
          </ac:spMkLst>
        </pc:spChg>
        <pc:spChg chg="add mod ord">
          <ac:chgData name="Ward, Reagan" userId="27291eb4-8241-4961-9e69-8c66e34cc5b0" providerId="ADAL" clId="{935EF322-AC97-465C-8012-24AE96F255F2}" dt="2024-08-28T19:32:31.901" v="290" actId="20577"/>
          <ac:spMkLst>
            <pc:docMk/>
            <pc:sldMk cId="1604154566" sldId="5570"/>
            <ac:spMk id="6" creationId="{C75DFE38-ED8C-8D2F-6BF4-9A98E48A88BE}"/>
          </ac:spMkLst>
        </pc:spChg>
      </pc:sldChg>
      <pc:sldChg chg="modSp new mod">
        <pc:chgData name="Ward, Reagan" userId="27291eb4-8241-4961-9e69-8c66e34cc5b0" providerId="ADAL" clId="{935EF322-AC97-465C-8012-24AE96F255F2}" dt="2024-08-28T19:32:42.603" v="335" actId="20577"/>
        <pc:sldMkLst>
          <pc:docMk/>
          <pc:sldMk cId="2142046572" sldId="5571"/>
        </pc:sldMkLst>
        <pc:spChg chg="mod">
          <ac:chgData name="Ward, Reagan" userId="27291eb4-8241-4961-9e69-8c66e34cc5b0" providerId="ADAL" clId="{935EF322-AC97-465C-8012-24AE96F255F2}" dt="2024-08-28T19:32:42.603" v="335" actId="20577"/>
          <ac:spMkLst>
            <pc:docMk/>
            <pc:sldMk cId="2142046572" sldId="5571"/>
            <ac:spMk id="2" creationId="{7AD9C1A5-4B9F-D44C-021E-3EFD8F30B41E}"/>
          </ac:spMkLst>
        </pc:spChg>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pChg chg="mod ord">
          <ac:chgData name="Ward, Reagan" userId="27291eb4-8241-4961-9e69-8c66e34cc5b0" providerId="ADAL" clId="{935EF322-AC97-465C-8012-24AE96F255F2}" dt="2024-08-28T19:38:04.429" v="384" actId="700"/>
          <ac:spMkLst>
            <pc:docMk/>
            <pc:sldMk cId="3957013611" sldId="5572"/>
            <ac:spMk id="2" creationId="{3B5BF077-2A0C-4526-282C-C1539C4B6092}"/>
          </ac:spMkLst>
        </pc:spChg>
        <pc:spChg chg="del mod ord">
          <ac:chgData name="Ward, Reagan" userId="27291eb4-8241-4961-9e69-8c66e34cc5b0" providerId="ADAL" clId="{935EF322-AC97-465C-8012-24AE96F255F2}" dt="2024-08-28T19:37:59.909" v="383" actId="700"/>
          <ac:spMkLst>
            <pc:docMk/>
            <pc:sldMk cId="3957013611" sldId="5572"/>
            <ac:spMk id="3" creationId="{505503A1-CA39-F2EB-09A7-75FD2050CB05}"/>
          </ac:spMkLst>
        </pc:spChg>
        <pc:spChg chg="mod ord">
          <ac:chgData name="Ward, Reagan" userId="27291eb4-8241-4961-9e69-8c66e34cc5b0" providerId="ADAL" clId="{935EF322-AC97-465C-8012-24AE96F255F2}" dt="2024-08-28T19:38:04.429" v="384" actId="700"/>
          <ac:spMkLst>
            <pc:docMk/>
            <pc:sldMk cId="3957013611" sldId="5572"/>
            <ac:spMk id="4" creationId="{D3E8A9C2-6EBA-170A-A3E9-BD9C60C780E8}"/>
          </ac:spMkLst>
        </pc:spChg>
        <pc:spChg chg="del">
          <ac:chgData name="Ward, Reagan" userId="27291eb4-8241-4961-9e69-8c66e34cc5b0" providerId="ADAL" clId="{935EF322-AC97-465C-8012-24AE96F255F2}" dt="2024-08-28T19:37:12.420" v="380"/>
          <ac:spMkLst>
            <pc:docMk/>
            <pc:sldMk cId="3957013611" sldId="5572"/>
            <ac:spMk id="5" creationId="{4DFE9281-71F9-00E0-BE22-21CDA68C4FBE}"/>
          </ac:spMkLst>
        </pc:spChg>
        <pc:spChg chg="del">
          <ac:chgData name="Ward, Reagan" userId="27291eb4-8241-4961-9e69-8c66e34cc5b0" providerId="ADAL" clId="{935EF322-AC97-465C-8012-24AE96F255F2}" dt="2024-08-28T19:37:18.589" v="382"/>
          <ac:spMkLst>
            <pc:docMk/>
            <pc:sldMk cId="3957013611" sldId="5572"/>
            <ac:spMk id="6" creationId="{34AC66E8-97B2-8AD9-F40F-DD2CBA50A84F}"/>
          </ac:spMkLst>
        </pc:spChg>
        <pc:spChg chg="add del mod ord">
          <ac:chgData name="Ward, Reagan" userId="27291eb4-8241-4961-9e69-8c66e34cc5b0" providerId="ADAL" clId="{935EF322-AC97-465C-8012-24AE96F255F2}" dt="2024-08-28T19:38:11.842" v="386" actId="478"/>
          <ac:spMkLst>
            <pc:docMk/>
            <pc:sldMk cId="3957013611" sldId="5572"/>
            <ac:spMk id="7" creationId="{716E7F1C-4C70-AF77-9FFD-2B68D782F10A}"/>
          </ac:spMkLst>
        </pc:spChg>
        <pc:spChg chg="add del mod ord">
          <ac:chgData name="Ward, Reagan" userId="27291eb4-8241-4961-9e69-8c66e34cc5b0" providerId="ADAL" clId="{935EF322-AC97-465C-8012-24AE96F255F2}" dt="2024-08-28T19:38:08.814" v="385" actId="478"/>
          <ac:spMkLst>
            <pc:docMk/>
            <pc:sldMk cId="3957013611" sldId="5572"/>
            <ac:spMk id="8" creationId="{E8548BF9-D2FB-8227-5A8F-C2D8E6657EF9}"/>
          </ac:spMkLst>
        </pc:spChg>
        <pc:spChg chg="add del mod ord">
          <ac:chgData name="Ward, Reagan" userId="27291eb4-8241-4961-9e69-8c66e34cc5b0" providerId="ADAL" clId="{935EF322-AC97-465C-8012-24AE96F255F2}" dt="2024-08-28T19:38:04.429" v="384" actId="700"/>
          <ac:spMkLst>
            <pc:docMk/>
            <pc:sldMk cId="3957013611" sldId="5572"/>
            <ac:spMk id="9" creationId="{9FC2D384-C289-FC1E-5591-8552FCB3F89F}"/>
          </ac:spMkLst>
        </pc:spChg>
        <pc:spChg chg="add del mod ord">
          <ac:chgData name="Ward, Reagan" userId="27291eb4-8241-4961-9e69-8c66e34cc5b0" providerId="ADAL" clId="{935EF322-AC97-465C-8012-24AE96F255F2}" dt="2024-08-28T19:38:04.429" v="384" actId="700"/>
          <ac:spMkLst>
            <pc:docMk/>
            <pc:sldMk cId="3957013611" sldId="5572"/>
            <ac:spMk id="10" creationId="{3D47F816-DEAE-2FDF-916A-F76E7828A5A5}"/>
          </ac:spMkLst>
        </pc:spChg>
        <pc:spChg chg="add mod ord">
          <ac:chgData name="Ward, Reagan" userId="27291eb4-8241-4961-9e69-8c66e34cc5b0" providerId="ADAL" clId="{935EF322-AC97-465C-8012-24AE96F255F2}" dt="2024-08-28T19:42:57.717" v="689" actId="20577"/>
          <ac:spMkLst>
            <pc:docMk/>
            <pc:sldMk cId="3957013611" sldId="5572"/>
            <ac:spMk id="11" creationId="{EFE32948-9754-7BC1-629A-A53FC4873474}"/>
          </ac:spMkLst>
        </pc:spChg>
        <pc:spChg chg="add mod ord">
          <ac:chgData name="Ward, Reagan" userId="27291eb4-8241-4961-9e69-8c66e34cc5b0" providerId="ADAL" clId="{935EF322-AC97-465C-8012-24AE96F255F2}" dt="2024-08-28T19:40:47.947" v="546" actId="20577"/>
          <ac:spMkLst>
            <pc:docMk/>
            <pc:sldMk cId="3957013611" sldId="5572"/>
            <ac:spMk id="12" creationId="{E4E142BF-E186-ABAC-BF77-9BBD04DCEB51}"/>
          </ac:spMkLst>
        </pc:spChg>
        <pc:spChg chg="add mod ord">
          <ac:chgData name="Ward, Reagan" userId="27291eb4-8241-4961-9e69-8c66e34cc5b0" providerId="ADAL" clId="{935EF322-AC97-465C-8012-24AE96F255F2}" dt="2024-08-28T19:40:58.524" v="567" actId="20577"/>
          <ac:spMkLst>
            <pc:docMk/>
            <pc:sldMk cId="3957013611" sldId="5572"/>
            <ac:spMk id="13" creationId="{B16E7F9E-1C4F-6B7B-27F9-E2B7ADA28F89}"/>
          </ac:spMkLst>
        </pc:spChg>
        <pc:spChg chg="add del mod ord">
          <ac:chgData name="Ward, Reagan" userId="27291eb4-8241-4961-9e69-8c66e34cc5b0" providerId="ADAL" clId="{935EF322-AC97-465C-8012-24AE96F255F2}" dt="2024-08-28T19:43:13.517" v="692"/>
          <ac:spMkLst>
            <pc:docMk/>
            <pc:sldMk cId="3957013611" sldId="5572"/>
            <ac:spMk id="14" creationId="{9CF7C591-D66C-66AB-F4FD-3A898EC0CEB2}"/>
          </ac:spMkLst>
        </pc:spChg>
        <pc:spChg chg="add del mod">
          <ac:chgData name="Ward, Reagan" userId="27291eb4-8241-4961-9e69-8c66e34cc5b0" providerId="ADAL" clId="{935EF322-AC97-465C-8012-24AE96F255F2}" dt="2024-08-28T19:43:09.166" v="690"/>
          <ac:spMkLst>
            <pc:docMk/>
            <pc:sldMk cId="3957013611" sldId="5572"/>
            <ac:spMk id="16" creationId="{676CD332-34B4-89CF-20A4-8F909616FD44}"/>
          </ac:spMkLst>
        </pc:spChg>
        <pc:spChg chg="add mod">
          <ac:chgData name="Ward, Reagan" userId="27291eb4-8241-4961-9e69-8c66e34cc5b0" providerId="ADAL" clId="{935EF322-AC97-465C-8012-24AE96F255F2}" dt="2024-08-28T19:41:04.666" v="569" actId="5793"/>
          <ac:spMkLst>
            <pc:docMk/>
            <pc:sldMk cId="3957013611" sldId="5572"/>
            <ac:spMk id="18" creationId="{CDE9ECDD-C7F8-4EBF-CFF4-8E3E9EAB1066}"/>
          </ac:spMkLst>
        </pc:spChg>
        <pc:spChg chg="add mod">
          <ac:chgData name="Ward, Reagan" userId="27291eb4-8241-4961-9e69-8c66e34cc5b0" providerId="ADAL" clId="{935EF322-AC97-465C-8012-24AE96F255F2}" dt="2024-08-28T19:43:09.265" v="691" actId="27636"/>
          <ac:spMkLst>
            <pc:docMk/>
            <pc:sldMk cId="3957013611" sldId="5572"/>
            <ac:spMk id="19" creationId="{3A38B493-D5BF-CA75-9F82-C71C2FB57BE1}"/>
          </ac:spMkLst>
        </pc:spChg>
        <pc:spChg chg="add mod">
          <ac:chgData name="Ward, Reagan" userId="27291eb4-8241-4961-9e69-8c66e34cc5b0" providerId="ADAL" clId="{935EF322-AC97-465C-8012-24AE96F255F2}" dt="2024-08-28T19:43:13.632" v="693" actId="27636"/>
          <ac:spMkLst>
            <pc:docMk/>
            <pc:sldMk cId="3957013611" sldId="5572"/>
            <ac:spMk id="20" creationId="{78CD3A6B-5FD5-B70E-B4D2-D44B7CA80052}"/>
          </ac:spMkLst>
        </pc:spChg>
      </pc:sldChg>
      <pc:sldChg chg="modSp mod">
        <pc:chgData name="Ward, Reagan" userId="27291eb4-8241-4961-9e69-8c66e34cc5b0" providerId="ADAL" clId="{935EF322-AC97-465C-8012-24AE96F255F2}" dt="2024-08-28T22:19:12.467" v="742" actId="20577"/>
        <pc:sldMkLst>
          <pc:docMk/>
          <pc:sldMk cId="299511397" sldId="5573"/>
        </pc:sldMkLst>
        <pc:spChg chg="mod">
          <ac:chgData name="Ward, Reagan" userId="27291eb4-8241-4961-9e69-8c66e34cc5b0" providerId="ADAL" clId="{935EF322-AC97-465C-8012-24AE96F255F2}" dt="2024-08-28T22:19:12.467" v="742" actId="20577"/>
          <ac:spMkLst>
            <pc:docMk/>
            <pc:sldMk cId="299511397" sldId="5573"/>
            <ac:spMk id="11" creationId="{EFE32948-9754-7BC1-629A-A53FC4873474}"/>
          </ac:spMkLst>
        </pc:spChg>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pChg chg="mod">
          <ac:chgData name="Chaffin,Melissa" userId="S::chaffin_m@cde.state.co.us::21f0136b-23e1-4eef-9c4f-f29e4cc3ac56" providerId="AD" clId="Web-{9C612C83-31B2-033C-8DD2-C85DBDF328B4}" dt="2024-05-28T19:17:04.311" v="276" actId="20577"/>
          <ac:spMkLst>
            <pc:docMk/>
            <pc:sldMk cId="792433865" sldId="266"/>
            <ac:spMk id="3" creationId="{00000000-0000-0000-0000-000000000000}"/>
          </ac:spMkLst>
        </pc:spChg>
        <pc:cxnChg chg="add del">
          <ac:chgData name="Chaffin,Melissa" userId="S::chaffin_m@cde.state.co.us::21f0136b-23e1-4eef-9c4f-f29e4cc3ac56" providerId="AD" clId="Web-{9C612C83-31B2-033C-8DD2-C85DBDF328B4}" dt="2024-05-28T19:12:40.400" v="18"/>
          <ac:cxnSpMkLst>
            <pc:docMk/>
            <pc:sldMk cId="792433865" sldId="266"/>
            <ac:cxnSpMk id="6" creationId="{723B8946-65B4-625E-8A2E-4E8955A0D23F}"/>
          </ac:cxnSpMkLst>
        </pc:cxnChg>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pChg chg="mod">
          <ac:chgData name="Chaffin,Melissa" userId="S::chaffin_m@cde.state.co.us::21f0136b-23e1-4eef-9c4f-f29e4cc3ac56" providerId="AD" clId="Web-{9C612C83-31B2-033C-8DD2-C85DBDF328B4}" dt="2024-05-28T19:19:05.485" v="489" actId="20577"/>
          <ac:spMkLst>
            <pc:docMk/>
            <pc:sldMk cId="997716315" sldId="270"/>
            <ac:spMk id="5" creationId="{9662AABA-02B5-DD5D-00E6-541FFED2E31C}"/>
          </ac:spMkLst>
        </pc:spChg>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cxnChg chg="add mod">
          <ac:chgData name="Chaffin,Melissa" userId="S::chaffin_m@cde.state.co.us::21f0136b-23e1-4eef-9c4f-f29e4cc3ac56" providerId="AD" clId="Web-{9C612C83-31B2-033C-8DD2-C85DBDF328B4}" dt="2024-05-28T19:11:03.226" v="12" actId="14100"/>
          <ac:cxnSpMkLst>
            <pc:docMk/>
            <pc:sldMk cId="2248358354" sldId="5469"/>
            <ac:cxnSpMk id="6" creationId="{46796D00-1774-0A2B-C2D5-AF28B3A0AD10}"/>
          </ac:cxnSpMkLst>
        </pc:cxnChg>
        <pc:cxnChg chg="add mod">
          <ac:chgData name="Chaffin,Melissa" userId="S::chaffin_m@cde.state.co.us::21f0136b-23e1-4eef-9c4f-f29e4cc3ac56" providerId="AD" clId="Web-{9C612C83-31B2-033C-8DD2-C85DBDF328B4}" dt="2024-05-28T19:11:09.476" v="14" actId="14100"/>
          <ac:cxnSpMkLst>
            <pc:docMk/>
            <pc:sldMk cId="2248358354" sldId="5469"/>
            <ac:cxnSpMk id="8" creationId="{C06C6340-581A-CB5F-4E31-40433A2591E2}"/>
          </ac:cxnSpMkLst>
        </pc:cxnChg>
      </pc:sldChg>
      <pc:sldMasterChg chg="addSldLayout">
        <pc:chgData name="Chaffin,Melissa" userId="S::chaffin_m@cde.state.co.us::21f0136b-23e1-4eef-9c4f-f29e4cc3ac56" providerId="AD" clId="Web-{9C612C83-31B2-033C-8DD2-C85DBDF328B4}" dt="2024-05-28T19:09:20.552" v="1"/>
        <pc:sldMasterMkLst>
          <pc:docMk/>
          <pc:sldMasterMk cId="2150711039" sldId="2147483676"/>
        </pc:sldMasterMkLst>
        <pc:sldLayoutChg chg="add">
          <pc:chgData name="Chaffin,Melissa" userId="S::chaffin_m@cde.state.co.us::21f0136b-23e1-4eef-9c4f-f29e4cc3ac56" providerId="AD" clId="Web-{9C612C83-31B2-033C-8DD2-C85DBDF328B4}" dt="2024-05-28T19:09:20.552" v="1"/>
          <pc:sldLayoutMkLst>
            <pc:docMk/>
            <pc:sldMasterMk cId="2150711039" sldId="2147483676"/>
            <pc:sldLayoutMk cId="2803045729" sldId="2147483708"/>
          </pc:sldLayoutMkLst>
        </pc:sldLayoutChg>
      </pc:sldMaster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modSp mod">
        <pc:chgData name="Hoffman, Peter" userId="673cee94-26bd-4c2a-ab82-1b3669e2f049" providerId="ADAL" clId="{91263EC2-EA2A-427C-8AD2-CB5111FBCBEA}" dt="2024-05-21T21:31:56.289" v="3" actId="20577"/>
        <pc:sldMkLst>
          <pc:docMk/>
          <pc:sldMk cId="3044915438" sldId="256"/>
        </pc:sldMkLst>
        <pc:spChg chg="mod">
          <ac:chgData name="Hoffman, Peter" userId="673cee94-26bd-4c2a-ab82-1b3669e2f049" providerId="ADAL" clId="{91263EC2-EA2A-427C-8AD2-CB5111FBCBEA}" dt="2024-05-21T21:31:56.289" v="3" actId="20577"/>
          <ac:spMkLst>
            <pc:docMk/>
            <pc:sldMk cId="3044915438" sldId="256"/>
            <ac:spMk id="2" creationId="{00000000-0000-0000-0000-000000000000}"/>
          </ac:spMkLst>
        </pc:spChg>
      </pc:sldChg>
      <pc:sldChg chg="modSp mod">
        <pc:chgData name="Hoffman, Peter" userId="673cee94-26bd-4c2a-ab82-1b3669e2f049" providerId="ADAL" clId="{91263EC2-EA2A-427C-8AD2-CB5111FBCBEA}" dt="2024-05-23T14:43:15.962" v="485" actId="2165"/>
        <pc:sldMkLst>
          <pc:docMk/>
          <pc:sldMk cId="1212467416" sldId="261"/>
        </pc:sldMkLst>
        <pc:graphicFrameChg chg="mod modGraphic">
          <ac:chgData name="Hoffman, Peter" userId="673cee94-26bd-4c2a-ab82-1b3669e2f049" providerId="ADAL" clId="{91263EC2-EA2A-427C-8AD2-CB5111FBCBEA}" dt="2024-05-23T14:43:15.962" v="485" actId="2165"/>
          <ac:graphicFrameMkLst>
            <pc:docMk/>
            <pc:sldMk cId="1212467416" sldId="261"/>
            <ac:graphicFrameMk id="5" creationId="{9C3641C5-EC4F-D3EA-E4A2-8ABB597C5BAA}"/>
          </ac:graphicFrameMkLst>
        </pc:graphicFrameChg>
      </pc:sldChg>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modSp">
        <pc:chgData name="Hoffman, Peter" userId="673cee94-26bd-4c2a-ab82-1b3669e2f049" providerId="ADAL" clId="{91263EC2-EA2A-427C-8AD2-CB5111FBCBEA}" dt="2024-05-21T21:32:07.090" v="14" actId="20577"/>
        <pc:sldMkLst>
          <pc:docMk/>
          <pc:sldMk cId="3717000822" sldId="280"/>
        </pc:sldMkLst>
        <pc:graphicFrameChg chg="mod">
          <ac:chgData name="Hoffman, Peter" userId="673cee94-26bd-4c2a-ab82-1b3669e2f049" providerId="ADAL" clId="{91263EC2-EA2A-427C-8AD2-CB5111FBCBEA}" dt="2024-05-21T21:32:07.090" v="14" actId="20577"/>
          <ac:graphicFrameMkLst>
            <pc:docMk/>
            <pc:sldMk cId="3717000822" sldId="280"/>
            <ac:graphicFrameMk id="12" creationId="{1AA09EE0-7419-6ED5-4AA1-CC9009509570}"/>
          </ac:graphicFrameMkLst>
        </pc:graphicFrameChg>
      </pc:sldChg>
      <pc:sldChg chg="modSp add mod">
        <pc:chgData name="Hoffman, Peter" userId="673cee94-26bd-4c2a-ab82-1b3669e2f049" providerId="ADAL" clId="{91263EC2-EA2A-427C-8AD2-CB5111FBCBEA}" dt="2024-05-22T21:10:14.966" v="211" actId="13926"/>
        <pc:sldMkLst>
          <pc:docMk/>
          <pc:sldMk cId="1991320786" sldId="4834"/>
        </pc:sldMkLst>
        <pc:graphicFrameChg chg="modGraphic">
          <ac:chgData name="Hoffman, Peter" userId="673cee94-26bd-4c2a-ab82-1b3669e2f049" providerId="ADAL" clId="{91263EC2-EA2A-427C-8AD2-CB5111FBCBEA}" dt="2024-05-22T21:10:14.966" v="211" actId="13926"/>
          <ac:graphicFrameMkLst>
            <pc:docMk/>
            <pc:sldMk cId="1991320786" sldId="4834"/>
            <ac:graphicFrameMk id="11" creationId="{D205AC76-9635-4D3A-912F-8BAAC5CFFCB6}"/>
          </ac:graphicFrameMkLst>
        </pc:graphicFrameChg>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pChg chg="mod">
          <ac:chgData name="Hoffman, Peter" userId="673cee94-26bd-4c2a-ab82-1b3669e2f049" providerId="ADAL" clId="{91263EC2-EA2A-427C-8AD2-CB5111FBCBEA}" dt="2024-05-22T21:11:19.117" v="484" actId="20577"/>
          <ac:spMkLst>
            <pc:docMk/>
            <pc:sldMk cId="1896735902" sldId="5452"/>
            <ac:spMk id="5" creationId="{3C923818-FAC2-A017-4346-74FF9C4B4D09}"/>
          </ac:spMkLst>
        </pc:spChg>
      </pc:sldChg>
      <pc:sldMasterChg chg="delSldLayout">
        <pc:chgData name="Hoffman, Peter" userId="673cee94-26bd-4c2a-ab82-1b3669e2f049" providerId="ADAL" clId="{91263EC2-EA2A-427C-8AD2-CB5111FBCBEA}" dt="2024-05-21T21:34:19.371" v="209" actId="2696"/>
        <pc:sldMasterMkLst>
          <pc:docMk/>
          <pc:sldMasterMk cId="2150711039" sldId="2147483676"/>
        </pc:sldMasterMkLst>
        <pc:sldLayoutChg chg="del">
          <pc:chgData name="Hoffman, Peter" userId="673cee94-26bd-4c2a-ab82-1b3669e2f049" providerId="ADAL" clId="{91263EC2-EA2A-427C-8AD2-CB5111FBCBEA}" dt="2024-05-21T21:34:19.371" v="209" actId="2696"/>
          <pc:sldLayoutMkLst>
            <pc:docMk/>
            <pc:sldMasterMk cId="2150711039" sldId="2147483676"/>
            <pc:sldLayoutMk cId="540765860" sldId="2147483706"/>
          </pc:sldLayoutMkLst>
        </pc:sldLayoutChg>
        <pc:sldLayoutChg chg="del">
          <pc:chgData name="Hoffman, Peter" userId="673cee94-26bd-4c2a-ab82-1b3669e2f049" providerId="ADAL" clId="{91263EC2-EA2A-427C-8AD2-CB5111FBCBEA}" dt="2024-05-21T21:34:19.371" v="209" actId="2696"/>
          <pc:sldLayoutMkLst>
            <pc:docMk/>
            <pc:sldMasterMk cId="2150711039" sldId="2147483676"/>
            <pc:sldLayoutMk cId="4158279236" sldId="2147483707"/>
          </pc:sldLayoutMkLst>
        </pc:sldLayoutChg>
      </pc:sldMaster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addSp delSp modSp">
        <pc:chgData name="Rhodes, Tara" userId="S::rhodes_t@cde.state.co.us::566307b0-1e17-4826-87e1-0feb85a922f2" providerId="AD" clId="Web-{31542571-EA72-862E-54D7-E197AA20EA6E}" dt="2024-08-29T04:37:37.740" v="203" actId="14100"/>
        <pc:sldMkLst>
          <pc:docMk/>
          <pc:sldMk cId="1153930597" sldId="5504"/>
        </pc:sldMkLst>
        <pc:spChg chg="add del mod">
          <ac:chgData name="Rhodes, Tara" userId="S::rhodes_t@cde.state.co.us::566307b0-1e17-4826-87e1-0feb85a922f2" providerId="AD" clId="Web-{31542571-EA72-862E-54D7-E197AA20EA6E}" dt="2024-08-29T04:36:07.005" v="118"/>
          <ac:spMkLst>
            <pc:docMk/>
            <pc:sldMk cId="1153930597" sldId="5504"/>
            <ac:spMk id="2" creationId="{97DD58D2-2509-82CE-F927-E780A7986EA8}"/>
          </ac:spMkLst>
        </pc:spChg>
        <pc:spChg chg="mod">
          <ac:chgData name="Rhodes, Tara" userId="S::rhodes_t@cde.state.co.us::566307b0-1e17-4826-87e1-0feb85a922f2" providerId="AD" clId="Web-{31542571-EA72-862E-54D7-E197AA20EA6E}" dt="2024-08-29T04:31:19.119" v="55" actId="20577"/>
          <ac:spMkLst>
            <pc:docMk/>
            <pc:sldMk cId="1153930597" sldId="5504"/>
            <ac:spMk id="5" creationId="{470750BE-39D7-3CB7-2A3A-838DFB659F1E}"/>
          </ac:spMkLst>
        </pc:spChg>
        <pc:spChg chg="mod">
          <ac:chgData name="Rhodes, Tara" userId="S::rhodes_t@cde.state.co.us::566307b0-1e17-4826-87e1-0feb85a922f2" providerId="AD" clId="Web-{31542571-EA72-862E-54D7-E197AA20EA6E}" dt="2024-08-29T04:37:37.740" v="203" actId="14100"/>
          <ac:spMkLst>
            <pc:docMk/>
            <pc:sldMk cId="1153930597" sldId="5504"/>
            <ac:spMk id="6" creationId="{6830CC07-B20E-26DD-4E6E-5D4DFAF184F5}"/>
          </ac:spMkLst>
        </pc:spChg>
        <pc:picChg chg="add mod">
          <ac:chgData name="Rhodes, Tara" userId="S::rhodes_t@cde.state.co.us::566307b0-1e17-4826-87e1-0feb85a922f2" providerId="AD" clId="Web-{31542571-EA72-862E-54D7-E197AA20EA6E}" dt="2024-08-29T04:37:19.600" v="199" actId="1076"/>
          <ac:picMkLst>
            <pc:docMk/>
            <pc:sldMk cId="1153930597" sldId="5504"/>
            <ac:picMk id="3" creationId="{E12088C4-BBCD-840F-CDD2-6826BF3F93ED}"/>
          </ac:picMkLst>
        </pc:picChg>
      </pc:sldChg>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pChg chg="mod">
          <ac:chgData name="Rhodes, Tara" userId="S::rhodes_t@cde.state.co.us::566307b0-1e17-4826-87e1-0feb85a922f2" providerId="AD" clId="Web-{31542571-EA72-862E-54D7-E197AA20EA6E}" dt="2024-08-29T04:39:18.976" v="218" actId="20577"/>
          <ac:spMkLst>
            <pc:docMk/>
            <pc:sldMk cId="129463232" sldId="5554"/>
            <ac:spMk id="2" creationId="{A6A35270-7B40-F0B8-D14C-238BB3AEDC28}"/>
          </ac:spMkLst>
        </pc:spChg>
        <pc:spChg chg="mod">
          <ac:chgData name="Rhodes, Tara" userId="S::rhodes_t@cde.state.co.us::566307b0-1e17-4826-87e1-0feb85a922f2" providerId="AD" clId="Web-{31542571-EA72-862E-54D7-E197AA20EA6E}" dt="2024-08-29T04:42:41.620" v="510" actId="20577"/>
          <ac:spMkLst>
            <pc:docMk/>
            <pc:sldMk cId="129463232" sldId="5554"/>
            <ac:spMk id="3" creationId="{544F1A9B-CEF4-9DC5-B7D8-085FC95E9690}"/>
          </ac:spMkLst>
        </pc:spChg>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pChg chg="mod">
          <ac:chgData name="Rhodes, Tara" userId="S::rhodes_t@cde.state.co.us::566307b0-1e17-4826-87e1-0feb85a922f2" providerId="AD" clId="Web-{31542571-EA72-862E-54D7-E197AA20EA6E}" dt="2024-08-29T04:18:16.685" v="44"/>
          <ac:spMkLst>
            <pc:docMk/>
            <pc:sldMk cId="1729304503" sldId="5580"/>
            <ac:spMk id="7" creationId="{A3D6EAC0-17D3-B021-92CD-AFF67B2C6903}"/>
          </ac:spMkLst>
        </pc:spChg>
        <pc:spChg chg="mod">
          <ac:chgData name="Rhodes, Tara" userId="S::rhodes_t@cde.state.co.us::566307b0-1e17-4826-87e1-0feb85a922f2" providerId="AD" clId="Web-{31542571-EA72-862E-54D7-E197AA20EA6E}" dt="2024-08-29T04:17:52.216" v="43" actId="20577"/>
          <ac:spMkLst>
            <pc:docMk/>
            <pc:sldMk cId="1729304503" sldId="5580"/>
            <ac:spMk id="8" creationId="{D6504B4B-6829-E849-F7AC-00D6C78E1D0B}"/>
          </ac:spMkLst>
        </pc:spChg>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29:52.686" v="33" actId="20577"/>
        <pc:sldMkLst>
          <pc:docMk/>
          <pc:sldMk cId="1185884485" sldId="5488"/>
        </pc:sldMkLst>
        <pc:spChg chg="mod">
          <ac:chgData name="McRee, Rebecca" userId="S::mcree_r@cde.state.co.us::3a10fa13-9d60-4c0b-b361-471945732c34" providerId="AD" clId="Web-{22130463-F886-3390-5C59-41BE79EB2F2A}" dt="2024-07-16T15:29:52.686" v="33" actId="20577"/>
          <ac:spMkLst>
            <pc:docMk/>
            <pc:sldMk cId="1185884485" sldId="5488"/>
            <ac:spMk id="3" creationId="{C0512FC2-261A-6790-E9CC-D752F6C04657}"/>
          </ac:spMkLst>
        </pc:spChg>
      </pc:sldChg>
      <pc:sldChg chg="modSp">
        <pc:chgData name="McRee, Rebecca" userId="S::mcree_r@cde.state.co.us::3a10fa13-9d60-4c0b-b361-471945732c34" providerId="AD" clId="Web-{22130463-F886-3390-5C59-41BE79EB2F2A}" dt="2024-07-16T15:30:31.671" v="44" actId="20577"/>
        <pc:sldMkLst>
          <pc:docMk/>
          <pc:sldMk cId="1039979550" sldId="5495"/>
        </pc:sldMkLst>
        <pc:spChg chg="mod">
          <ac:chgData name="McRee, Rebecca" userId="S::mcree_r@cde.state.co.us::3a10fa13-9d60-4c0b-b361-471945732c34" providerId="AD" clId="Web-{22130463-F886-3390-5C59-41BE79EB2F2A}" dt="2024-07-16T15:30:31.671" v="44" actId="20577"/>
          <ac:spMkLst>
            <pc:docMk/>
            <pc:sldMk cId="1039979550" sldId="5495"/>
            <ac:spMk id="3" creationId="{2865F7B2-122F-2696-5877-03DFD3EA02BC}"/>
          </ac:spMkLst>
        </pc:spChg>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ord">
        <pc:chgData name="Gudka, Dawna" userId="823cceae-331b-41d6-9a63-34ad6d1db55c" providerId="ADAL" clId="{F2DDA93F-3148-4AB7-A20F-9D7A99F07B42}" dt="2024-08-29T02:24:14.474" v="1307"/>
        <pc:sldMkLst>
          <pc:docMk/>
          <pc:sldMk cId="1037917088" sldId="5098"/>
        </pc:sldMkLst>
      </pc:sldChg>
      <pc:sldChg chg="modSp mod">
        <pc:chgData name="Gudka, Dawna" userId="823cceae-331b-41d6-9a63-34ad6d1db55c" providerId="ADAL" clId="{F2DDA93F-3148-4AB7-A20F-9D7A99F07B42}" dt="2024-08-28T20:00:38.170" v="171" actId="27636"/>
        <pc:sldMkLst>
          <pc:docMk/>
          <pc:sldMk cId="3757558483" sldId="5547"/>
        </pc:sldMkLst>
        <pc:spChg chg="mod">
          <ac:chgData name="Gudka, Dawna" userId="823cceae-331b-41d6-9a63-34ad6d1db55c" providerId="ADAL" clId="{F2DDA93F-3148-4AB7-A20F-9D7A99F07B42}" dt="2024-08-28T20:00:38.170" v="171" actId="27636"/>
          <ac:spMkLst>
            <pc:docMk/>
            <pc:sldMk cId="3757558483" sldId="5547"/>
            <ac:spMk id="2" creationId="{61FA4591-7D47-D1E8-1301-1A17E457FF29}"/>
          </ac:spMkLst>
        </pc:spChg>
      </pc:sldChg>
      <pc:sldChg chg="modSp mod">
        <pc:chgData name="Gudka, Dawna" userId="823cceae-331b-41d6-9a63-34ad6d1db55c" providerId="ADAL" clId="{F2DDA93F-3148-4AB7-A20F-9D7A99F07B42}" dt="2024-08-29T03:07:17.251" v="3138" actId="20577"/>
        <pc:sldMkLst>
          <pc:docMk/>
          <pc:sldMk cId="375985229" sldId="5567"/>
        </pc:sldMkLst>
        <pc:spChg chg="mod">
          <ac:chgData name="Gudka, Dawna" userId="823cceae-331b-41d6-9a63-34ad6d1db55c" providerId="ADAL" clId="{F2DDA93F-3148-4AB7-A20F-9D7A99F07B42}" dt="2024-08-29T03:07:17.251" v="3138" actId="20577"/>
          <ac:spMkLst>
            <pc:docMk/>
            <pc:sldMk cId="375985229" sldId="5567"/>
            <ac:spMk id="6" creationId="{811AA444-31DC-56C9-0394-CD2F3C3CEAAC}"/>
          </ac:spMkLst>
        </pc:spChg>
      </pc:sldChg>
      <pc:sldChg chg="modSp mod">
        <pc:chgData name="Gudka, Dawna" userId="823cceae-331b-41d6-9a63-34ad6d1db55c" providerId="ADAL" clId="{F2DDA93F-3148-4AB7-A20F-9D7A99F07B42}" dt="2024-08-29T02:59:16.843" v="2891" actId="20577"/>
        <pc:sldMkLst>
          <pc:docMk/>
          <pc:sldMk cId="3373022464" sldId="5569"/>
        </pc:sldMkLst>
        <pc:spChg chg="mod">
          <ac:chgData name="Gudka, Dawna" userId="823cceae-331b-41d6-9a63-34ad6d1db55c" providerId="ADAL" clId="{F2DDA93F-3148-4AB7-A20F-9D7A99F07B42}" dt="2024-08-29T02:59:16.843" v="2891" actId="20577"/>
          <ac:spMkLst>
            <pc:docMk/>
            <pc:sldMk cId="3373022464" sldId="5569"/>
            <ac:spMk id="3" creationId="{2599A063-7D77-5C0A-2B28-062BAE095E36}"/>
          </ac:spMkLst>
        </pc:spChg>
      </pc:sldChg>
      <pc:sldChg chg="addSp delSp modSp mod ord">
        <pc:chgData name="Gudka, Dawna" userId="823cceae-331b-41d6-9a63-34ad6d1db55c" providerId="ADAL" clId="{F2DDA93F-3148-4AB7-A20F-9D7A99F07B42}" dt="2024-08-29T03:02:25.494" v="3091" actId="13244"/>
        <pc:sldMkLst>
          <pc:docMk/>
          <pc:sldMk cId="3957013611" sldId="5572"/>
        </pc:sldMkLst>
        <pc:spChg chg="del">
          <ac:chgData name="Gudka, Dawna" userId="823cceae-331b-41d6-9a63-34ad6d1db55c" providerId="ADAL" clId="{F2DDA93F-3148-4AB7-A20F-9D7A99F07B42}" dt="2024-08-28T19:59:01.135" v="6" actId="478"/>
          <ac:spMkLst>
            <pc:docMk/>
            <pc:sldMk cId="3957013611" sldId="5572"/>
            <ac:spMk id="2" creationId="{3B5BF077-2A0C-4526-282C-C1539C4B6092}"/>
          </ac:spMkLst>
        </pc:spChg>
        <pc:spChg chg="ord">
          <ac:chgData name="Gudka, Dawna" userId="823cceae-331b-41d6-9a63-34ad6d1db55c" providerId="ADAL" clId="{F2DDA93F-3148-4AB7-A20F-9D7A99F07B42}" dt="2024-08-29T03:02:15.473" v="3090" actId="13244"/>
          <ac:spMkLst>
            <pc:docMk/>
            <pc:sldMk cId="3957013611" sldId="5572"/>
            <ac:spMk id="4" creationId="{D3E8A9C2-6EBA-170A-A3E9-BD9C60C780E8}"/>
          </ac:spMkLst>
        </pc:spChg>
        <pc:spChg chg="add del mod">
          <ac:chgData name="Gudka, Dawna" userId="823cceae-331b-41d6-9a63-34ad6d1db55c" providerId="ADAL" clId="{F2DDA93F-3148-4AB7-A20F-9D7A99F07B42}" dt="2024-08-29T02:11:22.991" v="657" actId="1957"/>
          <ac:spMkLst>
            <pc:docMk/>
            <pc:sldMk cId="3957013611" sldId="5572"/>
            <ac:spMk id="5" creationId="{AE69D65E-AD3C-28CB-8FF9-0592117CEE32}"/>
          </ac:spMkLst>
        </pc:spChg>
        <pc:spChg chg="add del mod">
          <ac:chgData name="Gudka, Dawna" userId="823cceae-331b-41d6-9a63-34ad6d1db55c" providerId="ADAL" clId="{F2DDA93F-3148-4AB7-A20F-9D7A99F07B42}" dt="2024-08-29T02:07:22.076" v="638" actId="1957"/>
          <ac:spMkLst>
            <pc:docMk/>
            <pc:sldMk cId="3957013611" sldId="5572"/>
            <ac:spMk id="7" creationId="{36B336A0-A9E3-9117-F5BF-C5BC42092931}"/>
          </ac:spMkLst>
        </pc:spChg>
        <pc:spChg chg="add mod ord">
          <ac:chgData name="Gudka, Dawna" userId="823cceae-331b-41d6-9a63-34ad6d1db55c" providerId="ADAL" clId="{F2DDA93F-3148-4AB7-A20F-9D7A99F07B42}" dt="2024-08-29T03:01:28.963" v="3081" actId="13244"/>
          <ac:spMkLst>
            <pc:docMk/>
            <pc:sldMk cId="3957013611" sldId="5572"/>
            <ac:spMk id="9" creationId="{E63808BD-54B0-08E9-7356-2E178F0639BA}"/>
          </ac:spMkLst>
        </pc:spChg>
        <pc:spChg chg="del mod">
          <ac:chgData name="Gudka, Dawna" userId="823cceae-331b-41d6-9a63-34ad6d1db55c" providerId="ADAL" clId="{F2DDA93F-3148-4AB7-A20F-9D7A99F07B42}" dt="2024-08-28T19:58:55.755" v="4" actId="478"/>
          <ac:spMkLst>
            <pc:docMk/>
            <pc:sldMk cId="3957013611" sldId="5572"/>
            <ac:spMk id="11" creationId="{EFE32948-9754-7BC1-629A-A53FC4873474}"/>
          </ac:spMkLst>
        </pc:spChg>
        <pc:spChg chg="mod">
          <ac:chgData name="Gudka, Dawna" userId="823cceae-331b-41d6-9a63-34ad6d1db55c" providerId="ADAL" clId="{F2DDA93F-3148-4AB7-A20F-9D7A99F07B42}" dt="2024-08-29T02:17:07.834" v="680" actId="20577"/>
          <ac:spMkLst>
            <pc:docMk/>
            <pc:sldMk cId="3957013611" sldId="5572"/>
            <ac:spMk id="12" creationId="{E4E142BF-E186-ABAC-BF77-9BBD04DCEB51}"/>
          </ac:spMkLst>
        </pc:spChg>
        <pc:spChg chg="del">
          <ac:chgData name="Gudka, Dawna" userId="823cceae-331b-41d6-9a63-34ad6d1db55c" providerId="ADAL" clId="{F2DDA93F-3148-4AB7-A20F-9D7A99F07B42}" dt="2024-08-28T20:00:19.645" v="170" actId="478"/>
          <ac:spMkLst>
            <pc:docMk/>
            <pc:sldMk cId="3957013611" sldId="5572"/>
            <ac:spMk id="13" creationId="{B16E7F9E-1C4F-6B7B-27F9-E2B7ADA28F89}"/>
          </ac:spMkLst>
        </pc:spChg>
        <pc:spChg chg="add mod ord">
          <ac:chgData name="Gudka, Dawna" userId="823cceae-331b-41d6-9a63-34ad6d1db55c" providerId="ADAL" clId="{F2DDA93F-3148-4AB7-A20F-9D7A99F07B42}" dt="2024-08-29T03:01:55.264" v="3086" actId="13244"/>
          <ac:spMkLst>
            <pc:docMk/>
            <pc:sldMk cId="3957013611" sldId="5572"/>
            <ac:spMk id="14" creationId="{E69456C6-160B-41B7-EE2A-A15C7ACA57CA}"/>
          </ac:spMkLst>
        </pc:spChg>
        <pc:spChg chg="del">
          <ac:chgData name="Gudka, Dawna" userId="823cceae-331b-41d6-9a63-34ad6d1db55c" providerId="ADAL" clId="{F2DDA93F-3148-4AB7-A20F-9D7A99F07B42}" dt="2024-08-28T19:58:58.123" v="5" actId="478"/>
          <ac:spMkLst>
            <pc:docMk/>
            <pc:sldMk cId="3957013611" sldId="5572"/>
            <ac:spMk id="18" creationId="{CDE9ECDD-C7F8-4EBF-CFF4-8E3E9EAB1066}"/>
          </ac:spMkLst>
        </pc:spChg>
        <pc:spChg chg="mod ord">
          <ac:chgData name="Gudka, Dawna" userId="823cceae-331b-41d6-9a63-34ad6d1db55c" providerId="ADAL" clId="{F2DDA93F-3148-4AB7-A20F-9D7A99F07B42}" dt="2024-08-29T03:02:25.494" v="3091" actId="13244"/>
          <ac:spMkLst>
            <pc:docMk/>
            <pc:sldMk cId="3957013611" sldId="5572"/>
            <ac:spMk id="19" creationId="{3A38B493-D5BF-CA75-9F82-C71C2FB57BE1}"/>
          </ac:spMkLst>
        </pc:spChg>
        <pc:spChg chg="mod">
          <ac:chgData name="Gudka, Dawna" userId="823cceae-331b-41d6-9a63-34ad6d1db55c" providerId="ADAL" clId="{F2DDA93F-3148-4AB7-A20F-9D7A99F07B42}" dt="2024-08-28T20:00:02.518" v="162" actId="20577"/>
          <ac:spMkLst>
            <pc:docMk/>
            <pc:sldMk cId="3957013611" sldId="5572"/>
            <ac:spMk id="20" creationId="{78CD3A6B-5FD5-B70E-B4D2-D44B7CA80052}"/>
          </ac:spMkLst>
        </pc:spChg>
        <pc:graphicFrameChg chg="add mod">
          <ac:chgData name="Gudka, Dawna" userId="823cceae-331b-41d6-9a63-34ad6d1db55c" providerId="ADAL" clId="{F2DDA93F-3148-4AB7-A20F-9D7A99F07B42}" dt="2024-08-29T03:02:05.394" v="3088" actId="962"/>
          <ac:graphicFrameMkLst>
            <pc:docMk/>
            <pc:sldMk cId="3957013611" sldId="5572"/>
            <ac:graphicFrameMk id="17" creationId="{81F9F3D6-D44E-4A66-C19D-DA9242B76EBF}"/>
          </ac:graphicFrameMkLst>
        </pc:graphicFrameChg>
        <pc:graphicFrameChg chg="add mod">
          <ac:chgData name="Gudka, Dawna" userId="823cceae-331b-41d6-9a63-34ad6d1db55c" providerId="ADAL" clId="{F2DDA93F-3148-4AB7-A20F-9D7A99F07B42}" dt="2024-08-29T03:01:43.345" v="3083" actId="962"/>
          <ac:graphicFrameMkLst>
            <pc:docMk/>
            <pc:sldMk cId="3957013611" sldId="5572"/>
            <ac:graphicFrameMk id="23" creationId="{3EFC0D52-A0A4-2B24-979B-92190E2608D5}"/>
          </ac:graphicFrameMkLst>
        </pc:graphicFrameChg>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pChg chg="mod">
          <ac:chgData name="Gudka, Dawna" userId="823cceae-331b-41d6-9a63-34ad6d1db55c" providerId="ADAL" clId="{F2DDA93F-3148-4AB7-A20F-9D7A99F07B42}" dt="2024-08-28T20:02:33.838" v="480" actId="20577"/>
          <ac:spMkLst>
            <pc:docMk/>
            <pc:sldMk cId="4082338873" sldId="5574"/>
            <ac:spMk id="2" creationId="{5A3EA3BD-6E2F-F670-3E18-E0B7BB708589}"/>
          </ac:spMkLst>
        </pc:spChg>
        <pc:spChg chg="mod">
          <ac:chgData name="Gudka, Dawna" userId="823cceae-331b-41d6-9a63-34ad6d1db55c" providerId="ADAL" clId="{F2DDA93F-3148-4AB7-A20F-9D7A99F07B42}" dt="2024-08-28T20:01:56.963" v="384" actId="20577"/>
          <ac:spMkLst>
            <pc:docMk/>
            <pc:sldMk cId="4082338873" sldId="5574"/>
            <ac:spMk id="4" creationId="{2B18C3B0-B3CA-5D72-EF68-49253F712731}"/>
          </ac:spMkLst>
        </pc:spChg>
        <pc:spChg chg="mod">
          <ac:chgData name="Gudka, Dawna" userId="823cceae-331b-41d6-9a63-34ad6d1db55c" providerId="ADAL" clId="{F2DDA93F-3148-4AB7-A20F-9D7A99F07B42}" dt="2024-08-28T20:02:24.448" v="449" actId="20577"/>
          <ac:spMkLst>
            <pc:docMk/>
            <pc:sldMk cId="4082338873" sldId="5574"/>
            <ac:spMk id="5" creationId="{581A4BA4-E7DC-D3FB-5B79-12E57F0410EB}"/>
          </ac:spMkLst>
        </pc:spChg>
        <pc:graphicFrameChg chg="mod modGraphic">
          <ac:chgData name="Gudka, Dawna" userId="823cceae-331b-41d6-9a63-34ad6d1db55c" providerId="ADAL" clId="{F2DDA93F-3148-4AB7-A20F-9D7A99F07B42}" dt="2024-08-29T02:21:12.074" v="1056" actId="20577"/>
          <ac:graphicFrameMkLst>
            <pc:docMk/>
            <pc:sldMk cId="4082338873" sldId="5574"/>
            <ac:graphicFrameMk id="8" creationId="{0AA46493-7A36-0C49-C5A7-D18F10C7496C}"/>
          </ac:graphicFrameMkLst>
        </pc:graphicFrameChg>
      </pc:sldChg>
      <pc:sldChg chg="addSp delSp modSp add mod ord">
        <pc:chgData name="Gudka, Dawna" userId="823cceae-331b-41d6-9a63-34ad6d1db55c" providerId="ADAL" clId="{F2DDA93F-3148-4AB7-A20F-9D7A99F07B42}" dt="2024-08-29T03:05:09.824" v="3111" actId="13244"/>
        <pc:sldMkLst>
          <pc:docMk/>
          <pc:sldMk cId="509389481" sldId="5575"/>
        </pc:sldMkLst>
        <pc:spChg chg="ord">
          <ac:chgData name="Gudka, Dawna" userId="823cceae-331b-41d6-9a63-34ad6d1db55c" providerId="ADAL" clId="{F2DDA93F-3148-4AB7-A20F-9D7A99F07B42}" dt="2024-08-29T03:05:01.971" v="3109" actId="13244"/>
          <ac:spMkLst>
            <pc:docMk/>
            <pc:sldMk cId="509389481" sldId="5575"/>
            <ac:spMk id="4" creationId="{D3E8A9C2-6EBA-170A-A3E9-BD9C60C780E8}"/>
          </ac:spMkLst>
        </pc:spChg>
        <pc:spChg chg="del mod">
          <ac:chgData name="Gudka, Dawna" userId="823cceae-331b-41d6-9a63-34ad6d1db55c" providerId="ADAL" clId="{F2DDA93F-3148-4AB7-A20F-9D7A99F07B42}" dt="2024-08-29T02:42:30.847" v="1851" actId="22"/>
          <ac:spMkLst>
            <pc:docMk/>
            <pc:sldMk cId="509389481" sldId="5575"/>
            <ac:spMk id="5" creationId="{AE69D65E-AD3C-28CB-8FF9-0592117CEE32}"/>
          </ac:spMkLst>
        </pc:spChg>
        <pc:spChg chg="add mod ord">
          <ac:chgData name="Gudka, Dawna" userId="823cceae-331b-41d6-9a63-34ad6d1db55c" providerId="ADAL" clId="{F2DDA93F-3148-4AB7-A20F-9D7A99F07B42}" dt="2024-08-29T03:05:06.585" v="3110" actId="13244"/>
          <ac:spMkLst>
            <pc:docMk/>
            <pc:sldMk cId="509389481" sldId="5575"/>
            <ac:spMk id="6" creationId="{E70F42B3-6CC2-4166-0536-EDE5BE224780}"/>
          </ac:spMkLst>
        </pc:spChg>
        <pc:spChg chg="del">
          <ac:chgData name="Gudka, Dawna" userId="823cceae-331b-41d6-9a63-34ad6d1db55c" providerId="ADAL" clId="{F2DDA93F-3148-4AB7-A20F-9D7A99F07B42}" dt="2024-08-29T02:42:24.075" v="1848" actId="478"/>
          <ac:spMkLst>
            <pc:docMk/>
            <pc:sldMk cId="509389481" sldId="5575"/>
            <ac:spMk id="7" creationId="{36B336A0-A9E3-9117-F5BF-C5BC42092931}"/>
          </ac:spMkLst>
        </pc:spChg>
        <pc:spChg chg="mod ord">
          <ac:chgData name="Gudka, Dawna" userId="823cceae-331b-41d6-9a63-34ad6d1db55c" providerId="ADAL" clId="{F2DDA93F-3148-4AB7-A20F-9D7A99F07B42}" dt="2024-08-29T03:04:52.387" v="3106" actId="13244"/>
          <ac:spMkLst>
            <pc:docMk/>
            <pc:sldMk cId="509389481" sldId="5575"/>
            <ac:spMk id="9" creationId="{E63808BD-54B0-08E9-7356-2E178F0639BA}"/>
          </ac:spMkLst>
        </pc:spChg>
        <pc:spChg chg="del">
          <ac:chgData name="Gudka, Dawna" userId="823cceae-331b-41d6-9a63-34ad6d1db55c" providerId="ADAL" clId="{F2DDA93F-3148-4AB7-A20F-9D7A99F07B42}" dt="2024-08-29T02:42:20.012" v="1846" actId="478"/>
          <ac:spMkLst>
            <pc:docMk/>
            <pc:sldMk cId="509389481" sldId="5575"/>
            <ac:spMk id="12" creationId="{E4E142BF-E186-ABAC-BF77-9BBD04DCEB51}"/>
          </ac:spMkLst>
        </pc:spChg>
        <pc:spChg chg="del">
          <ac:chgData name="Gudka, Dawna" userId="823cceae-331b-41d6-9a63-34ad6d1db55c" providerId="ADAL" clId="{F2DDA93F-3148-4AB7-A20F-9D7A99F07B42}" dt="2024-08-29T02:42:22.461" v="1847" actId="478"/>
          <ac:spMkLst>
            <pc:docMk/>
            <pc:sldMk cId="509389481" sldId="5575"/>
            <ac:spMk id="14" creationId="{E69456C6-160B-41B7-EE2A-A15C7ACA57CA}"/>
          </ac:spMkLst>
        </pc:spChg>
        <pc:spChg chg="mod ord">
          <ac:chgData name="Gudka, Dawna" userId="823cceae-331b-41d6-9a63-34ad6d1db55c" providerId="ADAL" clId="{F2DDA93F-3148-4AB7-A20F-9D7A99F07B42}" dt="2024-08-29T03:04:59.347" v="3108" actId="13244"/>
          <ac:spMkLst>
            <pc:docMk/>
            <pc:sldMk cId="509389481" sldId="5575"/>
            <ac:spMk id="19" creationId="{3A38B493-D5BF-CA75-9F82-C71C2FB57BE1}"/>
          </ac:spMkLst>
        </pc:spChg>
        <pc:spChg chg="mod ord">
          <ac:chgData name="Gudka, Dawna" userId="823cceae-331b-41d6-9a63-34ad6d1db55c" providerId="ADAL" clId="{F2DDA93F-3148-4AB7-A20F-9D7A99F07B42}" dt="2024-08-29T03:05:09.824" v="3111" actId="13244"/>
          <ac:spMkLst>
            <pc:docMk/>
            <pc:sldMk cId="509389481" sldId="5575"/>
            <ac:spMk id="20" creationId="{78CD3A6B-5FD5-B70E-B4D2-D44B7CA80052}"/>
          </ac:spMkLst>
        </pc:spChg>
        <pc:picChg chg="add mod ord">
          <ac:chgData name="Gudka, Dawna" userId="823cceae-331b-41d6-9a63-34ad6d1db55c" providerId="ADAL" clId="{F2DDA93F-3148-4AB7-A20F-9D7A99F07B42}" dt="2024-08-29T03:01:04.915" v="3079" actId="962"/>
          <ac:picMkLst>
            <pc:docMk/>
            <pc:sldMk cId="509389481" sldId="5575"/>
            <ac:picMk id="3" creationId="{C1F9D6C4-A5D1-A4D2-9020-0D802EE4E3E7}"/>
          </ac:picMkLst>
        </pc:picChg>
      </pc:sldChg>
      <pc:sldChg chg="modSp add mod">
        <pc:chgData name="Gudka, Dawna" userId="823cceae-331b-41d6-9a63-34ad6d1db55c" providerId="ADAL" clId="{F2DDA93F-3148-4AB7-A20F-9D7A99F07B42}" dt="2024-08-29T03:01:16.053" v="3080" actId="207"/>
        <pc:sldMkLst>
          <pc:docMk/>
          <pc:sldMk cId="1102476344" sldId="5576"/>
        </pc:sldMkLst>
        <pc:spChg chg="mod">
          <ac:chgData name="Gudka, Dawna" userId="823cceae-331b-41d6-9a63-34ad6d1db55c" providerId="ADAL" clId="{F2DDA93F-3148-4AB7-A20F-9D7A99F07B42}" dt="2024-08-29T02:53:09.875" v="2466" actId="20577"/>
          <ac:spMkLst>
            <pc:docMk/>
            <pc:sldMk cId="1102476344" sldId="5576"/>
            <ac:spMk id="4" creationId="{2B18C3B0-B3CA-5D72-EF68-49253F712731}"/>
          </ac:spMkLst>
        </pc:spChg>
        <pc:graphicFrameChg chg="mod modGraphic">
          <ac:chgData name="Gudka, Dawna" userId="823cceae-331b-41d6-9a63-34ad6d1db55c" providerId="ADAL" clId="{F2DDA93F-3148-4AB7-A20F-9D7A99F07B42}" dt="2024-08-29T03:01:16.053" v="3080" actId="207"/>
          <ac:graphicFrameMkLst>
            <pc:docMk/>
            <pc:sldMk cId="1102476344" sldId="5576"/>
            <ac:graphicFrameMk id="8" creationId="{0AA46493-7A36-0C49-C5A7-D18F10C7496C}"/>
          </ac:graphicFrameMkLst>
        </pc:graphicFrameChg>
      </pc:sldChg>
      <pc:sldChg chg="addSp delSp modSp add mod">
        <pc:chgData name="Gudka, Dawna" userId="823cceae-331b-41d6-9a63-34ad6d1db55c" providerId="ADAL" clId="{F2DDA93F-3148-4AB7-A20F-9D7A99F07B42}" dt="2024-08-29T03:03:58.683" v="3102" actId="13244"/>
        <pc:sldMkLst>
          <pc:docMk/>
          <pc:sldMk cId="3484672216" sldId="5577"/>
        </pc:sldMkLst>
        <pc:spChg chg="add del mod">
          <ac:chgData name="Gudka, Dawna" userId="823cceae-331b-41d6-9a63-34ad6d1db55c" providerId="ADAL" clId="{F2DDA93F-3148-4AB7-A20F-9D7A99F07B42}" dt="2024-08-29T02:27:17.930" v="1361"/>
          <ac:spMkLst>
            <pc:docMk/>
            <pc:sldMk cId="3484672216" sldId="5577"/>
            <ac:spMk id="3" creationId="{23F7891D-5199-AF29-7FCE-3CC00C7189A8}"/>
          </ac:spMkLst>
        </pc:spChg>
        <pc:spChg chg="ord">
          <ac:chgData name="Gudka, Dawna" userId="823cceae-331b-41d6-9a63-34ad6d1db55c" providerId="ADAL" clId="{F2DDA93F-3148-4AB7-A20F-9D7A99F07B42}" dt="2024-08-29T03:03:21.373" v="3099" actId="13244"/>
          <ac:spMkLst>
            <pc:docMk/>
            <pc:sldMk cId="3484672216" sldId="5577"/>
            <ac:spMk id="4" creationId="{D3E8A9C2-6EBA-170A-A3E9-BD9C60C780E8}"/>
          </ac:spMkLst>
        </pc:spChg>
        <pc:spChg chg="add del mod">
          <ac:chgData name="Gudka, Dawna" userId="823cceae-331b-41d6-9a63-34ad6d1db55c" providerId="ADAL" clId="{F2DDA93F-3148-4AB7-A20F-9D7A99F07B42}" dt="2024-08-29T02:26:40.322" v="1359"/>
          <ac:spMkLst>
            <pc:docMk/>
            <pc:sldMk cId="3484672216" sldId="5577"/>
            <ac:spMk id="6" creationId="{B871EF0E-D254-ED51-B878-BBE7F73B749A}"/>
          </ac:spMkLst>
        </pc:spChg>
        <pc:spChg chg="mod ord">
          <ac:chgData name="Gudka, Dawna" userId="823cceae-331b-41d6-9a63-34ad6d1db55c" providerId="ADAL" clId="{F2DDA93F-3148-4AB7-A20F-9D7A99F07B42}" dt="2024-08-29T03:02:37.702" v="3092" actId="13244"/>
          <ac:spMkLst>
            <pc:docMk/>
            <pc:sldMk cId="3484672216" sldId="5577"/>
            <ac:spMk id="9" creationId="{E63808BD-54B0-08E9-7356-2E178F0639BA}"/>
          </ac:spMkLst>
        </pc:spChg>
        <pc:spChg chg="add del mod">
          <ac:chgData name="Gudka, Dawna" userId="823cceae-331b-41d6-9a63-34ad6d1db55c" providerId="ADAL" clId="{F2DDA93F-3148-4AB7-A20F-9D7A99F07B42}" dt="2024-08-29T02:28:41.888" v="1406"/>
          <ac:spMkLst>
            <pc:docMk/>
            <pc:sldMk cId="3484672216" sldId="5577"/>
            <ac:spMk id="11" creationId="{81871B64-C9C6-B0CA-3049-D3911DFC9F93}"/>
          </ac:spMkLst>
        </pc:spChg>
        <pc:spChg chg="mod">
          <ac:chgData name="Gudka, Dawna" userId="823cceae-331b-41d6-9a63-34ad6d1db55c" providerId="ADAL" clId="{F2DDA93F-3148-4AB7-A20F-9D7A99F07B42}" dt="2024-08-29T02:34:23.690" v="1551" actId="255"/>
          <ac:spMkLst>
            <pc:docMk/>
            <pc:sldMk cId="3484672216" sldId="5577"/>
            <ac:spMk id="12" creationId="{E4E142BF-E186-ABAC-BF77-9BBD04DCEB51}"/>
          </ac:spMkLst>
        </pc:spChg>
        <pc:spChg chg="mod ord">
          <ac:chgData name="Gudka, Dawna" userId="823cceae-331b-41d6-9a63-34ad6d1db55c" providerId="ADAL" clId="{F2DDA93F-3148-4AB7-A20F-9D7A99F07B42}" dt="2024-08-29T03:03:05.523" v="3096" actId="13244"/>
          <ac:spMkLst>
            <pc:docMk/>
            <pc:sldMk cId="3484672216" sldId="5577"/>
            <ac:spMk id="14" creationId="{E69456C6-160B-41B7-EE2A-A15C7ACA57CA}"/>
          </ac:spMkLst>
        </pc:spChg>
        <pc:spChg chg="add mod ord">
          <ac:chgData name="Gudka, Dawna" userId="823cceae-331b-41d6-9a63-34ad6d1db55c" providerId="ADAL" clId="{F2DDA93F-3148-4AB7-A20F-9D7A99F07B42}" dt="2024-08-29T03:03:17.582" v="3098" actId="13244"/>
          <ac:spMkLst>
            <pc:docMk/>
            <pc:sldMk cId="3484672216" sldId="5577"/>
            <ac:spMk id="16" creationId="{1D2C6779-8E0F-E610-8A12-C7F25763702C}"/>
          </ac:spMkLst>
        </pc:spChg>
        <pc:spChg chg="add del mod">
          <ac:chgData name="Gudka, Dawna" userId="823cceae-331b-41d6-9a63-34ad6d1db55c" providerId="ADAL" clId="{F2DDA93F-3148-4AB7-A20F-9D7A99F07B42}" dt="2024-08-29T02:32:18.850" v="1467" actId="478"/>
          <ac:spMkLst>
            <pc:docMk/>
            <pc:sldMk cId="3484672216" sldId="5577"/>
            <ac:spMk id="18" creationId="{C21671C5-9DB9-A5FF-4EC6-8EFF5F9BA873}"/>
          </ac:spMkLst>
        </pc:spChg>
        <pc:spChg chg="ord">
          <ac:chgData name="Gudka, Dawna" userId="823cceae-331b-41d6-9a63-34ad6d1db55c" providerId="ADAL" clId="{F2DDA93F-3148-4AB7-A20F-9D7A99F07B42}" dt="2024-08-29T03:02:50.288" v="3094" actId="13244"/>
          <ac:spMkLst>
            <pc:docMk/>
            <pc:sldMk cId="3484672216" sldId="5577"/>
            <ac:spMk id="19" creationId="{3A38B493-D5BF-CA75-9F82-C71C2FB57BE1}"/>
          </ac:spMkLst>
        </pc:spChg>
        <pc:spChg chg="ord">
          <ac:chgData name="Gudka, Dawna" userId="823cceae-331b-41d6-9a63-34ad6d1db55c" providerId="ADAL" clId="{F2DDA93F-3148-4AB7-A20F-9D7A99F07B42}" dt="2024-08-29T03:02:56.851" v="3095" actId="13244"/>
          <ac:spMkLst>
            <pc:docMk/>
            <pc:sldMk cId="3484672216" sldId="5577"/>
            <ac:spMk id="20" creationId="{78CD3A6B-5FD5-B70E-B4D2-D44B7CA80052}"/>
          </ac:spMkLst>
        </pc:spChg>
        <pc:spChg chg="add mod ord">
          <ac:chgData name="Gudka, Dawna" userId="823cceae-331b-41d6-9a63-34ad6d1db55c" providerId="ADAL" clId="{F2DDA93F-3148-4AB7-A20F-9D7A99F07B42}" dt="2024-08-29T03:03:47.791" v="3101" actId="13244"/>
          <ac:spMkLst>
            <pc:docMk/>
            <pc:sldMk cId="3484672216" sldId="5577"/>
            <ac:spMk id="21" creationId="{8716D17A-6EF4-2588-0CD4-30388D53CBF6}"/>
          </ac:spMkLst>
        </pc:spChg>
        <pc:graphicFrameChg chg="del">
          <ac:chgData name="Gudka, Dawna" userId="823cceae-331b-41d6-9a63-34ad6d1db55c" providerId="ADAL" clId="{F2DDA93F-3148-4AB7-A20F-9D7A99F07B42}" dt="2024-08-29T02:22:35.024" v="1059" actId="478"/>
          <ac:graphicFrameMkLst>
            <pc:docMk/>
            <pc:sldMk cId="3484672216" sldId="5577"/>
            <ac:graphicFrameMk id="17" creationId="{81F9F3D6-D44E-4A66-C19D-DA9242B76EBF}"/>
          </ac:graphicFrameMkLst>
        </pc:graphicFrameChg>
        <pc:graphicFrameChg chg="del">
          <ac:chgData name="Gudka, Dawna" userId="823cceae-331b-41d6-9a63-34ad6d1db55c" providerId="ADAL" clId="{F2DDA93F-3148-4AB7-A20F-9D7A99F07B42}" dt="2024-08-29T02:22:37.417" v="1060" actId="478"/>
          <ac:graphicFrameMkLst>
            <pc:docMk/>
            <pc:sldMk cId="3484672216" sldId="5577"/>
            <ac:graphicFrameMk id="23" creationId="{3EFC0D52-A0A4-2B24-979B-92190E2608D5}"/>
          </ac:graphicFrameMkLst>
        </pc:graphicFrameChg>
        <pc:picChg chg="add mod">
          <ac:chgData name="Gudka, Dawna" userId="823cceae-331b-41d6-9a63-34ad6d1db55c" providerId="ADAL" clId="{F2DDA93F-3148-4AB7-A20F-9D7A99F07B42}" dt="2024-08-29T02:30:08.400" v="1421" actId="14100"/>
          <ac:picMkLst>
            <pc:docMk/>
            <pc:sldMk cId="3484672216" sldId="5577"/>
            <ac:picMk id="7" creationId="{DDEFAA1C-E942-EB31-7ACA-E888BA9566B7}"/>
          </ac:picMkLst>
        </pc:picChg>
        <pc:picChg chg="add del mod">
          <ac:chgData name="Gudka, Dawna" userId="823cceae-331b-41d6-9a63-34ad6d1db55c" providerId="ADAL" clId="{F2DDA93F-3148-4AB7-A20F-9D7A99F07B42}" dt="2024-08-29T02:28:05.056" v="1375" actId="478"/>
          <ac:picMkLst>
            <pc:docMk/>
            <pc:sldMk cId="3484672216" sldId="5577"/>
            <ac:picMk id="8" creationId="{96383087-154F-3B05-3B02-C96F2092288C}"/>
          </ac:picMkLst>
        </pc:picChg>
        <pc:picChg chg="add mod">
          <ac:chgData name="Gudka, Dawna" userId="823cceae-331b-41d6-9a63-34ad6d1db55c" providerId="ADAL" clId="{F2DDA93F-3148-4AB7-A20F-9D7A99F07B42}" dt="2024-08-29T02:32:45.194" v="1481" actId="1076"/>
          <ac:picMkLst>
            <pc:docMk/>
            <pc:sldMk cId="3484672216" sldId="5577"/>
            <ac:picMk id="13" creationId="{D8F1B3E6-ADD8-251E-2FCE-7268070FCA89}"/>
          </ac:picMkLst>
        </pc:picChg>
        <pc:picChg chg="add mod ord">
          <ac:chgData name="Gudka, Dawna" userId="823cceae-331b-41d6-9a63-34ad6d1db55c" providerId="ADAL" clId="{F2DDA93F-3148-4AB7-A20F-9D7A99F07B42}" dt="2024-08-29T03:03:32.249" v="3100" actId="13244"/>
          <ac:picMkLst>
            <pc:docMk/>
            <pc:sldMk cId="3484672216" sldId="5577"/>
            <ac:picMk id="15" creationId="{E1AB9C54-F535-52F3-E7AD-E50C0F17D39C}"/>
          </ac:picMkLst>
        </pc:picChg>
        <pc:picChg chg="add mod ord modCrop">
          <ac:chgData name="Gudka, Dawna" userId="823cceae-331b-41d6-9a63-34ad6d1db55c" providerId="ADAL" clId="{F2DDA93F-3148-4AB7-A20F-9D7A99F07B42}" dt="2024-08-29T03:03:58.683" v="3102" actId="13244"/>
          <ac:picMkLst>
            <pc:docMk/>
            <pc:sldMk cId="3484672216" sldId="5577"/>
            <ac:picMk id="22" creationId="{61322128-C9BE-7108-73CD-4A8E1C63793E}"/>
          </ac:picMkLst>
        </pc:picChg>
      </pc:sldChg>
      <pc:sldChg chg="addSp delSp modSp add mod">
        <pc:chgData name="Gudka, Dawna" userId="823cceae-331b-41d6-9a63-34ad6d1db55c" providerId="ADAL" clId="{F2DDA93F-3148-4AB7-A20F-9D7A99F07B42}" dt="2024-08-29T03:04:23.183" v="3104" actId="13244"/>
        <pc:sldMkLst>
          <pc:docMk/>
          <pc:sldMk cId="2332850885" sldId="5578"/>
        </pc:sldMkLst>
        <pc:spChg chg="add del mod">
          <ac:chgData name="Gudka, Dawna" userId="823cceae-331b-41d6-9a63-34ad6d1db55c" providerId="ADAL" clId="{F2DDA93F-3148-4AB7-A20F-9D7A99F07B42}" dt="2024-08-29T02:27:42.164" v="1367" actId="478"/>
          <ac:spMkLst>
            <pc:docMk/>
            <pc:sldMk cId="2332850885" sldId="5578"/>
            <ac:spMk id="3" creationId="{FD79C8EA-F209-1B7A-0EA2-3C7643CF0F52}"/>
          </ac:spMkLst>
        </pc:spChg>
        <pc:spChg chg="mod ord">
          <ac:chgData name="Gudka, Dawna" userId="823cceae-331b-41d6-9a63-34ad6d1db55c" providerId="ADAL" clId="{F2DDA93F-3148-4AB7-A20F-9D7A99F07B42}" dt="2024-08-29T03:04:15.818" v="3103" actId="13244"/>
          <ac:spMkLst>
            <pc:docMk/>
            <pc:sldMk cId="2332850885" sldId="5578"/>
            <ac:spMk id="9" creationId="{E63808BD-54B0-08E9-7356-2E178F0639BA}"/>
          </ac:spMkLst>
        </pc:spChg>
        <pc:spChg chg="del mod">
          <ac:chgData name="Gudka, Dawna" userId="823cceae-331b-41d6-9a63-34ad6d1db55c" providerId="ADAL" clId="{F2DDA93F-3148-4AB7-A20F-9D7A99F07B42}" dt="2024-08-29T02:27:40.639" v="1366" actId="478"/>
          <ac:spMkLst>
            <pc:docMk/>
            <pc:sldMk cId="2332850885" sldId="5578"/>
            <ac:spMk id="12" creationId="{E4E142BF-E186-ABAC-BF77-9BBD04DCEB51}"/>
          </ac:spMkLst>
        </pc:spChg>
        <pc:spChg chg="del mod">
          <ac:chgData name="Gudka, Dawna" userId="823cceae-331b-41d6-9a63-34ad6d1db55c" providerId="ADAL" clId="{F2DDA93F-3148-4AB7-A20F-9D7A99F07B42}" dt="2024-08-29T02:35:42.579" v="1646" actId="478"/>
          <ac:spMkLst>
            <pc:docMk/>
            <pc:sldMk cId="2332850885" sldId="5578"/>
            <ac:spMk id="14" creationId="{E69456C6-160B-41B7-EE2A-A15C7ACA57CA}"/>
          </ac:spMkLst>
        </pc:spChg>
        <pc:picChg chg="del">
          <ac:chgData name="Gudka, Dawna" userId="823cceae-331b-41d6-9a63-34ad6d1db55c" providerId="ADAL" clId="{F2DDA93F-3148-4AB7-A20F-9D7A99F07B42}" dt="2024-08-29T02:27:34.190" v="1364" actId="478"/>
          <ac:picMkLst>
            <pc:docMk/>
            <pc:sldMk cId="2332850885" sldId="5578"/>
            <ac:picMk id="7" creationId="{DDEFAA1C-E942-EB31-7ACA-E888BA9566B7}"/>
          </ac:picMkLst>
        </pc:picChg>
        <pc:picChg chg="mod ord">
          <ac:chgData name="Gudka, Dawna" userId="823cceae-331b-41d6-9a63-34ad6d1db55c" providerId="ADAL" clId="{F2DDA93F-3148-4AB7-A20F-9D7A99F07B42}" dt="2024-08-29T03:04:23.183" v="3104" actId="13244"/>
          <ac:picMkLst>
            <pc:docMk/>
            <pc:sldMk cId="2332850885" sldId="5578"/>
            <ac:picMk id="8" creationId="{96383087-154F-3B05-3B02-C96F2092288C}"/>
          </ac:picMkLst>
        </pc:picChg>
      </pc:sldChg>
      <pc:sldChg chg="addSp delSp modSp new mod ord">
        <pc:chgData name="Gudka, Dawna" userId="823cceae-331b-41d6-9a63-34ad6d1db55c" providerId="ADAL" clId="{F2DDA93F-3148-4AB7-A20F-9D7A99F07B42}" dt="2024-08-29T03:04:38.122" v="3105" actId="13244"/>
        <pc:sldMkLst>
          <pc:docMk/>
          <pc:sldMk cId="1627638273" sldId="5579"/>
        </pc:sldMkLst>
        <pc:spChg chg="mod">
          <ac:chgData name="Gudka, Dawna" userId="823cceae-331b-41d6-9a63-34ad6d1db55c" providerId="ADAL" clId="{F2DDA93F-3148-4AB7-A20F-9D7A99F07B42}" dt="2024-08-29T02:50:42.049" v="2435" actId="113"/>
          <ac:spMkLst>
            <pc:docMk/>
            <pc:sldMk cId="1627638273" sldId="5579"/>
            <ac:spMk id="2" creationId="{28131E52-93D8-5B1A-F6D8-4A3FF91DA6F8}"/>
          </ac:spMkLst>
        </pc:spChg>
        <pc:spChg chg="del">
          <ac:chgData name="Gudka, Dawna" userId="823cceae-331b-41d6-9a63-34ad6d1db55c" providerId="ADAL" clId="{F2DDA93F-3148-4AB7-A20F-9D7A99F07B42}" dt="2024-08-29T02:40:03.557" v="1719" actId="478"/>
          <ac:spMkLst>
            <pc:docMk/>
            <pc:sldMk cId="1627638273" sldId="5579"/>
            <ac:spMk id="3" creationId="{FCE9AB7E-6ED5-0586-C30A-672C1392FCD9}"/>
          </ac:spMkLst>
        </pc:spChg>
        <pc:spChg chg="mod">
          <ac:chgData name="Gudka, Dawna" userId="823cceae-331b-41d6-9a63-34ad6d1db55c" providerId="ADAL" clId="{F2DDA93F-3148-4AB7-A20F-9D7A99F07B42}" dt="2024-08-29T02:52:23.645" v="2453" actId="1076"/>
          <ac:spMkLst>
            <pc:docMk/>
            <pc:sldMk cId="1627638273" sldId="5579"/>
            <ac:spMk id="4" creationId="{44201CDE-8919-0E47-AE4C-3A49EA175D7E}"/>
          </ac:spMkLst>
        </pc:spChg>
        <pc:spChg chg="del">
          <ac:chgData name="Gudka, Dawna" userId="823cceae-331b-41d6-9a63-34ad6d1db55c" providerId="ADAL" clId="{F2DDA93F-3148-4AB7-A20F-9D7A99F07B42}" dt="2024-08-29T02:40:06.663" v="1720" actId="478"/>
          <ac:spMkLst>
            <pc:docMk/>
            <pc:sldMk cId="1627638273" sldId="5579"/>
            <ac:spMk id="5" creationId="{F6E7A303-EA73-7185-3318-B01C6EA98734}"/>
          </ac:spMkLst>
        </pc:spChg>
        <pc:spChg chg="del">
          <ac:chgData name="Gudka, Dawna" userId="823cceae-331b-41d6-9a63-34ad6d1db55c" providerId="ADAL" clId="{F2DDA93F-3148-4AB7-A20F-9D7A99F07B42}" dt="2024-08-29T02:40:09.371" v="1721" actId="478"/>
          <ac:spMkLst>
            <pc:docMk/>
            <pc:sldMk cId="1627638273" sldId="5579"/>
            <ac:spMk id="6" creationId="{BDB84B0D-F9B4-419B-AE5E-E37F5507E3AD}"/>
          </ac:spMkLst>
        </pc:spChg>
        <pc:spChg chg="del">
          <ac:chgData name="Gudka, Dawna" userId="823cceae-331b-41d6-9a63-34ad6d1db55c" providerId="ADAL" clId="{F2DDA93F-3148-4AB7-A20F-9D7A99F07B42}" dt="2024-08-29T02:53:21.931" v="2467"/>
          <ac:spMkLst>
            <pc:docMk/>
            <pc:sldMk cId="1627638273" sldId="5579"/>
            <ac:spMk id="8" creationId="{56AC767B-B327-E870-B321-AF9D29CAAE52}"/>
          </ac:spMkLst>
        </pc:spChg>
        <pc:spChg chg="del">
          <ac:chgData name="Gudka, Dawna" userId="823cceae-331b-41d6-9a63-34ad6d1db55c" providerId="ADAL" clId="{F2DDA93F-3148-4AB7-A20F-9D7A99F07B42}" dt="2024-08-29T02:53:45.155" v="2469"/>
          <ac:spMkLst>
            <pc:docMk/>
            <pc:sldMk cId="1627638273" sldId="5579"/>
            <ac:spMk id="9" creationId="{6A367F53-F835-345C-7ED6-4A26DF5065E8}"/>
          </ac:spMkLst>
        </pc:spChg>
        <pc:spChg chg="add del mod">
          <ac:chgData name="Gudka, Dawna" userId="823cceae-331b-41d6-9a63-34ad6d1db55c" providerId="ADAL" clId="{F2DDA93F-3148-4AB7-A20F-9D7A99F07B42}" dt="2024-08-29T02:51:35.931" v="2446" actId="478"/>
          <ac:spMkLst>
            <pc:docMk/>
            <pc:sldMk cId="1627638273" sldId="5579"/>
            <ac:spMk id="10" creationId="{8BD4B7C0-2BFA-84E4-A383-A51706BE5418}"/>
          </ac:spMkLst>
        </pc:spChg>
        <pc:spChg chg="add mod ord">
          <ac:chgData name="Gudka, Dawna" userId="823cceae-331b-41d6-9a63-34ad6d1db55c" providerId="ADAL" clId="{F2DDA93F-3148-4AB7-A20F-9D7A99F07B42}" dt="2024-08-29T03:04:38.122" v="3105" actId="13244"/>
          <ac:spMkLst>
            <pc:docMk/>
            <pc:sldMk cId="1627638273" sldId="5579"/>
            <ac:spMk id="11" creationId="{66BB7848-F588-1A29-E935-BFD5D95935D9}"/>
          </ac:spMkLst>
        </pc:spChg>
        <pc:spChg chg="add mod">
          <ac:chgData name="Gudka, Dawna" userId="823cceae-331b-41d6-9a63-34ad6d1db55c" providerId="ADAL" clId="{F2DDA93F-3148-4AB7-A20F-9D7A99F07B42}" dt="2024-08-29T02:54:03.994" v="2557" actId="20577"/>
          <ac:spMkLst>
            <pc:docMk/>
            <pc:sldMk cId="1627638273" sldId="5579"/>
            <ac:spMk id="12" creationId="{C7426CEA-3726-3903-34BA-DE98BFD32EAD}"/>
          </ac:spMkLst>
        </pc:spChg>
        <pc:spChg chg="add mod">
          <ac:chgData name="Gudka, Dawna" userId="823cceae-331b-41d6-9a63-34ad6d1db55c" providerId="ADAL" clId="{F2DDA93F-3148-4AB7-A20F-9D7A99F07B42}" dt="2024-08-29T02:53:45.199" v="2470" actId="27636"/>
          <ac:spMkLst>
            <pc:docMk/>
            <pc:sldMk cId="1627638273" sldId="5579"/>
            <ac:spMk id="13" creationId="{66C2F0D6-2B47-B988-7F4C-319ADFEE4183}"/>
          </ac:spMkLst>
        </pc:spChg>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pChg chg="mod ord">
          <ac:chgData name="Heitman, Lindsey" userId="a9773a47-99d2-4599-9377-6d37e9ec0bd3" providerId="ADAL" clId="{0B5B8060-9301-4CEF-99D5-8771AE5234EC}" dt="2024-06-06T14:39:05.790" v="5" actId="700"/>
          <ac:spMkLst>
            <pc:docMk/>
            <pc:sldMk cId="3733038381" sldId="2932"/>
            <ac:spMk id="2" creationId="{943C65D0-DAEF-4796-9A3A-EB42802FB96E}"/>
          </ac:spMkLst>
        </pc:spChg>
        <pc:spChg chg="mod ord">
          <ac:chgData name="Heitman, Lindsey" userId="a9773a47-99d2-4599-9377-6d37e9ec0bd3" providerId="ADAL" clId="{0B5B8060-9301-4CEF-99D5-8771AE5234EC}" dt="2024-06-06T14:39:05.837" v="6" actId="27636"/>
          <ac:spMkLst>
            <pc:docMk/>
            <pc:sldMk cId="3733038381" sldId="2932"/>
            <ac:spMk id="3" creationId="{923B6DD6-B7C0-4CFB-9849-5744941B4F39}"/>
          </ac:spMkLst>
        </pc:spChg>
        <pc:spChg chg="mod ord">
          <ac:chgData name="Heitman, Lindsey" userId="a9773a47-99d2-4599-9377-6d37e9ec0bd3" providerId="ADAL" clId="{0B5B8060-9301-4CEF-99D5-8771AE5234EC}" dt="2024-06-06T14:39:05.790" v="5" actId="700"/>
          <ac:spMkLst>
            <pc:docMk/>
            <pc:sldMk cId="3733038381" sldId="2932"/>
            <ac:spMk id="4" creationId="{092E8811-0D21-4465-8947-09E921D7EA6D}"/>
          </ac:spMkLst>
        </pc:spChg>
        <pc:spChg chg="add mod ord">
          <ac:chgData name="Heitman, Lindsey" userId="a9773a47-99d2-4599-9377-6d37e9ec0bd3" providerId="ADAL" clId="{0B5B8060-9301-4CEF-99D5-8771AE5234EC}" dt="2024-06-06T14:39:14.377" v="7"/>
          <ac:spMkLst>
            <pc:docMk/>
            <pc:sldMk cId="3733038381" sldId="2932"/>
            <ac:spMk id="5" creationId="{3E64A578-8FAC-32C1-847F-EA48F802D40E}"/>
          </ac:spMkLst>
        </pc:spChg>
        <pc:spChg chg="add mod ord">
          <ac:chgData name="Heitman, Lindsey" userId="a9773a47-99d2-4599-9377-6d37e9ec0bd3" providerId="ADAL" clId="{0B5B8060-9301-4CEF-99D5-8771AE5234EC}" dt="2024-06-06T14:39:22.852" v="8"/>
          <ac:spMkLst>
            <pc:docMk/>
            <pc:sldMk cId="3733038381" sldId="2932"/>
            <ac:spMk id="6" creationId="{1D3B8A5F-D49C-753F-60D2-1E3ED4E55819}"/>
          </ac:spMkLst>
        </pc:spChg>
      </pc:sldChg>
      <pc:sldChg chg="addSp modSp mod modClrScheme chgLayout">
        <pc:chgData name="Heitman, Lindsey" userId="a9773a47-99d2-4599-9377-6d37e9ec0bd3" providerId="ADAL" clId="{0B5B8060-9301-4CEF-99D5-8771AE5234EC}" dt="2024-06-06T14:39:42.099" v="11"/>
        <pc:sldMkLst>
          <pc:docMk/>
          <pc:sldMk cId="4042838123" sldId="5394"/>
        </pc:sldMkLst>
        <pc:spChg chg="mod ord">
          <ac:chgData name="Heitman, Lindsey" userId="a9773a47-99d2-4599-9377-6d37e9ec0bd3" providerId="ADAL" clId="{0B5B8060-9301-4CEF-99D5-8771AE5234EC}" dt="2024-06-06T14:39:28.555" v="9" actId="700"/>
          <ac:spMkLst>
            <pc:docMk/>
            <pc:sldMk cId="4042838123" sldId="5394"/>
            <ac:spMk id="2" creationId="{9C568B54-743A-41E8-BCDC-2C758294B44E}"/>
          </ac:spMkLst>
        </pc:spChg>
        <pc:spChg chg="mod ord">
          <ac:chgData name="Heitman, Lindsey" userId="a9773a47-99d2-4599-9377-6d37e9ec0bd3" providerId="ADAL" clId="{0B5B8060-9301-4CEF-99D5-8771AE5234EC}" dt="2024-06-06T14:39:28.555" v="9" actId="700"/>
          <ac:spMkLst>
            <pc:docMk/>
            <pc:sldMk cId="4042838123" sldId="5394"/>
            <ac:spMk id="3" creationId="{6558CE69-86B0-0704-421B-63F124A88F0F}"/>
          </ac:spMkLst>
        </pc:spChg>
        <pc:spChg chg="mod ord">
          <ac:chgData name="Heitman, Lindsey" userId="a9773a47-99d2-4599-9377-6d37e9ec0bd3" providerId="ADAL" clId="{0B5B8060-9301-4CEF-99D5-8771AE5234EC}" dt="2024-06-06T14:39:28.555" v="9" actId="700"/>
          <ac:spMkLst>
            <pc:docMk/>
            <pc:sldMk cId="4042838123" sldId="5394"/>
            <ac:spMk id="4" creationId="{BF67E941-7D92-F150-3BCD-A847A3E4A672}"/>
          </ac:spMkLst>
        </pc:spChg>
        <pc:spChg chg="add mod ord">
          <ac:chgData name="Heitman, Lindsey" userId="a9773a47-99d2-4599-9377-6d37e9ec0bd3" providerId="ADAL" clId="{0B5B8060-9301-4CEF-99D5-8771AE5234EC}" dt="2024-06-06T14:39:42.099" v="11"/>
          <ac:spMkLst>
            <pc:docMk/>
            <pc:sldMk cId="4042838123" sldId="5394"/>
            <ac:spMk id="5" creationId="{C5D9AE04-137F-363E-7ACD-830CD8E05415}"/>
          </ac:spMkLst>
        </pc:spChg>
        <pc:spChg chg="add mod ord">
          <ac:chgData name="Heitman, Lindsey" userId="a9773a47-99d2-4599-9377-6d37e9ec0bd3" providerId="ADAL" clId="{0B5B8060-9301-4CEF-99D5-8771AE5234EC}" dt="2024-06-06T14:39:32.546" v="10"/>
          <ac:spMkLst>
            <pc:docMk/>
            <pc:sldMk cId="4042838123" sldId="5394"/>
            <ac:spMk id="6" creationId="{992562A8-7065-D76F-C511-10293B10D55E}"/>
          </ac:spMkLst>
        </pc:spChg>
      </pc:sldChg>
      <pc:sldChg chg="modSp mod">
        <pc:chgData name="Heitman, Lindsey" userId="a9773a47-99d2-4599-9377-6d37e9ec0bd3" providerId="ADAL" clId="{0B5B8060-9301-4CEF-99D5-8771AE5234EC}" dt="2024-06-06T14:20:23.767" v="4" actId="20577"/>
        <pc:sldMkLst>
          <pc:docMk/>
          <pc:sldMk cId="2333027735" sldId="5458"/>
        </pc:sldMkLst>
        <pc:spChg chg="mod">
          <ac:chgData name="Heitman, Lindsey" userId="a9773a47-99d2-4599-9377-6d37e9ec0bd3" providerId="ADAL" clId="{0B5B8060-9301-4CEF-99D5-8771AE5234EC}" dt="2024-06-06T14:20:23.767" v="4" actId="20577"/>
          <ac:spMkLst>
            <pc:docMk/>
            <pc:sldMk cId="2333027735" sldId="5458"/>
            <ac:spMk id="2" creationId="{00000000-0000-0000-0000-000000000000}"/>
          </ac:spMkLst>
        </pc:spChg>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pc:chgData name="Ward, Reagan" userId="27291eb4-8241-4961-9e69-8c66e34cc5b0" providerId="ADAL" clId="{AD019FE6-6751-4361-A015-8DCA93C4B642}" dt="2024-08-14T16:33:47.870" v="2236" actId="20577"/>
        <pc:sldMkLst>
          <pc:docMk/>
          <pc:sldMk cId="3717000822" sldId="280"/>
        </pc:sldMkLst>
        <pc:graphicFrameChg chg="mod">
          <ac:chgData name="Ward, Reagan" userId="27291eb4-8241-4961-9e69-8c66e34cc5b0" providerId="ADAL" clId="{AD019FE6-6751-4361-A015-8DCA93C4B642}" dt="2024-08-14T16:33:47.870" v="2236" actId="20577"/>
          <ac:graphicFrameMkLst>
            <pc:docMk/>
            <pc:sldMk cId="3717000822" sldId="280"/>
            <ac:graphicFrameMk id="12" creationId="{1AA09EE0-7419-6ED5-4AA1-CC9009509570}"/>
          </ac:graphicFrameMkLst>
        </pc:graphicFrameChg>
      </pc:sldChg>
      <pc:sldChg chg="modSp mod">
        <pc:chgData name="Ward, Reagan" userId="27291eb4-8241-4961-9e69-8c66e34cc5b0" providerId="ADAL" clId="{AD019FE6-6751-4361-A015-8DCA93C4B642}" dt="2024-08-14T12:18:50.687" v="9" actId="2165"/>
        <pc:sldMkLst>
          <pc:docMk/>
          <pc:sldMk cId="4006630429" sldId="282"/>
        </pc:sldMkLst>
        <pc:graphicFrameChg chg="modGraphic">
          <ac:chgData name="Ward, Reagan" userId="27291eb4-8241-4961-9e69-8c66e34cc5b0" providerId="ADAL" clId="{AD019FE6-6751-4361-A015-8DCA93C4B642}" dt="2024-08-14T12:18:50.687" v="9" actId="2165"/>
          <ac:graphicFrameMkLst>
            <pc:docMk/>
            <pc:sldMk cId="4006630429" sldId="282"/>
            <ac:graphicFrameMk id="11" creationId="{4A046F5F-034D-A2DD-B7B6-B37CB3AF1360}"/>
          </ac:graphicFrameMkLst>
        </pc:graphicFrameChg>
      </pc:sldChg>
      <pc:sldChg chg="modSp mod">
        <pc:chgData name="Ward, Reagan" userId="27291eb4-8241-4961-9e69-8c66e34cc5b0" providerId="ADAL" clId="{AD019FE6-6751-4361-A015-8DCA93C4B642}" dt="2024-08-14T13:43:52.346" v="872" actId="20577"/>
        <pc:sldMkLst>
          <pc:docMk/>
          <pc:sldMk cId="1037917088" sldId="5098"/>
        </pc:sldMkLst>
        <pc:graphicFrameChg chg="mod modGraphic">
          <ac:chgData name="Ward, Reagan" userId="27291eb4-8241-4961-9e69-8c66e34cc5b0" providerId="ADAL" clId="{AD019FE6-6751-4361-A015-8DCA93C4B642}" dt="2024-08-14T13:43:52.346" v="872" actId="20577"/>
          <ac:graphicFrameMkLst>
            <pc:docMk/>
            <pc:sldMk cId="1037917088" sldId="5098"/>
            <ac:graphicFrameMk id="5" creationId="{5E4612F7-68C6-57CA-E918-38EF641F73CF}"/>
          </ac:graphicFrameMkLst>
        </pc:graphicFrameChg>
      </pc:sldChg>
      <pc:sldChg chg="modSp add del mod">
        <pc:chgData name="Ward, Reagan" userId="27291eb4-8241-4961-9e69-8c66e34cc5b0" providerId="ADAL" clId="{AD019FE6-6751-4361-A015-8DCA93C4B642}" dt="2024-08-15T05:26:07.915" v="2276" actId="27636"/>
        <pc:sldMkLst>
          <pc:docMk/>
          <pc:sldMk cId="1007356210" sldId="5482"/>
        </pc:sldMkLst>
        <pc:spChg chg="mod">
          <ac:chgData name="Ward, Reagan" userId="27291eb4-8241-4961-9e69-8c66e34cc5b0" providerId="ADAL" clId="{AD019FE6-6751-4361-A015-8DCA93C4B642}" dt="2024-08-15T05:23:10.842" v="2244" actId="20577"/>
          <ac:spMkLst>
            <pc:docMk/>
            <pc:sldMk cId="1007356210" sldId="5482"/>
            <ac:spMk id="9" creationId="{9265FB6E-3C9B-4C0F-F3CA-CA57FA0A9FA0}"/>
          </ac:spMkLst>
        </pc:spChg>
        <pc:spChg chg="mod">
          <ac:chgData name="Ward, Reagan" userId="27291eb4-8241-4961-9e69-8c66e34cc5b0" providerId="ADAL" clId="{AD019FE6-6751-4361-A015-8DCA93C4B642}" dt="2024-08-15T05:26:07.915" v="2276" actId="27636"/>
          <ac:spMkLst>
            <pc:docMk/>
            <pc:sldMk cId="1007356210" sldId="5482"/>
            <ac:spMk id="11" creationId="{381E41DD-6579-B459-A6BD-F9B8F600FB7E}"/>
          </ac:spMkLst>
        </pc:spChg>
        <pc:graphicFrameChg chg="mod">
          <ac:chgData name="Ward, Reagan" userId="27291eb4-8241-4961-9e69-8c66e34cc5b0" providerId="ADAL" clId="{AD019FE6-6751-4361-A015-8DCA93C4B642}" dt="2024-08-15T05:25:05.444" v="2251" actId="27636"/>
          <ac:graphicFrameMkLst>
            <pc:docMk/>
            <pc:sldMk cId="1007356210" sldId="5482"/>
            <ac:graphicFrameMk id="8" creationId="{C64310B3-8FCF-4461-597C-ECC0046DA1E8}"/>
          </ac:graphicFrameMkLst>
        </pc:graphicFrameChg>
      </pc:sldChg>
      <pc:sldChg chg="modSp mod">
        <pc:chgData name="Ward, Reagan" userId="27291eb4-8241-4961-9e69-8c66e34cc5b0" providerId="ADAL" clId="{AD019FE6-6751-4361-A015-8DCA93C4B642}" dt="2024-08-14T13:38:31.001" v="824" actId="27636"/>
        <pc:sldMkLst>
          <pc:docMk/>
          <pc:sldMk cId="3757558483" sldId="5547"/>
        </pc:sldMkLst>
        <pc:spChg chg="mod">
          <ac:chgData name="Ward, Reagan" userId="27291eb4-8241-4961-9e69-8c66e34cc5b0" providerId="ADAL" clId="{AD019FE6-6751-4361-A015-8DCA93C4B642}" dt="2024-08-14T13:38:31.001" v="824" actId="27636"/>
          <ac:spMkLst>
            <pc:docMk/>
            <pc:sldMk cId="3757558483" sldId="5547"/>
            <ac:spMk id="2" creationId="{61FA4591-7D47-D1E8-1301-1A17E457FF29}"/>
          </ac:spMkLst>
        </pc:spChg>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pChg chg="mod ord">
          <ac:chgData name="Ward, Reagan" userId="27291eb4-8241-4961-9e69-8c66e34cc5b0" providerId="ADAL" clId="{AD019FE6-6751-4361-A015-8DCA93C4B642}" dt="2024-08-14T12:23:30.365" v="165" actId="6264"/>
          <ac:spMkLst>
            <pc:docMk/>
            <pc:sldMk cId="3822573146" sldId="5550"/>
            <ac:spMk id="2" creationId="{F0C315FB-7754-2A79-6F53-A144B0FAE95B}"/>
          </ac:spMkLst>
        </pc:spChg>
        <pc:spChg chg="mod ord">
          <ac:chgData name="Ward, Reagan" userId="27291eb4-8241-4961-9e69-8c66e34cc5b0" providerId="ADAL" clId="{AD019FE6-6751-4361-A015-8DCA93C4B642}" dt="2024-08-14T12:24:29.189" v="250" actId="20577"/>
          <ac:spMkLst>
            <pc:docMk/>
            <pc:sldMk cId="3822573146" sldId="5550"/>
            <ac:spMk id="3" creationId="{38AF6AD4-4154-A6BE-139A-3E0D0C29E2CF}"/>
          </ac:spMkLst>
        </pc:spChg>
        <pc:spChg chg="del">
          <ac:chgData name="Ward, Reagan" userId="27291eb4-8241-4961-9e69-8c66e34cc5b0" providerId="ADAL" clId="{AD019FE6-6751-4361-A015-8DCA93C4B642}" dt="2024-08-14T12:23:30.365" v="165" actId="6264"/>
          <ac:spMkLst>
            <pc:docMk/>
            <pc:sldMk cId="3822573146" sldId="5550"/>
            <ac:spMk id="4" creationId="{7D1857C6-27B2-8C9D-CF21-F07C29BC8A20}"/>
          </ac:spMkLst>
        </pc:spChg>
        <pc:spChg chg="mod ord">
          <ac:chgData name="Ward, Reagan" userId="27291eb4-8241-4961-9e69-8c66e34cc5b0" providerId="ADAL" clId="{AD019FE6-6751-4361-A015-8DCA93C4B642}" dt="2024-08-14T12:23:30.365" v="165" actId="6264"/>
          <ac:spMkLst>
            <pc:docMk/>
            <pc:sldMk cId="3822573146" sldId="5550"/>
            <ac:spMk id="5" creationId="{115F1FAB-BB9A-3E92-540B-C87B42CC8120}"/>
          </ac:spMkLst>
        </pc:spChg>
        <pc:spChg chg="mod ord">
          <ac:chgData name="Ward, Reagan" userId="27291eb4-8241-4961-9e69-8c66e34cc5b0" providerId="ADAL" clId="{AD019FE6-6751-4361-A015-8DCA93C4B642}" dt="2024-08-14T12:23:41.224" v="176" actId="15"/>
          <ac:spMkLst>
            <pc:docMk/>
            <pc:sldMk cId="3822573146" sldId="5550"/>
            <ac:spMk id="6" creationId="{C5962847-0B94-645D-AD1B-500CE8CB1A26}"/>
          </ac:spMkLst>
        </pc:spChg>
        <pc:spChg chg="mod ord">
          <ac:chgData name="Ward, Reagan" userId="27291eb4-8241-4961-9e69-8c66e34cc5b0" providerId="ADAL" clId="{AD019FE6-6751-4361-A015-8DCA93C4B642}" dt="2024-08-14T12:23:30.365" v="165" actId="6264"/>
          <ac:spMkLst>
            <pc:docMk/>
            <pc:sldMk cId="3822573146" sldId="5550"/>
            <ac:spMk id="7" creationId="{A1E323BB-12CA-2C2F-3A50-A5BC4C2DD671}"/>
          </ac:spMkLst>
        </pc:spChg>
        <pc:spChg chg="del">
          <ac:chgData name="Ward, Reagan" userId="27291eb4-8241-4961-9e69-8c66e34cc5b0" providerId="ADAL" clId="{AD019FE6-6751-4361-A015-8DCA93C4B642}" dt="2024-08-14T12:23:30.365" v="165" actId="6264"/>
          <ac:spMkLst>
            <pc:docMk/>
            <pc:sldMk cId="3822573146" sldId="5550"/>
            <ac:spMk id="8" creationId="{1BE168A0-37AE-274F-08F3-C4493913BCE9}"/>
          </ac:spMkLst>
        </pc:spChg>
        <pc:spChg chg="del">
          <ac:chgData name="Ward, Reagan" userId="27291eb4-8241-4961-9e69-8c66e34cc5b0" providerId="ADAL" clId="{AD019FE6-6751-4361-A015-8DCA93C4B642}" dt="2024-08-14T12:23:30.365" v="165" actId="6264"/>
          <ac:spMkLst>
            <pc:docMk/>
            <pc:sldMk cId="3822573146" sldId="5550"/>
            <ac:spMk id="9" creationId="{720AC626-BBB0-A03B-F722-4588D02B8B92}"/>
          </ac:spMkLst>
        </pc:spChg>
        <pc:spChg chg="add del mod">
          <ac:chgData name="Ward, Reagan" userId="27291eb4-8241-4961-9e69-8c66e34cc5b0" providerId="ADAL" clId="{AD019FE6-6751-4361-A015-8DCA93C4B642}" dt="2024-08-14T12:23:30.365" v="165" actId="6264"/>
          <ac:spMkLst>
            <pc:docMk/>
            <pc:sldMk cId="3822573146" sldId="5550"/>
            <ac:spMk id="10" creationId="{C5443BD0-223C-96A4-E675-E67F1698DAEB}"/>
          </ac:spMkLst>
        </pc:spChg>
        <pc:spChg chg="add del mod">
          <ac:chgData name="Ward, Reagan" userId="27291eb4-8241-4961-9e69-8c66e34cc5b0" providerId="ADAL" clId="{AD019FE6-6751-4361-A015-8DCA93C4B642}" dt="2024-08-14T12:23:30.365" v="165" actId="6264"/>
          <ac:spMkLst>
            <pc:docMk/>
            <pc:sldMk cId="3822573146" sldId="5550"/>
            <ac:spMk id="11" creationId="{B99A498D-3A72-A54F-7123-7524F2EE94EF}"/>
          </ac:spMkLst>
        </pc:spChg>
        <pc:spChg chg="add del mod">
          <ac:chgData name="Ward, Reagan" userId="27291eb4-8241-4961-9e69-8c66e34cc5b0" providerId="ADAL" clId="{AD019FE6-6751-4361-A015-8DCA93C4B642}" dt="2024-08-14T12:23:30.365" v="165" actId="6264"/>
          <ac:spMkLst>
            <pc:docMk/>
            <pc:sldMk cId="3822573146" sldId="5550"/>
            <ac:spMk id="12" creationId="{2F868747-5F97-90B9-52C0-ECCF874D7284}"/>
          </ac:spMkLst>
        </pc:spChg>
        <pc:spChg chg="add del mod">
          <ac:chgData name="Ward, Reagan" userId="27291eb4-8241-4961-9e69-8c66e34cc5b0" providerId="ADAL" clId="{AD019FE6-6751-4361-A015-8DCA93C4B642}" dt="2024-08-14T12:23:30.365" v="165" actId="6264"/>
          <ac:spMkLst>
            <pc:docMk/>
            <pc:sldMk cId="3822573146" sldId="5550"/>
            <ac:spMk id="13" creationId="{5D825C4E-4856-01E8-B9A0-30F7A57E0626}"/>
          </ac:spMkLst>
        </pc:spChg>
        <pc:spChg chg="add del mod">
          <ac:chgData name="Ward, Reagan" userId="27291eb4-8241-4961-9e69-8c66e34cc5b0" providerId="ADAL" clId="{AD019FE6-6751-4361-A015-8DCA93C4B642}" dt="2024-08-14T12:23:30.365" v="165" actId="6264"/>
          <ac:spMkLst>
            <pc:docMk/>
            <pc:sldMk cId="3822573146" sldId="5550"/>
            <ac:spMk id="14" creationId="{D1A53B21-703A-B1C8-6828-C8EB13F45522}"/>
          </ac:spMkLst>
        </pc:spChg>
        <pc:spChg chg="add mod ord">
          <ac:chgData name="Ward, Reagan" userId="27291eb4-8241-4961-9e69-8c66e34cc5b0" providerId="ADAL" clId="{AD019FE6-6751-4361-A015-8DCA93C4B642}" dt="2024-08-14T12:28:07.448" v="820" actId="33524"/>
          <ac:spMkLst>
            <pc:docMk/>
            <pc:sldMk cId="3822573146" sldId="5550"/>
            <ac:spMk id="15" creationId="{479D00FB-E8C3-695B-A542-141CE3DE3EEE}"/>
          </ac:spMkLst>
        </pc:spChg>
        <pc:spChg chg="add del mod ord">
          <ac:chgData name="Ward, Reagan" userId="27291eb4-8241-4961-9e69-8c66e34cc5b0" providerId="ADAL" clId="{AD019FE6-6751-4361-A015-8DCA93C4B642}" dt="2024-08-14T12:23:46.727" v="177"/>
          <ac:spMkLst>
            <pc:docMk/>
            <pc:sldMk cId="3822573146" sldId="5550"/>
            <ac:spMk id="16" creationId="{A7B8CC54-184F-0917-8563-BC6E022AF67D}"/>
          </ac:spMkLst>
        </pc:spChg>
        <pc:spChg chg="add del mod ord">
          <ac:chgData name="Ward, Reagan" userId="27291eb4-8241-4961-9e69-8c66e34cc5b0" providerId="ADAL" clId="{AD019FE6-6751-4361-A015-8DCA93C4B642}" dt="2024-08-14T12:23:53.888" v="179"/>
          <ac:spMkLst>
            <pc:docMk/>
            <pc:sldMk cId="3822573146" sldId="5550"/>
            <ac:spMk id="17" creationId="{80871864-36DC-9353-1812-FC67395217B2}"/>
          </ac:spMkLst>
        </pc:spChg>
        <pc:spChg chg="add mod">
          <ac:chgData name="Ward, Reagan" userId="27291eb4-8241-4961-9e69-8c66e34cc5b0" providerId="ADAL" clId="{AD019FE6-6751-4361-A015-8DCA93C4B642}" dt="2024-08-14T12:23:46.762" v="178" actId="27636"/>
          <ac:spMkLst>
            <pc:docMk/>
            <pc:sldMk cId="3822573146" sldId="5550"/>
            <ac:spMk id="18" creationId="{82F89419-D01D-47A1-EA8A-DBA4EB1911E8}"/>
          </ac:spMkLst>
        </pc:spChg>
        <pc:spChg chg="add mod">
          <ac:chgData name="Ward, Reagan" userId="27291eb4-8241-4961-9e69-8c66e34cc5b0" providerId="ADAL" clId="{AD019FE6-6751-4361-A015-8DCA93C4B642}" dt="2024-08-14T12:23:53.934" v="180" actId="27636"/>
          <ac:spMkLst>
            <pc:docMk/>
            <pc:sldMk cId="3822573146" sldId="5550"/>
            <ac:spMk id="19" creationId="{399C68B2-0CBA-83FD-CD4A-92BFD3804477}"/>
          </ac:spMkLst>
        </pc:spChg>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pChg chg="mod ord">
          <ac:chgData name="Ward, Reagan" userId="27291eb4-8241-4961-9e69-8c66e34cc5b0" providerId="ADAL" clId="{AD019FE6-6751-4361-A015-8DCA93C4B642}" dt="2024-08-14T16:09:37.359" v="915" actId="700"/>
          <ac:spMkLst>
            <pc:docMk/>
            <pc:sldMk cId="15825853" sldId="5552"/>
            <ac:spMk id="2" creationId="{B3DB5EF6-ACC9-D881-0AC1-C96DCA7307CE}"/>
          </ac:spMkLst>
        </pc:spChg>
        <pc:spChg chg="del">
          <ac:chgData name="Ward, Reagan" userId="27291eb4-8241-4961-9e69-8c66e34cc5b0" providerId="ADAL" clId="{AD019FE6-6751-4361-A015-8DCA93C4B642}" dt="2024-08-14T16:09:37.359" v="915" actId="700"/>
          <ac:spMkLst>
            <pc:docMk/>
            <pc:sldMk cId="15825853" sldId="5552"/>
            <ac:spMk id="3" creationId="{F29C2CF6-2C8A-CDE8-F0DD-4E1DF15AE069}"/>
          </ac:spMkLst>
        </pc:spChg>
        <pc:spChg chg="del mod ord">
          <ac:chgData name="Ward, Reagan" userId="27291eb4-8241-4961-9e69-8c66e34cc5b0" providerId="ADAL" clId="{AD019FE6-6751-4361-A015-8DCA93C4B642}" dt="2024-08-14T16:09:37.359" v="915" actId="700"/>
          <ac:spMkLst>
            <pc:docMk/>
            <pc:sldMk cId="15825853" sldId="5552"/>
            <ac:spMk id="4" creationId="{0A744D96-27B0-FE30-BA80-5BAF239FF2B3}"/>
          </ac:spMkLst>
        </pc:spChg>
        <pc:spChg chg="del">
          <ac:chgData name="Ward, Reagan" userId="27291eb4-8241-4961-9e69-8c66e34cc5b0" providerId="ADAL" clId="{AD019FE6-6751-4361-A015-8DCA93C4B642}" dt="2024-08-14T16:09:37.359" v="915" actId="700"/>
          <ac:spMkLst>
            <pc:docMk/>
            <pc:sldMk cId="15825853" sldId="5552"/>
            <ac:spMk id="5" creationId="{5C07EC6C-0E12-604A-30FE-99E6C5A33150}"/>
          </ac:spMkLst>
        </pc:spChg>
        <pc:spChg chg="del mod ord">
          <ac:chgData name="Ward, Reagan" userId="27291eb4-8241-4961-9e69-8c66e34cc5b0" providerId="ADAL" clId="{AD019FE6-6751-4361-A015-8DCA93C4B642}" dt="2024-08-14T16:09:37.359" v="915" actId="700"/>
          <ac:spMkLst>
            <pc:docMk/>
            <pc:sldMk cId="15825853" sldId="5552"/>
            <ac:spMk id="6" creationId="{3570AC43-51C5-5FD1-495B-6A4F4E8CC58C}"/>
          </ac:spMkLst>
        </pc:spChg>
        <pc:spChg chg="mod ord">
          <ac:chgData name="Ward, Reagan" userId="27291eb4-8241-4961-9e69-8c66e34cc5b0" providerId="ADAL" clId="{AD019FE6-6751-4361-A015-8DCA93C4B642}" dt="2024-08-14T16:09:37.359" v="915" actId="700"/>
          <ac:spMkLst>
            <pc:docMk/>
            <pc:sldMk cId="15825853" sldId="5552"/>
            <ac:spMk id="7" creationId="{B2B0CE1D-CF6E-403A-1070-499009AC6927}"/>
          </ac:spMkLst>
        </pc:spChg>
        <pc:spChg chg="del mod ord">
          <ac:chgData name="Ward, Reagan" userId="27291eb4-8241-4961-9e69-8c66e34cc5b0" providerId="ADAL" clId="{AD019FE6-6751-4361-A015-8DCA93C4B642}" dt="2024-08-14T16:09:37.359" v="915" actId="700"/>
          <ac:spMkLst>
            <pc:docMk/>
            <pc:sldMk cId="15825853" sldId="5552"/>
            <ac:spMk id="8" creationId="{D9F1D30A-6F15-4612-BFD7-6F4E85454B8B}"/>
          </ac:spMkLst>
        </pc:spChg>
        <pc:spChg chg="del mod ord">
          <ac:chgData name="Ward, Reagan" userId="27291eb4-8241-4961-9e69-8c66e34cc5b0" providerId="ADAL" clId="{AD019FE6-6751-4361-A015-8DCA93C4B642}" dt="2024-08-14T16:09:37.359" v="915" actId="700"/>
          <ac:spMkLst>
            <pc:docMk/>
            <pc:sldMk cId="15825853" sldId="5552"/>
            <ac:spMk id="9" creationId="{69351B6E-3BDE-B4E1-25B4-07F0D9417FFB}"/>
          </ac:spMkLst>
        </pc:spChg>
        <pc:spChg chg="add mod ord">
          <ac:chgData name="Ward, Reagan" userId="27291eb4-8241-4961-9e69-8c66e34cc5b0" providerId="ADAL" clId="{AD019FE6-6751-4361-A015-8DCA93C4B642}" dt="2024-08-14T16:11:26.716" v="1183" actId="20577"/>
          <ac:spMkLst>
            <pc:docMk/>
            <pc:sldMk cId="15825853" sldId="5552"/>
            <ac:spMk id="10" creationId="{05223F57-FBEB-7344-AC79-BD6170708F97}"/>
          </ac:spMkLst>
        </pc:spChg>
        <pc:spChg chg="add mod ord">
          <ac:chgData name="Ward, Reagan" userId="27291eb4-8241-4961-9e69-8c66e34cc5b0" providerId="ADAL" clId="{AD019FE6-6751-4361-A015-8DCA93C4B642}" dt="2024-08-14T16:13:03.776" v="1631" actId="20577"/>
          <ac:spMkLst>
            <pc:docMk/>
            <pc:sldMk cId="15825853" sldId="5552"/>
            <ac:spMk id="11" creationId="{574EBF2B-2371-011E-BC59-2BAE33E1BA2E}"/>
          </ac:spMkLst>
        </pc:spChg>
        <pc:spChg chg="add del mod ord">
          <ac:chgData name="Ward, Reagan" userId="27291eb4-8241-4961-9e69-8c66e34cc5b0" providerId="ADAL" clId="{AD019FE6-6751-4361-A015-8DCA93C4B642}" dt="2024-08-14T16:10:41.172" v="1097"/>
          <ac:spMkLst>
            <pc:docMk/>
            <pc:sldMk cId="15825853" sldId="5552"/>
            <ac:spMk id="12" creationId="{2EE2A932-B031-DD43-5166-FD333686FBF4}"/>
          </ac:spMkLst>
        </pc:spChg>
        <pc:spChg chg="add del mod ord">
          <ac:chgData name="Ward, Reagan" userId="27291eb4-8241-4961-9e69-8c66e34cc5b0" providerId="ADAL" clId="{AD019FE6-6751-4361-A015-8DCA93C4B642}" dt="2024-08-14T16:10:47.354" v="1098"/>
          <ac:spMkLst>
            <pc:docMk/>
            <pc:sldMk cId="15825853" sldId="5552"/>
            <ac:spMk id="13" creationId="{8213A6F2-35E0-36E5-5BF8-4A59CC3E2E19}"/>
          </ac:spMkLst>
        </pc:spChg>
        <pc:spChg chg="add mod">
          <ac:chgData name="Ward, Reagan" userId="27291eb4-8241-4961-9e69-8c66e34cc5b0" providerId="ADAL" clId="{AD019FE6-6751-4361-A015-8DCA93C4B642}" dt="2024-08-14T16:10:41.172" v="1097"/>
          <ac:spMkLst>
            <pc:docMk/>
            <pc:sldMk cId="15825853" sldId="5552"/>
            <ac:spMk id="14" creationId="{6BC97F51-3E11-57A4-573A-BE43C0D7351A}"/>
          </ac:spMkLst>
        </pc:spChg>
        <pc:spChg chg="add mod">
          <ac:chgData name="Ward, Reagan" userId="27291eb4-8241-4961-9e69-8c66e34cc5b0" providerId="ADAL" clId="{AD019FE6-6751-4361-A015-8DCA93C4B642}" dt="2024-08-14T16:10:47.354" v="1098"/>
          <ac:spMkLst>
            <pc:docMk/>
            <pc:sldMk cId="15825853" sldId="5552"/>
            <ac:spMk id="15" creationId="{BDA6F2CF-1F04-AE0B-C1EA-C93A82A0C38C}"/>
          </ac:spMkLst>
        </pc:spChg>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pChg chg="del mod ord">
          <ac:chgData name="Ward, Reagan" userId="27291eb4-8241-4961-9e69-8c66e34cc5b0" providerId="ADAL" clId="{AD019FE6-6751-4361-A015-8DCA93C4B642}" dt="2024-08-14T13:38:07.030" v="822" actId="700"/>
          <ac:spMkLst>
            <pc:docMk/>
            <pc:sldMk cId="1593298914" sldId="5552"/>
            <ac:spMk id="2" creationId="{B1500F68-0450-220E-AA87-97C9658A32F6}"/>
          </ac:spMkLst>
        </pc:spChg>
        <pc:spChg chg="mod ord">
          <ac:chgData name="Ward, Reagan" userId="27291eb4-8241-4961-9e69-8c66e34cc5b0" providerId="ADAL" clId="{AD019FE6-6751-4361-A015-8DCA93C4B642}" dt="2024-08-14T13:38:07.030" v="822" actId="700"/>
          <ac:spMkLst>
            <pc:docMk/>
            <pc:sldMk cId="1593298914" sldId="5552"/>
            <ac:spMk id="3" creationId="{9018A448-21D7-2C37-1964-1FD8914C0165}"/>
          </ac:spMkLst>
        </pc:spChg>
        <pc:spChg chg="del mod ord">
          <ac:chgData name="Ward, Reagan" userId="27291eb4-8241-4961-9e69-8c66e34cc5b0" providerId="ADAL" clId="{AD019FE6-6751-4361-A015-8DCA93C4B642}" dt="2024-08-14T13:38:07.030" v="822" actId="700"/>
          <ac:spMkLst>
            <pc:docMk/>
            <pc:sldMk cId="1593298914" sldId="5552"/>
            <ac:spMk id="4" creationId="{38DCCE69-1566-B8C5-882B-1A7BD075E3D9}"/>
          </ac:spMkLst>
        </pc:spChg>
        <pc:spChg chg="del mod ord">
          <ac:chgData name="Ward, Reagan" userId="27291eb4-8241-4961-9e69-8c66e34cc5b0" providerId="ADAL" clId="{AD019FE6-6751-4361-A015-8DCA93C4B642}" dt="2024-08-14T13:38:07.030" v="822" actId="700"/>
          <ac:spMkLst>
            <pc:docMk/>
            <pc:sldMk cId="1593298914" sldId="5552"/>
            <ac:spMk id="5" creationId="{70CAE6CB-B20E-E1D3-9D4F-3EDA78EFAC08}"/>
          </ac:spMkLst>
        </pc:spChg>
        <pc:spChg chg="del mod ord">
          <ac:chgData name="Ward, Reagan" userId="27291eb4-8241-4961-9e69-8c66e34cc5b0" providerId="ADAL" clId="{AD019FE6-6751-4361-A015-8DCA93C4B642}" dt="2024-08-14T13:38:07.030" v="822" actId="700"/>
          <ac:spMkLst>
            <pc:docMk/>
            <pc:sldMk cId="1593298914" sldId="5552"/>
            <ac:spMk id="6" creationId="{F8E01EE4-9105-CEDA-BB2C-BB7DFA450994}"/>
          </ac:spMkLst>
        </pc:spChg>
        <pc:spChg chg="add mod ord">
          <ac:chgData name="Ward, Reagan" userId="27291eb4-8241-4961-9e69-8c66e34cc5b0" providerId="ADAL" clId="{AD019FE6-6751-4361-A015-8DCA93C4B642}" dt="2024-08-14T13:38:07.030" v="822" actId="700"/>
          <ac:spMkLst>
            <pc:docMk/>
            <pc:sldMk cId="1593298914" sldId="5552"/>
            <ac:spMk id="7" creationId="{FE9F8617-51FA-1CDE-06BE-198554EE2829}"/>
          </ac:spMkLst>
        </pc:spChg>
        <pc:spChg chg="add mod ord">
          <ac:chgData name="Ward, Reagan" userId="27291eb4-8241-4961-9e69-8c66e34cc5b0" providerId="ADAL" clId="{AD019FE6-6751-4361-A015-8DCA93C4B642}" dt="2024-08-14T13:38:07.030" v="822" actId="700"/>
          <ac:spMkLst>
            <pc:docMk/>
            <pc:sldMk cId="1593298914" sldId="5552"/>
            <ac:spMk id="8" creationId="{51F94FED-E126-F790-5ABA-4E1A2F092101}"/>
          </ac:spMkLst>
        </pc:spChg>
        <pc:spChg chg="add mod ord">
          <ac:chgData name="Ward, Reagan" userId="27291eb4-8241-4961-9e69-8c66e34cc5b0" providerId="ADAL" clId="{AD019FE6-6751-4361-A015-8DCA93C4B642}" dt="2024-08-14T13:38:07.030" v="822" actId="700"/>
          <ac:spMkLst>
            <pc:docMk/>
            <pc:sldMk cId="1593298914" sldId="5552"/>
            <ac:spMk id="9" creationId="{72A4A898-8592-5D57-839A-157E1BCC4245}"/>
          </ac:spMkLst>
        </pc:spChg>
        <pc:spChg chg="add mod ord">
          <ac:chgData name="Ward, Reagan" userId="27291eb4-8241-4961-9e69-8c66e34cc5b0" providerId="ADAL" clId="{AD019FE6-6751-4361-A015-8DCA93C4B642}" dt="2024-08-14T13:38:07.030" v="822" actId="700"/>
          <ac:spMkLst>
            <pc:docMk/>
            <pc:sldMk cId="1593298914" sldId="5552"/>
            <ac:spMk id="10" creationId="{AF683F23-8823-FA2D-9020-A188C4D2F957}"/>
          </ac:spMkLst>
        </pc:spChg>
        <pc:spChg chg="add mod ord">
          <ac:chgData name="Ward, Reagan" userId="27291eb4-8241-4961-9e69-8c66e34cc5b0" providerId="ADAL" clId="{AD019FE6-6751-4361-A015-8DCA93C4B642}" dt="2024-08-14T13:38:07.030" v="822" actId="700"/>
          <ac:spMkLst>
            <pc:docMk/>
            <pc:sldMk cId="1593298914" sldId="5552"/>
            <ac:spMk id="11" creationId="{6D062212-820C-4F18-DBD7-0BFE8299717A}"/>
          </ac:spMkLst>
        </pc:spChg>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sldChg chg="modSp mod">
        <pc:chgData name="Ward, Reagan" userId="27291eb4-8241-4961-9e69-8c66e34cc5b0" providerId="ADAL" clId="{88127BAC-A119-4C7E-9B13-E321B09A3B62}" dt="2024-05-15T21:36:20.943" v="148" actId="20577"/>
        <pc:sldMkLst>
          <pc:docMk/>
          <pc:sldMk cId="1212467416" sldId="261"/>
        </pc:sldMkLst>
        <pc:graphicFrameChg chg="modGraphic">
          <ac:chgData name="Ward, Reagan" userId="27291eb4-8241-4961-9e69-8c66e34cc5b0" providerId="ADAL" clId="{88127BAC-A119-4C7E-9B13-E321B09A3B62}" dt="2024-05-15T21:36:20.943" v="148"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88127BAC-A119-4C7E-9B13-E321B09A3B62}" dt="2024-05-14T14:06:07.690" v="19" actId="404"/>
        <pc:sldMkLst>
          <pc:docMk/>
          <pc:sldMk cId="3717000822" sldId="280"/>
        </pc:sldMkLst>
        <pc:graphicFrameChg chg="modGraphic">
          <ac:chgData name="Ward, Reagan" userId="27291eb4-8241-4961-9e69-8c66e34cc5b0" providerId="ADAL" clId="{88127BAC-A119-4C7E-9B13-E321B09A3B62}" dt="2024-05-14T14:06:07.690" v="19" actId="404"/>
          <ac:graphicFrameMkLst>
            <pc:docMk/>
            <pc:sldMk cId="3717000822" sldId="280"/>
            <ac:graphicFrameMk id="12" creationId="{1AA09EE0-7419-6ED5-4AA1-CC9009509570}"/>
          </ac:graphicFrameMkLst>
        </pc:graphicFrameChg>
      </pc:sldChg>
      <pc:sldChg chg="modSp mod">
        <pc:chgData name="Ward, Reagan" userId="27291eb4-8241-4961-9e69-8c66e34cc5b0" providerId="ADAL" clId="{88127BAC-A119-4C7E-9B13-E321B09A3B62}" dt="2024-05-14T14:05:41.119" v="18" actId="1076"/>
        <pc:sldMkLst>
          <pc:docMk/>
          <pc:sldMk cId="3227145924" sldId="5097"/>
        </pc:sldMkLst>
        <pc:spChg chg="mod">
          <ac:chgData name="Ward, Reagan" userId="27291eb4-8241-4961-9e69-8c66e34cc5b0" providerId="ADAL" clId="{88127BAC-A119-4C7E-9B13-E321B09A3B62}" dt="2024-05-14T14:05:41.119" v="18" actId="1076"/>
          <ac:spMkLst>
            <pc:docMk/>
            <pc:sldMk cId="3227145924" sldId="5097"/>
            <ac:spMk id="8" creationId="{615A4E22-3BFB-B4B8-B3DD-2E0607D5D581}"/>
          </ac:spMkLst>
        </pc:spChg>
        <pc:graphicFrameChg chg="modGraphic">
          <ac:chgData name="Ward, Reagan" userId="27291eb4-8241-4961-9e69-8c66e34cc5b0" providerId="ADAL" clId="{88127BAC-A119-4C7E-9B13-E321B09A3B62}" dt="2024-05-14T14:04:18.007" v="6" actId="113"/>
          <ac:graphicFrameMkLst>
            <pc:docMk/>
            <pc:sldMk cId="3227145924" sldId="5097"/>
            <ac:graphicFrameMk id="7" creationId="{2864BB53-F741-4FFC-0348-1AC10AD60EEB}"/>
          </ac:graphicFrameMkLst>
        </pc:graphicFrameChg>
      </pc:sldChg>
      <pc:sldChg chg="modSp mod">
        <pc:chgData name="Ward, Reagan" userId="27291eb4-8241-4961-9e69-8c66e34cc5b0" providerId="ADAL" clId="{88127BAC-A119-4C7E-9B13-E321B09A3B62}" dt="2024-05-16T14:02:18.313" v="180"/>
        <pc:sldMkLst>
          <pc:docMk/>
          <pc:sldMk cId="1037917088" sldId="5098"/>
        </pc:sldMkLst>
        <pc:spChg chg="mod">
          <ac:chgData name="Ward, Reagan" userId="27291eb4-8241-4961-9e69-8c66e34cc5b0" providerId="ADAL" clId="{88127BAC-A119-4C7E-9B13-E321B09A3B62}" dt="2024-05-14T14:05:36.274" v="17" actId="1076"/>
          <ac:spMkLst>
            <pc:docMk/>
            <pc:sldMk cId="1037917088" sldId="5098"/>
            <ac:spMk id="3" creationId="{6BF4B97E-13F4-8EB1-7148-584349E80E76}"/>
          </ac:spMkLst>
        </pc:spChg>
        <pc:graphicFrameChg chg="mod modGraphic">
          <ac:chgData name="Ward, Reagan" userId="27291eb4-8241-4961-9e69-8c66e34cc5b0" providerId="ADAL" clId="{88127BAC-A119-4C7E-9B13-E321B09A3B62}" dt="2024-05-16T14:02:18.313" v="180"/>
          <ac:graphicFrameMkLst>
            <pc:docMk/>
            <pc:sldMk cId="1037917088" sldId="5098"/>
            <ac:graphicFrameMk id="5" creationId="{5E4612F7-68C6-57CA-E918-38EF641F73CF}"/>
          </ac:graphicFrameMkLst>
        </pc:graphicFrameChg>
      </pc:sldChg>
      <pc:sldChg chg="modSp mod">
        <pc:chgData name="Ward, Reagan" userId="27291eb4-8241-4961-9e69-8c66e34cc5b0" providerId="ADAL" clId="{88127BAC-A119-4C7E-9B13-E321B09A3B62}" dt="2024-05-14T14:05:30.491" v="16" actId="1076"/>
        <pc:sldMkLst>
          <pc:docMk/>
          <pc:sldMk cId="26054774" sldId="5413"/>
        </pc:sldMkLst>
        <pc:spChg chg="mod">
          <ac:chgData name="Ward, Reagan" userId="27291eb4-8241-4961-9e69-8c66e34cc5b0" providerId="ADAL" clId="{88127BAC-A119-4C7E-9B13-E321B09A3B62}" dt="2024-05-14T14:05:30.491" v="16" actId="1076"/>
          <ac:spMkLst>
            <pc:docMk/>
            <pc:sldMk cId="26054774" sldId="5413"/>
            <ac:spMk id="3" creationId="{6BF4B97E-13F4-8EB1-7148-584349E80E76}"/>
          </ac:spMkLst>
        </pc:spChg>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pChg chg="mod">
          <ac:chgData name="Heitman, Lindsey" userId="a9773a47-99d2-4599-9377-6d37e9ec0bd3" providerId="ADAL" clId="{BAB58AE7-5ACA-443F-BBE2-85DE3A3B99A1}" dt="2024-08-08T13:42:48.727" v="552" actId="21"/>
          <ac:spMkLst>
            <pc:docMk/>
            <pc:sldMk cId="3039329873" sldId="325"/>
            <ac:spMk id="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1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5" creationId="{00000000-0000-0000-0000-000000000000}"/>
          </ac:spMkLst>
        </pc:spChg>
        <pc:spChg chg="del mod">
          <ac:chgData name="Heitman, Lindsey" userId="a9773a47-99d2-4599-9377-6d37e9ec0bd3" providerId="ADAL" clId="{BAB58AE7-5ACA-443F-BBE2-85DE3A3B99A1}" dt="2024-08-08T13:42:48.727" v="552" actId="21"/>
          <ac:spMkLst>
            <pc:docMk/>
            <pc:sldMk cId="3039329873" sldId="325"/>
            <ac:spMk id="2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2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3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4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6"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7"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8"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59"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0"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1"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2"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3"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4"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5" creationId="{00000000-0000-0000-0000-000000000000}"/>
          </ac:spMkLst>
        </pc:spChg>
        <pc:spChg chg="mod">
          <ac:chgData name="Heitman, Lindsey" userId="a9773a47-99d2-4599-9377-6d37e9ec0bd3" providerId="ADAL" clId="{BAB58AE7-5ACA-443F-BBE2-85DE3A3B99A1}" dt="2024-08-08T13:42:48.727" v="552" actId="21"/>
          <ac:spMkLst>
            <pc:docMk/>
            <pc:sldMk cId="3039329873" sldId="325"/>
            <ac:spMk id="66" creationId="{00000000-0000-0000-0000-000000000000}"/>
          </ac:spMkLst>
        </pc:spChg>
        <pc:grpChg chg="mod">
          <ac:chgData name="Heitman, Lindsey" userId="a9773a47-99d2-4599-9377-6d37e9ec0bd3" providerId="ADAL" clId="{BAB58AE7-5ACA-443F-BBE2-85DE3A3B99A1}" dt="2024-08-08T13:42:48.727" v="552" actId="21"/>
          <ac:grpSpMkLst>
            <pc:docMk/>
            <pc:sldMk cId="3039329873" sldId="325"/>
            <ac:grpSpMk id="2" creationId="{00000000-0000-0000-0000-000000000000}"/>
          </ac:grpSpMkLst>
        </pc:grpChg>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pChg chg="mod">
          <ac:chgData name="Heitman, Lindsey" userId="a9773a47-99d2-4599-9377-6d37e9ec0bd3" providerId="ADAL" clId="{BAB58AE7-5ACA-443F-BBE2-85DE3A3B99A1}" dt="2024-08-08T13:18:06.571" v="235" actId="14100"/>
          <ac:spMkLst>
            <pc:docMk/>
            <pc:sldMk cId="2735487289" sldId="3490"/>
            <ac:spMk id="3" creationId="{00000000-0000-0000-0000-000000000000}"/>
          </ac:spMkLst>
        </pc:spChg>
        <pc:spChg chg="ord">
          <ac:chgData name="Heitman, Lindsey" userId="a9773a47-99d2-4599-9377-6d37e9ec0bd3" providerId="ADAL" clId="{BAB58AE7-5ACA-443F-BBE2-85DE3A3B99A1}" dt="2024-08-08T13:09:41.841" v="128" actId="13244"/>
          <ac:spMkLst>
            <pc:docMk/>
            <pc:sldMk cId="2735487289" sldId="3490"/>
            <ac:spMk id="4" creationId="{00000000-0000-0000-0000-000000000000}"/>
          </ac:spMkLst>
        </pc:spChg>
        <pc:spChg chg="add mod">
          <ac:chgData name="Heitman, Lindsey" userId="a9773a47-99d2-4599-9377-6d37e9ec0bd3" providerId="ADAL" clId="{BAB58AE7-5ACA-443F-BBE2-85DE3A3B99A1}" dt="2024-08-08T13:18:42.719" v="261" actId="255"/>
          <ac:spMkLst>
            <pc:docMk/>
            <pc:sldMk cId="2735487289" sldId="3490"/>
            <ac:spMk id="6" creationId="{99F65C5C-FAC0-6055-EABD-37D56C3DEFDD}"/>
          </ac:spMkLst>
        </pc:spChg>
        <pc:spChg chg="mod">
          <ac:chgData name="Heitman, Lindsey" userId="a9773a47-99d2-4599-9377-6d37e9ec0bd3" providerId="ADAL" clId="{BAB58AE7-5ACA-443F-BBE2-85DE3A3B99A1}" dt="2024-08-08T13:12:30.580" v="135" actId="1076"/>
          <ac:spMkLst>
            <pc:docMk/>
            <pc:sldMk cId="2735487289" sldId="3490"/>
            <ac:spMk id="10" creationId="{5537447F-46A3-4267-9B0D-14F40120128F}"/>
          </ac:spMkLst>
        </pc:spChg>
        <pc:graphicFrameChg chg="mod">
          <ac:chgData name="Heitman, Lindsey" userId="a9773a47-99d2-4599-9377-6d37e9ec0bd3" providerId="ADAL" clId="{BAB58AE7-5ACA-443F-BBE2-85DE3A3B99A1}" dt="2024-08-08T13:12:25.679" v="134" actId="1076"/>
          <ac:graphicFrameMkLst>
            <pc:docMk/>
            <pc:sldMk cId="2735487289" sldId="3490"/>
            <ac:graphicFrameMk id="8" creationId="{58194A55-970B-AF6F-4ECF-168F362FCF5F}"/>
          </ac:graphicFrameMkLst>
        </pc:graphicFrameChg>
      </pc:sldChg>
      <pc:sldChg chg="modSp add del mod">
        <pc:chgData name="Heitman, Lindsey" userId="a9773a47-99d2-4599-9377-6d37e9ec0bd3" providerId="ADAL" clId="{BAB58AE7-5ACA-443F-BBE2-85DE3A3B99A1}" dt="2024-08-08T13:40:15.171" v="435" actId="2696"/>
        <pc:sldMkLst>
          <pc:docMk/>
          <pc:sldMk cId="1274142767" sldId="5024"/>
        </pc:sldMkLst>
        <pc:spChg chg="mod">
          <ac:chgData name="Heitman, Lindsey" userId="a9773a47-99d2-4599-9377-6d37e9ec0bd3" providerId="ADAL" clId="{BAB58AE7-5ACA-443F-BBE2-85DE3A3B99A1}" dt="2024-08-08T13:40:01.221" v="434" actId="20577"/>
          <ac:spMkLst>
            <pc:docMk/>
            <pc:sldMk cId="1274142767" sldId="5024"/>
            <ac:spMk id="3" creationId="{00000000-0000-0000-0000-000000000000}"/>
          </ac:spMkLst>
        </pc:spChg>
        <pc:picChg chg="mod">
          <ac:chgData name="Heitman, Lindsey" userId="a9773a47-99d2-4599-9377-6d37e9ec0bd3" providerId="ADAL" clId="{BAB58AE7-5ACA-443F-BBE2-85DE3A3B99A1}" dt="2024-08-08T13:39:30.594" v="354" actId="962"/>
          <ac:picMkLst>
            <pc:docMk/>
            <pc:sldMk cId="1274142767" sldId="5024"/>
            <ac:picMk id="69" creationId="{01B55783-B6C9-913E-866F-ACD4C6F9D072}"/>
          </ac:picMkLst>
        </pc:picChg>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pChg chg="del mod">
          <ac:chgData name="Heitman, Lindsey" userId="a9773a47-99d2-4599-9377-6d37e9ec0bd3" providerId="ADAL" clId="{BAB58AE7-5ACA-443F-BBE2-85DE3A3B99A1}" dt="2024-08-08T13:16:01.840" v="143" actId="21"/>
          <ac:spMkLst>
            <pc:docMk/>
            <pc:sldMk cId="4088682641" sldId="5410"/>
            <ac:spMk id="5" creationId="{6AB53239-1CF6-92FB-5ACB-3912F9C0901B}"/>
          </ac:spMkLst>
        </pc:spChg>
        <pc:spChg chg="mod">
          <ac:chgData name="Heitman, Lindsey" userId="a9773a47-99d2-4599-9377-6d37e9ec0bd3" providerId="ADAL" clId="{BAB58AE7-5ACA-443F-BBE2-85DE3A3B99A1}" dt="2024-08-08T13:16:04.924" v="144" actId="1076"/>
          <ac:spMkLst>
            <pc:docMk/>
            <pc:sldMk cId="4088682641" sldId="5410"/>
            <ac:spMk id="11" creationId="{8F3D4963-AB3C-867E-367F-592E7135A6AC}"/>
          </ac:spMkLst>
        </pc:spChg>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sldMasterChg chg="delSldLayout">
        <pc:chgData name="Heitman, Lindsey" userId="a9773a47-99d2-4599-9377-6d37e9ec0bd3" providerId="ADAL" clId="{BAB58AE7-5ACA-443F-BBE2-85DE3A3B99A1}" dt="2024-08-08T13:40:15.171" v="435" actId="2696"/>
        <pc:sldMasterMkLst>
          <pc:docMk/>
          <pc:sldMasterMk cId="2150711039" sldId="2147483676"/>
        </pc:sldMasterMkLst>
        <pc:sldLayoutChg chg="del">
          <pc:chgData name="Heitman, Lindsey" userId="a9773a47-99d2-4599-9377-6d37e9ec0bd3" providerId="ADAL" clId="{BAB58AE7-5ACA-443F-BBE2-85DE3A3B99A1}" dt="2024-08-08T13:40:15.171" v="435" actId="2696"/>
          <pc:sldLayoutMkLst>
            <pc:docMk/>
            <pc:sldMasterMk cId="2150711039" sldId="2147483676"/>
            <pc:sldLayoutMk cId="688785399" sldId="2147483712"/>
          </pc:sldLayoutMkLst>
        </pc:sldLayoutChg>
        <pc:sldLayoutChg chg="del">
          <pc:chgData name="Heitman, Lindsey" userId="a9773a47-99d2-4599-9377-6d37e9ec0bd3" providerId="ADAL" clId="{BAB58AE7-5ACA-443F-BBE2-85DE3A3B99A1}" dt="2024-08-08T13:16:31.224" v="146" actId="2696"/>
          <pc:sldLayoutMkLst>
            <pc:docMk/>
            <pc:sldMasterMk cId="2150711039" sldId="2147483676"/>
            <pc:sldLayoutMk cId="3313102097" sldId="2147483712"/>
          </pc:sldLayoutMkLst>
        </pc:sldLayoutChg>
        <pc:sldLayoutChg chg="del">
          <pc:chgData name="Heitman, Lindsey" userId="a9773a47-99d2-4599-9377-6d37e9ec0bd3" providerId="ADAL" clId="{BAB58AE7-5ACA-443F-BBE2-85DE3A3B99A1}" dt="2024-08-08T13:16:41.602" v="147" actId="2696"/>
          <pc:sldLayoutMkLst>
            <pc:docMk/>
            <pc:sldMasterMk cId="2150711039" sldId="2147483676"/>
            <pc:sldLayoutMk cId="2329105271" sldId="2147483713"/>
          </pc:sldLayoutMkLst>
        </pc:sldLayoutChg>
      </pc:sldMaster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pChg chg="mod">
          <ac:chgData name="McRee, Rebecca" userId="S::mcree_r@cde.state.co.us::3a10fa13-9d60-4c0b-b361-471945732c34" providerId="AD" clId="Web-{3E6009E6-58ED-C0E4-590F-9A10953195BD}" dt="2024-08-06T22:27:32.348" v="3" actId="20577"/>
          <ac:spMkLst>
            <pc:docMk/>
            <pc:sldMk cId="1185884485" sldId="5488"/>
            <ac:spMk id="3" creationId="{C0512FC2-261A-6790-E9CC-D752F6C04657}"/>
          </ac:spMkLst>
        </pc:spChg>
      </pc:sldChg>
      <pc:sldChg chg="modSp">
        <pc:chgData name="McRee, Rebecca" userId="S::mcree_r@cde.state.co.us::3a10fa13-9d60-4c0b-b361-471945732c34" providerId="AD" clId="Web-{3E6009E6-58ED-C0E4-590F-9A10953195BD}" dt="2024-08-06T23:10:43.048" v="2535" actId="20577"/>
        <pc:sldMkLst>
          <pc:docMk/>
          <pc:sldMk cId="1039979550" sldId="5495"/>
        </pc:sldMkLst>
        <pc:spChg chg="mod">
          <ac:chgData name="McRee, Rebecca" userId="S::mcree_r@cde.state.co.us::3a10fa13-9d60-4c0b-b361-471945732c34" providerId="AD" clId="Web-{3E6009E6-58ED-C0E4-590F-9A10953195BD}" dt="2024-08-06T23:10:43.048" v="2535" actId="20577"/>
          <ac:spMkLst>
            <pc:docMk/>
            <pc:sldMk cId="1039979550" sldId="5495"/>
            <ac:spMk id="3" creationId="{2865F7B2-122F-2696-5877-03DFD3EA02BC}"/>
          </ac:spMkLst>
        </pc:spChg>
      </pc:sldChg>
      <pc:sldChg chg="addSp modSp del ord">
        <pc:chgData name="McRee, Rebecca" userId="S::mcree_r@cde.state.co.us::3a10fa13-9d60-4c0b-b361-471945732c34" providerId="AD" clId="Web-{3E6009E6-58ED-C0E4-590F-9A10953195BD}" dt="2024-08-06T22:53:58.954" v="611"/>
        <pc:sldMkLst>
          <pc:docMk/>
          <pc:sldMk cId="2856351610" sldId="5496"/>
        </pc:sldMkLst>
        <pc:spChg chg="mod">
          <ac:chgData name="McRee, Rebecca" userId="S::mcree_r@cde.state.co.us::3a10fa13-9d60-4c0b-b361-471945732c34" providerId="AD" clId="Web-{3E6009E6-58ED-C0E4-590F-9A10953195BD}" dt="2024-08-06T22:53:30.423" v="607" actId="20577"/>
          <ac:spMkLst>
            <pc:docMk/>
            <pc:sldMk cId="2856351610" sldId="5496"/>
            <ac:spMk id="2" creationId="{EC2C951B-960C-A6FE-64C3-FF6692410442}"/>
          </ac:spMkLst>
        </pc:spChg>
        <pc:spChg chg="mod">
          <ac:chgData name="McRee, Rebecca" userId="S::mcree_r@cde.state.co.us::3a10fa13-9d60-4c0b-b361-471945732c34" providerId="AD" clId="Web-{3E6009E6-58ED-C0E4-590F-9A10953195BD}" dt="2024-08-06T22:53:34.829" v="608" actId="20577"/>
          <ac:spMkLst>
            <pc:docMk/>
            <pc:sldMk cId="2856351610" sldId="5496"/>
            <ac:spMk id="3" creationId="{2865F7B2-122F-2696-5877-03DFD3EA02BC}"/>
          </ac:spMkLst>
        </pc:spChg>
        <pc:spChg chg="add mod">
          <ac:chgData name="McRee, Rebecca" userId="S::mcree_r@cde.state.co.us::3a10fa13-9d60-4c0b-b361-471945732c34" providerId="AD" clId="Web-{3E6009E6-58ED-C0E4-590F-9A10953195BD}" dt="2024-08-06T22:53:54.564" v="610"/>
          <ac:spMkLst>
            <pc:docMk/>
            <pc:sldMk cId="2856351610" sldId="5496"/>
            <ac:spMk id="7" creationId="{13901ED1-F0C5-5639-4CF8-DBEF57178558}"/>
          </ac:spMkLst>
        </pc:spChg>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pChg chg="add mod">
          <ac:chgData name="McRee, Rebecca" userId="S::mcree_r@cde.state.co.us::3a10fa13-9d60-4c0b-b361-471945732c34" providerId="AD" clId="Web-{3E6009E6-58ED-C0E4-590F-9A10953195BD}" dt="2024-08-06T23:10:52.783" v="2537" actId="20577"/>
          <ac:spMkLst>
            <pc:docMk/>
            <pc:sldMk cId="2023168082" sldId="5497"/>
            <ac:spMk id="3" creationId="{91E60E77-D8DB-134C-9A3B-BBACC56219FB}"/>
          </ac:spMkLst>
        </pc:spChg>
      </pc:sldChg>
      <pc:sldChg chg="modSp ord">
        <pc:chgData name="McRee, Rebecca" userId="S::mcree_r@cde.state.co.us::3a10fa13-9d60-4c0b-b361-471945732c34" providerId="AD" clId="Web-{3E6009E6-58ED-C0E4-590F-9A10953195BD}" dt="2024-08-06T23:11:54.987" v="2613" actId="20577"/>
        <pc:sldMkLst>
          <pc:docMk/>
          <pc:sldMk cId="2421796188" sldId="5518"/>
        </pc:sldMkLst>
        <pc:spChg chg="mod">
          <ac:chgData name="McRee, Rebecca" userId="S::mcree_r@cde.state.co.us::3a10fa13-9d60-4c0b-b361-471945732c34" providerId="AD" clId="Web-{3E6009E6-58ED-C0E4-590F-9A10953195BD}" dt="2024-08-06T22:45:24.024" v="201" actId="20577"/>
          <ac:spMkLst>
            <pc:docMk/>
            <pc:sldMk cId="2421796188" sldId="5518"/>
            <ac:spMk id="2" creationId="{810E63C0-4BDD-7964-346E-635B12B3D87F}"/>
          </ac:spMkLst>
        </pc:spChg>
        <pc:spChg chg="mod">
          <ac:chgData name="McRee, Rebecca" userId="S::mcree_r@cde.state.co.us::3a10fa13-9d60-4c0b-b361-471945732c34" providerId="AD" clId="Web-{3E6009E6-58ED-C0E4-590F-9A10953195BD}" dt="2024-08-06T23:11:54.987" v="2613" actId="20577"/>
          <ac:spMkLst>
            <pc:docMk/>
            <pc:sldMk cId="2421796188" sldId="5518"/>
            <ac:spMk id="3" creationId="{9FEEAF2D-E365-73C8-79FB-1D58C4A4FC60}"/>
          </ac:spMkLst>
        </pc:spChg>
      </pc:sldChg>
      <pc:sldChg chg="modSp">
        <pc:chgData name="McRee, Rebecca" userId="S::mcree_r@cde.state.co.us::3a10fa13-9d60-4c0b-b361-471945732c34" providerId="AD" clId="Web-{3E6009E6-58ED-C0E4-590F-9A10953195BD}" dt="2024-08-06T23:12:38.177" v="2616" actId="20577"/>
        <pc:sldMkLst>
          <pc:docMk/>
          <pc:sldMk cId="632710224" sldId="5525"/>
        </pc:sldMkLst>
        <pc:spChg chg="mod">
          <ac:chgData name="McRee, Rebecca" userId="S::mcree_r@cde.state.co.us::3a10fa13-9d60-4c0b-b361-471945732c34" providerId="AD" clId="Web-{3E6009E6-58ED-C0E4-590F-9A10953195BD}" dt="2024-08-06T23:12:38.177" v="2616" actId="20577"/>
          <ac:spMkLst>
            <pc:docMk/>
            <pc:sldMk cId="632710224" sldId="5525"/>
            <ac:spMk id="3" creationId="{9B1F9E56-90E3-5C65-E23D-348DC7C9B3CB}"/>
          </ac:spMkLst>
        </pc:spChg>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pChg chg="mod">
          <ac:chgData name="McRee, Rebecca" userId="S::mcree_r@cde.state.co.us::3a10fa13-9d60-4c0b-b361-471945732c34" providerId="AD" clId="Web-{3E6009E6-58ED-C0E4-590F-9A10953195BD}" dt="2024-08-06T22:54:29.408" v="617" actId="20577"/>
          <ac:spMkLst>
            <pc:docMk/>
            <pc:sldMk cId="735598476" sldId="5543"/>
            <ac:spMk id="2" creationId="{810E63C0-4BDD-7964-346E-635B12B3D87F}"/>
          </ac:spMkLst>
        </pc:spChg>
        <pc:spChg chg="mod">
          <ac:chgData name="McRee, Rebecca" userId="S::mcree_r@cde.state.co.us::3a10fa13-9d60-4c0b-b361-471945732c34" providerId="AD" clId="Web-{3E6009E6-58ED-C0E4-590F-9A10953195BD}" dt="2024-08-06T22:58:19.583" v="730" actId="20577"/>
          <ac:spMkLst>
            <pc:docMk/>
            <pc:sldMk cId="735598476" sldId="5543"/>
            <ac:spMk id="3" creationId="{9FEEAF2D-E365-73C8-79FB-1D58C4A4FC60}"/>
          </ac:spMkLst>
        </pc:spChg>
      </pc:sldChg>
      <pc:sldChg chg="addSp modSp add replId">
        <pc:chgData name="McRee, Rebecca" userId="S::mcree_r@cde.state.co.us::3a10fa13-9d60-4c0b-b361-471945732c34" providerId="AD" clId="Web-{3E6009E6-58ED-C0E4-590F-9A10953195BD}" dt="2024-08-06T23:09:13.078" v="2519"/>
        <pc:sldMkLst>
          <pc:docMk/>
          <pc:sldMk cId="3863354747" sldId="5544"/>
        </pc:sldMkLst>
        <pc:spChg chg="mod">
          <ac:chgData name="McRee, Rebecca" userId="S::mcree_r@cde.state.co.us::3a10fa13-9d60-4c0b-b361-471945732c34" providerId="AD" clId="Web-{3E6009E6-58ED-C0E4-590F-9A10953195BD}" dt="2024-08-06T23:00:04.944" v="763" actId="20577"/>
          <ac:spMkLst>
            <pc:docMk/>
            <pc:sldMk cId="3863354747" sldId="5544"/>
            <ac:spMk id="2" creationId="{810E63C0-4BDD-7964-346E-635B12B3D87F}"/>
          </ac:spMkLst>
        </pc:spChg>
        <pc:spChg chg="mod">
          <ac:chgData name="McRee, Rebecca" userId="S::mcree_r@cde.state.co.us::3a10fa13-9d60-4c0b-b361-471945732c34" providerId="AD" clId="Web-{3E6009E6-58ED-C0E4-590F-9A10953195BD}" dt="2024-08-06T23:00:09.382" v="764" actId="20577"/>
          <ac:spMkLst>
            <pc:docMk/>
            <pc:sldMk cId="3863354747" sldId="5544"/>
            <ac:spMk id="3" creationId="{9FEEAF2D-E365-73C8-79FB-1D58C4A4FC60}"/>
          </ac:spMkLst>
        </pc:spChg>
        <pc:graphicFrameChg chg="add mod modGraphic">
          <ac:chgData name="McRee, Rebecca" userId="S::mcree_r@cde.state.co.us::3a10fa13-9d60-4c0b-b361-471945732c34" providerId="AD" clId="Web-{3E6009E6-58ED-C0E4-590F-9A10953195BD}" dt="2024-08-06T23:09:13.078" v="2519"/>
          <ac:graphicFrameMkLst>
            <pc:docMk/>
            <pc:sldMk cId="3863354747" sldId="5544"/>
            <ac:graphicFrameMk id="7" creationId="{4D33451E-96E3-F746-9E91-7C5749474933}"/>
          </ac:graphicFrameMkLst>
        </pc:graphicFrameChg>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sldChg chg="modSp">
        <pc:chgData name="Hoffman, Peter" userId="673cee94-26bd-4c2a-ab82-1b3669e2f049" providerId="ADAL" clId="{893624F3-D000-4EBD-8448-2DA8094FC31F}" dt="2024-08-22T14:37:16.998" v="12" actId="20577"/>
        <pc:sldMkLst>
          <pc:docMk/>
          <pc:sldMk cId="3717000822" sldId="280"/>
        </pc:sldMkLst>
        <pc:graphicFrameChg chg="mod">
          <ac:chgData name="Hoffman, Peter" userId="673cee94-26bd-4c2a-ab82-1b3669e2f049" providerId="ADAL" clId="{893624F3-D000-4EBD-8448-2DA8094FC31F}" dt="2024-08-22T14:37:16.998" v="12" actId="20577"/>
          <ac:graphicFrameMkLst>
            <pc:docMk/>
            <pc:sldMk cId="3717000822" sldId="280"/>
            <ac:graphicFrameMk id="12" creationId="{1AA09EE0-7419-6ED5-4AA1-CC9009509570}"/>
          </ac:graphicFrameMkLst>
        </pc:graphicFrameChg>
      </pc:sldChg>
      <pc:sldChg chg="modSp mod">
        <pc:chgData name="Hoffman, Peter" userId="673cee94-26bd-4c2a-ab82-1b3669e2f049" providerId="ADAL" clId="{893624F3-D000-4EBD-8448-2DA8094FC31F}" dt="2024-08-21T21:43:04.915" v="5" actId="113"/>
        <pc:sldMkLst>
          <pc:docMk/>
          <pc:sldMk cId="1991320786" sldId="4834"/>
        </pc:sldMkLst>
        <pc:graphicFrameChg chg="modGraphic">
          <ac:chgData name="Hoffman, Peter" userId="673cee94-26bd-4c2a-ab82-1b3669e2f049" providerId="ADAL" clId="{893624F3-D000-4EBD-8448-2DA8094FC31F}" dt="2024-08-21T21:43:04.915" v="5" actId="113"/>
          <ac:graphicFrameMkLst>
            <pc:docMk/>
            <pc:sldMk cId="1991320786" sldId="4834"/>
            <ac:graphicFrameMk id="11" creationId="{D205AC76-9635-4D3A-912F-8BAAC5CFFCB6}"/>
          </ac:graphicFrameMkLst>
        </pc:graphicFrameChg>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pChg chg="mod">
          <ac:chgData name="Slutzky, Collin" userId="S::slutzky_c@cde.state.co.us::21f7fb5c-490d-42a4-8741-4ce78a53b03a" providerId="AD" clId="Web-{06E0F1A4-D92D-9A32-AD4C-AB88DC32DBEE}" dt="2024-05-15T19:01:04.262" v="8" actId="20577"/>
          <ac:spMkLst>
            <pc:docMk/>
            <pc:sldMk cId="2570410255" sldId="5438"/>
            <ac:spMk id="9" creationId="{77E04380-32A6-4C4C-57D8-6045D1C23AC6}"/>
          </ac:spMkLst>
        </pc:spChg>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pChg chg="mod">
          <ac:chgData name="McRee, Rebecca" userId="S::mcree_r@cde.state.co.us::3a10fa13-9d60-4c0b-b361-471945732c34" providerId="AD" clId="Web-{D1E17A2C-70CF-BF6C-C044-7F2FE025BA68}" dt="2024-07-10T17:01:38.652" v="2" actId="20577"/>
          <ac:spMkLst>
            <pc:docMk/>
            <pc:sldMk cId="1039979550" sldId="5495"/>
            <ac:spMk id="3" creationId="{2865F7B2-122F-2696-5877-03DFD3EA02BC}"/>
          </ac:spMkLst>
        </pc:spChg>
      </pc:sldChg>
      <pc:sldChg chg="modSp">
        <pc:chgData name="McRee, Rebecca" userId="S::mcree_r@cde.state.co.us::3a10fa13-9d60-4c0b-b361-471945732c34" providerId="AD" clId="Web-{D1E17A2C-70CF-BF6C-C044-7F2FE025BA68}" dt="2024-07-10T17:02:17.965" v="4"/>
        <pc:sldMkLst>
          <pc:docMk/>
          <pc:sldMk cId="2023168082" sldId="5497"/>
        </pc:sldMkLst>
        <pc:graphicFrameChg chg="mod modGraphic">
          <ac:chgData name="McRee, Rebecca" userId="S::mcree_r@cde.state.co.us::3a10fa13-9d60-4c0b-b361-471945732c34" providerId="AD" clId="Web-{D1E17A2C-70CF-BF6C-C044-7F2FE025BA68}" dt="2024-07-10T17:02:17.965" v="4"/>
          <ac:graphicFrameMkLst>
            <pc:docMk/>
            <pc:sldMk cId="2023168082" sldId="5497"/>
            <ac:graphicFrameMk id="10" creationId="{A57F5493-6DF7-F26A-D312-3F4C2F9CB974}"/>
          </ac:graphicFrameMkLst>
        </pc:graphicFrameChg>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pChg chg="mod">
          <ac:chgData name="Tribbett, Jessica" userId="S::tribbett_jessica@cde.state.co.us::b8af59d7-a86d-4166-a022-d856dc24c475" providerId="AD" clId="Web-{766C34BB-E14D-9CBD-7257-3B8BB184E4C3}" dt="2024-05-15T03:23:17.482" v="32" actId="20577"/>
          <ac:spMkLst>
            <pc:docMk/>
            <pc:sldMk cId="462835190" sldId="4696"/>
            <ac:spMk id="2" creationId="{F541109F-D9FB-46C5-9F4C-7FD2901AFCBE}"/>
          </ac:spMkLst>
        </pc:spChg>
        <pc:spChg chg="mod">
          <ac:chgData name="Tribbett, Jessica" userId="S::tribbett_jessica@cde.state.co.us::b8af59d7-a86d-4166-a022-d856dc24c475" providerId="AD" clId="Web-{766C34BB-E14D-9CBD-7257-3B8BB184E4C3}" dt="2024-05-15T03:22:58.951" v="9" actId="20577"/>
          <ac:spMkLst>
            <pc:docMk/>
            <pc:sldMk cId="462835190" sldId="4696"/>
            <ac:spMk id="3" creationId="{C806A24D-48CC-ED4F-4932-532DDFAD1D00}"/>
          </ac:spMkLst>
        </pc:spChg>
        <pc:spChg chg="del">
          <ac:chgData name="Tribbett, Jessica" userId="S::tribbett_jessica@cde.state.co.us::b8af59d7-a86d-4166-a022-d856dc24c475" providerId="AD" clId="Web-{766C34BB-E14D-9CBD-7257-3B8BB184E4C3}" dt="2024-05-15T03:26:55.971" v="33"/>
          <ac:spMkLst>
            <pc:docMk/>
            <pc:sldMk cId="462835190" sldId="4696"/>
            <ac:spMk id="7" creationId="{CF408478-E5B8-BD77-1C24-08FE8A7C6C4E}"/>
          </ac:spMkLst>
        </pc:spChg>
        <pc:spChg chg="add del mod">
          <ac:chgData name="Tribbett, Jessica" userId="S::tribbett_jessica@cde.state.co.us::b8af59d7-a86d-4166-a022-d856dc24c475" providerId="AD" clId="Web-{766C34BB-E14D-9CBD-7257-3B8BB184E4C3}" dt="2024-05-15T03:26:59.565" v="34"/>
          <ac:spMkLst>
            <pc:docMk/>
            <pc:sldMk cId="462835190" sldId="4696"/>
            <ac:spMk id="8" creationId="{2674A160-BE8D-0ABD-9B45-29D59A009805}"/>
          </ac:spMkLst>
        </pc:spChg>
        <pc:picChg chg="add mod ord">
          <ac:chgData name="Tribbett, Jessica" userId="S::tribbett_jessica@cde.state.co.us::b8af59d7-a86d-4166-a022-d856dc24c475" providerId="AD" clId="Web-{766C34BB-E14D-9CBD-7257-3B8BB184E4C3}" dt="2024-05-15T03:27:49.097" v="42" actId="1076"/>
          <ac:picMkLst>
            <pc:docMk/>
            <pc:sldMk cId="462835190" sldId="4696"/>
            <ac:picMk id="9" creationId="{08042A89-F3E2-98F5-956C-406015B0EB61}"/>
          </ac:picMkLst>
        </pc:picChg>
        <pc:picChg chg="add mod">
          <ac:chgData name="Tribbett, Jessica" userId="S::tribbett_jessica@cde.state.co.us::b8af59d7-a86d-4166-a022-d856dc24c475" providerId="AD" clId="Web-{766C34BB-E14D-9CBD-7257-3B8BB184E4C3}" dt="2024-05-15T03:29:27.021" v="51" actId="1076"/>
          <ac:picMkLst>
            <pc:docMk/>
            <pc:sldMk cId="462835190" sldId="4696"/>
            <ac:picMk id="10" creationId="{913D5F07-0CC4-9497-FDC9-852A66FEDC65}"/>
          </ac:picMkLst>
        </pc:picChg>
        <pc:cxnChg chg="add mod">
          <ac:chgData name="Tribbett, Jessica" userId="S::tribbett_jessica@cde.state.co.us::b8af59d7-a86d-4166-a022-d856dc24c475" providerId="AD" clId="Web-{766C34BB-E14D-9CBD-7257-3B8BB184E4C3}" dt="2024-05-15T03:29:21.583" v="50" actId="14100"/>
          <ac:cxnSpMkLst>
            <pc:docMk/>
            <pc:sldMk cId="462835190" sldId="4696"/>
            <ac:cxnSpMk id="11" creationId="{681C0C29-6A95-DB76-2C67-C7C2105617FF}"/>
          </ac:cxnSpMkLst>
        </pc:cxnChg>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pChg chg="mod">
          <ac:chgData name="Tribbett, Jessica" userId="S::tribbett_jessica@cde.state.co.us::b8af59d7-a86d-4166-a022-d856dc24c475" providerId="AD" clId="Web-{766C34BB-E14D-9CBD-7257-3B8BB184E4C3}" dt="2024-05-15T03:30:46.007" v="81" actId="14100"/>
          <ac:spMkLst>
            <pc:docMk/>
            <pc:sldMk cId="1605174236" sldId="5394"/>
            <ac:spMk id="2" creationId="{222E4C28-041D-59D2-0291-9738FE10DDD0}"/>
          </ac:spMkLst>
        </pc:spChg>
        <pc:spChg chg="mod">
          <ac:chgData name="Tribbett, Jessica" userId="S::tribbett_jessica@cde.state.co.us::b8af59d7-a86d-4166-a022-d856dc24c475" providerId="AD" clId="Web-{766C34BB-E14D-9CBD-7257-3B8BB184E4C3}" dt="2024-05-15T03:30:42.632" v="79" actId="20577"/>
          <ac:spMkLst>
            <pc:docMk/>
            <pc:sldMk cId="1605174236" sldId="5394"/>
            <ac:spMk id="3" creationId="{1C053128-2E61-BD39-9230-D3FF32B16187}"/>
          </ac:spMkLst>
        </pc:spChg>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pChg chg="mod">
          <ac:chgData name="Tribbett, Jessica" userId="S::tribbett_jessica@cde.state.co.us::b8af59d7-a86d-4166-a022-d856dc24c475" providerId="AD" clId="Web-{766C34BB-E14D-9CBD-7257-3B8BB184E4C3}" dt="2024-05-15T03:22:18.730" v="3" actId="20577"/>
          <ac:spMkLst>
            <pc:docMk/>
            <pc:sldMk cId="2515573956" sldId="5430"/>
            <ac:spMk id="9" creationId="{77E04380-32A6-4C4C-57D8-6045D1C23AC6}"/>
          </ac:spMkLst>
        </pc:spChg>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pChg chg="mod">
          <ac:chgData name="Tribbett, Jessica" userId="S::tribbett_jessica@cde.state.co.us::b8af59d7-a86d-4166-a022-d856dc24c475" providerId="AD" clId="Web-{766C34BB-E14D-9CBD-7257-3B8BB184E4C3}" dt="2024-05-15T03:31:13.195" v="87" actId="20577"/>
          <ac:spMkLst>
            <pc:docMk/>
            <pc:sldMk cId="3637682200" sldId="5442"/>
            <ac:spMk id="9" creationId="{77E04380-32A6-4C4C-57D8-6045D1C23AC6}"/>
          </ac:spMkLst>
        </pc:spChg>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pChg chg="mod">
          <ac:chgData name="Tribbett, Jessica" userId="S::tribbett_jessica@cde.state.co.us::b8af59d7-a86d-4166-a022-d856dc24c475" providerId="AD" clId="Web-{766C34BB-E14D-9CBD-7257-3B8BB184E4C3}" dt="2024-05-15T03:32:25.774" v="97" actId="20577"/>
          <ac:spMkLst>
            <pc:docMk/>
            <pc:sldMk cId="887340654" sldId="5444"/>
            <ac:spMk id="8" creationId="{EC036928-8266-1632-3A07-044583B97254}"/>
          </ac:spMkLst>
        </pc:spChg>
        <pc:spChg chg="del">
          <ac:chgData name="Tribbett, Jessica" userId="S::tribbett_jessica@cde.state.co.us::b8af59d7-a86d-4166-a022-d856dc24c475" providerId="AD" clId="Web-{766C34BB-E14D-9CBD-7257-3B8BB184E4C3}" dt="2024-05-15T03:32:29.618" v="98"/>
          <ac:spMkLst>
            <pc:docMk/>
            <pc:sldMk cId="887340654" sldId="5444"/>
            <ac:spMk id="9" creationId="{4B4C457E-BC1B-29FF-161B-45AB06A17BB9}"/>
          </ac:spMkLst>
        </pc:spChg>
        <pc:spChg chg="mod">
          <ac:chgData name="Tribbett, Jessica" userId="S::tribbett_jessica@cde.state.co.us::b8af59d7-a86d-4166-a022-d856dc24c475" providerId="AD" clId="Web-{766C34BB-E14D-9CBD-7257-3B8BB184E4C3}" dt="2024-05-15T03:32:34.103" v="100" actId="20577"/>
          <ac:spMkLst>
            <pc:docMk/>
            <pc:sldMk cId="887340654" sldId="5444"/>
            <ac:spMk id="10" creationId="{D1A5E23B-FD3A-07FD-52B6-876A7720A9FA}"/>
          </ac:spMkLst>
        </pc:spChg>
        <pc:spChg chg="mod">
          <ac:chgData name="Tribbett, Jessica" userId="S::tribbett_jessica@cde.state.co.us::b8af59d7-a86d-4166-a022-d856dc24c475" providerId="AD" clId="Web-{766C34BB-E14D-9CBD-7257-3B8BB184E4C3}" dt="2024-05-15T03:32:44.994" v="118" actId="20577"/>
          <ac:spMkLst>
            <pc:docMk/>
            <pc:sldMk cId="887340654" sldId="5444"/>
            <ac:spMk id="11" creationId="{D5A013A3-AB3D-D9B2-564C-C1604B1B78BE}"/>
          </ac:spMkLst>
        </pc:spChg>
        <pc:picChg chg="add mod">
          <ac:chgData name="Tribbett, Jessica" userId="S::tribbett_jessica@cde.state.co.us::b8af59d7-a86d-4166-a022-d856dc24c475" providerId="AD" clId="Web-{766C34BB-E14D-9CBD-7257-3B8BB184E4C3}" dt="2024-05-15T03:37:20.483" v="126" actId="1076"/>
          <ac:picMkLst>
            <pc:docMk/>
            <pc:sldMk cId="887340654" sldId="5444"/>
            <ac:picMk id="2" creationId="{647920C7-008D-CF09-44FF-A09822873480}"/>
          </ac:picMkLst>
        </pc:picChg>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pChg chg="mod">
          <ac:chgData name="Tribbett, Jessica" userId="S::tribbett_jessica@cde.state.co.us::b8af59d7-a86d-4166-a022-d856dc24c475" providerId="AD" clId="Web-{766C34BB-E14D-9CBD-7257-3B8BB184E4C3}" dt="2024-05-15T03:46:55.401" v="208" actId="20577"/>
          <ac:spMkLst>
            <pc:docMk/>
            <pc:sldMk cId="3512071473" sldId="5445"/>
            <ac:spMk id="8" creationId="{8EA66ED9-76B3-4F7F-B32E-DD15EA7F958F}"/>
          </ac:spMkLst>
        </pc:spChg>
        <pc:spChg chg="mod">
          <ac:chgData name="Tribbett, Jessica" userId="S::tribbett_jessica@cde.state.co.us::b8af59d7-a86d-4166-a022-d856dc24c475" providerId="AD" clId="Web-{766C34BB-E14D-9CBD-7257-3B8BB184E4C3}" dt="2024-05-15T03:47:16.902" v="229" actId="20577"/>
          <ac:spMkLst>
            <pc:docMk/>
            <pc:sldMk cId="3512071473" sldId="5445"/>
            <ac:spMk id="9" creationId="{F8BAB82C-D9AC-B0F8-CFD1-3A54A157B716}"/>
          </ac:spMkLst>
        </pc:spChg>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pChg chg="add del mod">
          <ac:chgData name="Tribbett, Jessica" userId="S::tribbett_jessica@cde.state.co.us::b8af59d7-a86d-4166-a022-d856dc24c475" providerId="AD" clId="Web-{766C34BB-E14D-9CBD-7257-3B8BB184E4C3}" dt="2024-05-15T03:46:09.838" v="191"/>
          <ac:spMkLst>
            <pc:docMk/>
            <pc:sldMk cId="3675580410" sldId="5446"/>
            <ac:spMk id="6" creationId="{E1F4D644-21E9-9FD8-EBE8-78C9B6030A6A}"/>
          </ac:spMkLst>
        </pc:spChg>
        <pc:picChg chg="del">
          <ac:chgData name="Tribbett, Jessica" userId="S::tribbett_jessica@cde.state.co.us::b8af59d7-a86d-4166-a022-d856dc24c475" providerId="AD" clId="Web-{766C34BB-E14D-9CBD-7257-3B8BB184E4C3}" dt="2024-05-15T03:37:26.437" v="128"/>
          <ac:picMkLst>
            <pc:docMk/>
            <pc:sldMk cId="3675580410" sldId="5446"/>
            <ac:picMk id="2" creationId="{647920C7-008D-CF09-44FF-A09822873480}"/>
          </ac:picMkLst>
        </pc:picChg>
        <pc:picChg chg="add del mod">
          <ac:chgData name="Tribbett, Jessica" userId="S::tribbett_jessica@cde.state.co.us::b8af59d7-a86d-4166-a022-d856dc24c475" providerId="AD" clId="Web-{766C34BB-E14D-9CBD-7257-3B8BB184E4C3}" dt="2024-05-15T03:38:29.063" v="137"/>
          <ac:picMkLst>
            <pc:docMk/>
            <pc:sldMk cId="3675580410" sldId="5446"/>
            <ac:picMk id="3" creationId="{5A21F722-E3C7-7075-DDFF-687C63AD0E98}"/>
          </ac:picMkLst>
        </pc:picChg>
        <pc:picChg chg="add mod">
          <ac:chgData name="Tribbett, Jessica" userId="S::tribbett_jessica@cde.state.co.us::b8af59d7-a86d-4166-a022-d856dc24c475" providerId="AD" clId="Web-{766C34BB-E14D-9CBD-7257-3B8BB184E4C3}" dt="2024-05-15T03:41:49.473" v="145" actId="1076"/>
          <ac:picMkLst>
            <pc:docMk/>
            <pc:sldMk cId="3675580410" sldId="5446"/>
            <ac:picMk id="4" creationId="{668F378F-9B2F-37CA-69D7-71FC354FB8FC}"/>
          </ac:picMkLst>
        </pc:picChg>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picChg chg="add mod">
          <ac:chgData name="Tribbett, Jessica" userId="S::tribbett_jessica@cde.state.co.us::b8af59d7-a86d-4166-a022-d856dc24c475" providerId="AD" clId="Web-{766C34BB-E14D-9CBD-7257-3B8BB184E4C3}" dt="2024-05-15T03:42:14.849" v="155"/>
          <ac:picMkLst>
            <pc:docMk/>
            <pc:sldMk cId="1216709603" sldId="5447"/>
            <ac:picMk id="2" creationId="{D060E32A-2382-68C3-870B-B48BAEF2050A}"/>
          </ac:picMkLst>
        </pc:picChg>
        <pc:picChg chg="del">
          <ac:chgData name="Tribbett, Jessica" userId="S::tribbett_jessica@cde.state.co.us::b8af59d7-a86d-4166-a022-d856dc24c475" providerId="AD" clId="Web-{766C34BB-E14D-9CBD-7257-3B8BB184E4C3}" dt="2024-05-15T03:41:53.458" v="147"/>
          <ac:picMkLst>
            <pc:docMk/>
            <pc:sldMk cId="1216709603" sldId="5447"/>
            <ac:picMk id="4" creationId="{668F378F-9B2F-37CA-69D7-71FC354FB8FC}"/>
          </ac:picMkLst>
        </pc:picChg>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modSp mod">
        <pc:chgData name="Ward, Reagan" userId="27291eb4-8241-4961-9e69-8c66e34cc5b0" providerId="ADAL" clId="{B1212C89-0C1F-4FCA-850B-764C66D906EE}" dt="2024-05-08T19:05:44.117" v="0" actId="6549"/>
        <pc:sldMkLst>
          <pc:docMk/>
          <pc:sldMk cId="1212467416" sldId="261"/>
        </pc:sldMkLst>
        <pc:graphicFrameChg chg="modGraphic">
          <ac:chgData name="Ward, Reagan" userId="27291eb4-8241-4961-9e69-8c66e34cc5b0" providerId="ADAL" clId="{B1212C89-0C1F-4FCA-850B-764C66D906EE}" dt="2024-05-08T19:05:44.117" v="0" actId="6549"/>
          <ac:graphicFrameMkLst>
            <pc:docMk/>
            <pc:sldMk cId="1212467416" sldId="261"/>
            <ac:graphicFrameMk id="5" creationId="{9C3641C5-EC4F-D3EA-E4A2-8ABB597C5BAA}"/>
          </ac:graphicFrameMkLst>
        </pc:graphicFrameChg>
      </pc:sldChg>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addSp delSp modSp mod">
        <pc:chgData name="Ward, Reagan" userId="27291eb4-8241-4961-9e69-8c66e34cc5b0" providerId="ADAL" clId="{B1212C89-0C1F-4FCA-850B-764C66D906EE}" dt="2024-05-09T15:04:34.702" v="520" actId="478"/>
        <pc:sldMkLst>
          <pc:docMk/>
          <pc:sldMk cId="3717000822" sldId="280"/>
        </pc:sldMkLst>
        <pc:spChg chg="add del mod">
          <ac:chgData name="Ward, Reagan" userId="27291eb4-8241-4961-9e69-8c66e34cc5b0" providerId="ADAL" clId="{B1212C89-0C1F-4FCA-850B-764C66D906EE}" dt="2024-05-09T15:04:34.702" v="520" actId="478"/>
          <ac:spMkLst>
            <pc:docMk/>
            <pc:sldMk cId="3717000822" sldId="280"/>
            <ac:spMk id="4" creationId="{EB96E32B-8FF2-B32D-0609-FDD0A7F6DE49}"/>
          </ac:spMkLst>
        </pc:spChg>
        <pc:graphicFrameChg chg="mod">
          <ac:chgData name="Ward, Reagan" userId="27291eb4-8241-4961-9e69-8c66e34cc5b0" providerId="ADAL" clId="{B1212C89-0C1F-4FCA-850B-764C66D906EE}" dt="2024-05-08T19:07:31.295" v="115" actId="5793"/>
          <ac:graphicFrameMkLst>
            <pc:docMk/>
            <pc:sldMk cId="3717000822" sldId="280"/>
            <ac:graphicFrameMk id="12" creationId="{1AA09EE0-7419-6ED5-4AA1-CC9009509570}"/>
          </ac:graphicFrameMkLst>
        </pc:graphicFrameChg>
        <pc:picChg chg="mod">
          <ac:chgData name="Ward, Reagan" userId="27291eb4-8241-4961-9e69-8c66e34cc5b0" providerId="ADAL" clId="{B1212C89-0C1F-4FCA-850B-764C66D906EE}" dt="2024-05-09T15:04:31.605" v="519" actId="14826"/>
          <ac:picMkLst>
            <pc:docMk/>
            <pc:sldMk cId="3717000822" sldId="280"/>
            <ac:picMk id="1026" creationId="{434D2022-96B5-22AA-7336-44BC0B6ECAB4}"/>
          </ac:picMkLst>
        </pc:picChg>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modSp mod">
        <pc:chgData name="Ward, Reagan" userId="27291eb4-8241-4961-9e69-8c66e34cc5b0" providerId="ADAL" clId="{B1212C89-0C1F-4FCA-850B-764C66D906EE}" dt="2024-05-08T19:09:39.532" v="140" actId="6549"/>
        <pc:sldMkLst>
          <pc:docMk/>
          <pc:sldMk cId="3227145924" sldId="5097"/>
        </pc:sldMkLst>
        <pc:graphicFrameChg chg="mod modGraphic">
          <ac:chgData name="Ward, Reagan" userId="27291eb4-8241-4961-9e69-8c66e34cc5b0" providerId="ADAL" clId="{B1212C89-0C1F-4FCA-850B-764C66D906EE}" dt="2024-05-08T19:09:39.532" v="140" actId="6549"/>
          <ac:graphicFrameMkLst>
            <pc:docMk/>
            <pc:sldMk cId="3227145924" sldId="5097"/>
            <ac:graphicFrameMk id="7" creationId="{2864BB53-F741-4FFC-0348-1AC10AD60EEB}"/>
          </ac:graphicFrameMkLst>
        </pc:graphicFrameChg>
      </pc:sldChg>
      <pc:sldChg chg="modSp mod">
        <pc:chgData name="Ward, Reagan" userId="27291eb4-8241-4961-9e69-8c66e34cc5b0" providerId="ADAL" clId="{B1212C89-0C1F-4FCA-850B-764C66D906EE}" dt="2024-05-08T19:13:39.266" v="506" actId="20577"/>
        <pc:sldMkLst>
          <pc:docMk/>
          <pc:sldMk cId="1037917088" sldId="5098"/>
        </pc:sldMkLst>
        <pc:graphicFrameChg chg="modGraphic">
          <ac:chgData name="Ward, Reagan" userId="27291eb4-8241-4961-9e69-8c66e34cc5b0" providerId="ADAL" clId="{B1212C89-0C1F-4FCA-850B-764C66D906EE}" dt="2024-05-08T19:13:39.266" v="506" actId="20577"/>
          <ac:graphicFrameMkLst>
            <pc:docMk/>
            <pc:sldMk cId="1037917088" sldId="5098"/>
            <ac:graphicFrameMk id="5" creationId="{5E4612F7-68C6-57CA-E918-38EF641F73CF}"/>
          </ac:graphicFrameMkLst>
        </pc:graphicFrameChg>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graphicFrameChg chg="modGraphic">
          <ac:chgData name="Ward, Reagan" userId="27291eb4-8241-4961-9e69-8c66e34cc5b0" providerId="ADAL" clId="{B1212C89-0C1F-4FCA-850B-764C66D906EE}" dt="2024-05-09T15:02:16.086" v="517" actId="2165"/>
          <ac:graphicFrameMkLst>
            <pc:docMk/>
            <pc:sldMk cId="26054774" sldId="5413"/>
            <ac:graphicFrameMk id="5" creationId="{5E4612F7-68C6-57CA-E918-38EF641F73CF}"/>
          </ac:graphicFrameMkLst>
        </pc:graphicFrameChg>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pChg chg="del mod ord">
          <ac:chgData name="Ward, Reagan" userId="27291eb4-8241-4961-9e69-8c66e34cc5b0" providerId="ADAL" clId="{B1212C89-0C1F-4FCA-850B-764C66D906EE}" dt="2024-05-08T19:06:08.315" v="6" actId="700"/>
          <ac:spMkLst>
            <pc:docMk/>
            <pc:sldMk cId="1474977630" sldId="5414"/>
            <ac:spMk id="2" creationId="{47313165-4163-5549-DCC3-AF24B529C373}"/>
          </ac:spMkLst>
        </pc:spChg>
        <pc:spChg chg="del mod ord">
          <ac:chgData name="Ward, Reagan" userId="27291eb4-8241-4961-9e69-8c66e34cc5b0" providerId="ADAL" clId="{B1212C89-0C1F-4FCA-850B-764C66D906EE}" dt="2024-05-08T19:06:08.315" v="6" actId="700"/>
          <ac:spMkLst>
            <pc:docMk/>
            <pc:sldMk cId="1474977630" sldId="5414"/>
            <ac:spMk id="3" creationId="{9CB510C6-CA4E-31F8-9E9A-7A6C63986CB6}"/>
          </ac:spMkLst>
        </pc:spChg>
        <pc:spChg chg="del">
          <ac:chgData name="Ward, Reagan" userId="27291eb4-8241-4961-9e69-8c66e34cc5b0" providerId="ADAL" clId="{B1212C89-0C1F-4FCA-850B-764C66D906EE}" dt="2024-05-08T19:06:08.315" v="6" actId="700"/>
          <ac:spMkLst>
            <pc:docMk/>
            <pc:sldMk cId="1474977630" sldId="5414"/>
            <ac:spMk id="4" creationId="{16188E93-1332-6DF5-D42E-7BEEE1569646}"/>
          </ac:spMkLst>
        </pc:spChg>
        <pc:spChg chg="mod ord">
          <ac:chgData name="Ward, Reagan" userId="27291eb4-8241-4961-9e69-8c66e34cc5b0" providerId="ADAL" clId="{B1212C89-0C1F-4FCA-850B-764C66D906EE}" dt="2024-05-08T19:06:08.315" v="6" actId="700"/>
          <ac:spMkLst>
            <pc:docMk/>
            <pc:sldMk cId="1474977630" sldId="5414"/>
            <ac:spMk id="5" creationId="{F5F12066-A271-245B-9976-4B82B50FCAA5}"/>
          </ac:spMkLst>
        </pc:spChg>
        <pc:spChg chg="del">
          <ac:chgData name="Ward, Reagan" userId="27291eb4-8241-4961-9e69-8c66e34cc5b0" providerId="ADAL" clId="{B1212C89-0C1F-4FCA-850B-764C66D906EE}" dt="2024-05-08T19:06:08.315" v="6" actId="700"/>
          <ac:spMkLst>
            <pc:docMk/>
            <pc:sldMk cId="1474977630" sldId="5414"/>
            <ac:spMk id="6" creationId="{C79D6138-4C52-1806-B653-71B7AF3E0BC6}"/>
          </ac:spMkLst>
        </pc:spChg>
        <pc:spChg chg="del">
          <ac:chgData name="Ward, Reagan" userId="27291eb4-8241-4961-9e69-8c66e34cc5b0" providerId="ADAL" clId="{B1212C89-0C1F-4FCA-850B-764C66D906EE}" dt="2024-05-08T19:06:08.315" v="6" actId="700"/>
          <ac:spMkLst>
            <pc:docMk/>
            <pc:sldMk cId="1474977630" sldId="5414"/>
            <ac:spMk id="7" creationId="{48C4A368-8B4D-F26C-7432-6DD3606BB8EE}"/>
          </ac:spMkLst>
        </pc:spChg>
        <pc:spChg chg="add mod ord">
          <ac:chgData name="Ward, Reagan" userId="27291eb4-8241-4961-9e69-8c66e34cc5b0" providerId="ADAL" clId="{B1212C89-0C1F-4FCA-850B-764C66D906EE}" dt="2024-05-08T19:06:08.315" v="6" actId="700"/>
          <ac:spMkLst>
            <pc:docMk/>
            <pc:sldMk cId="1474977630" sldId="5414"/>
            <ac:spMk id="8" creationId="{0D0FBA27-F0F1-A677-7B69-844E9D392FAA}"/>
          </ac:spMkLst>
        </pc:spChg>
        <pc:spChg chg="add mod ord">
          <ac:chgData name="Ward, Reagan" userId="27291eb4-8241-4961-9e69-8c66e34cc5b0" providerId="ADAL" clId="{B1212C89-0C1F-4FCA-850B-764C66D906EE}" dt="2024-05-08T19:06:08.315" v="6" actId="700"/>
          <ac:spMkLst>
            <pc:docMk/>
            <pc:sldMk cId="1474977630" sldId="5414"/>
            <ac:spMk id="9" creationId="{77E04380-32A6-4C4C-57D8-6045D1C23AC6}"/>
          </ac:spMkLst>
        </pc:spChg>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pChg chg="del mod ord">
          <ac:chgData name="Ward, Reagan" userId="27291eb4-8241-4961-9e69-8c66e34cc5b0" providerId="ADAL" clId="{B1212C89-0C1F-4FCA-850B-764C66D906EE}" dt="2024-05-08T19:06:14.506" v="7" actId="700"/>
          <ac:spMkLst>
            <pc:docMk/>
            <pc:sldMk cId="2887031202" sldId="5415"/>
            <ac:spMk id="2" creationId="{39843678-2285-2E3B-5617-B1D0302D1092}"/>
          </ac:spMkLst>
        </pc:spChg>
        <pc:spChg chg="del mod ord">
          <ac:chgData name="Ward, Reagan" userId="27291eb4-8241-4961-9e69-8c66e34cc5b0" providerId="ADAL" clId="{B1212C89-0C1F-4FCA-850B-764C66D906EE}" dt="2024-05-08T19:06:14.506" v="7" actId="700"/>
          <ac:spMkLst>
            <pc:docMk/>
            <pc:sldMk cId="2887031202" sldId="5415"/>
            <ac:spMk id="3" creationId="{72F40EFB-9EB0-7684-AF24-0DFED78C3844}"/>
          </ac:spMkLst>
        </pc:spChg>
        <pc:spChg chg="del mod ord">
          <ac:chgData name="Ward, Reagan" userId="27291eb4-8241-4961-9e69-8c66e34cc5b0" providerId="ADAL" clId="{B1212C89-0C1F-4FCA-850B-764C66D906EE}" dt="2024-05-08T19:06:14.506" v="7" actId="700"/>
          <ac:spMkLst>
            <pc:docMk/>
            <pc:sldMk cId="2887031202" sldId="5415"/>
            <ac:spMk id="4" creationId="{82A807C2-B870-510C-36FF-F34701BFE6CB}"/>
          </ac:spMkLst>
        </pc:spChg>
        <pc:spChg chg="mod ord">
          <ac:chgData name="Ward, Reagan" userId="27291eb4-8241-4961-9e69-8c66e34cc5b0" providerId="ADAL" clId="{B1212C89-0C1F-4FCA-850B-764C66D906EE}" dt="2024-05-08T19:06:14.506" v="7" actId="700"/>
          <ac:spMkLst>
            <pc:docMk/>
            <pc:sldMk cId="2887031202" sldId="5415"/>
            <ac:spMk id="5" creationId="{4E2D4819-56E2-72A4-65B2-C959868DF708}"/>
          </ac:spMkLst>
        </pc:spChg>
        <pc:spChg chg="del mod ord">
          <ac:chgData name="Ward, Reagan" userId="27291eb4-8241-4961-9e69-8c66e34cc5b0" providerId="ADAL" clId="{B1212C89-0C1F-4FCA-850B-764C66D906EE}" dt="2024-05-08T19:06:14.506" v="7" actId="700"/>
          <ac:spMkLst>
            <pc:docMk/>
            <pc:sldMk cId="2887031202" sldId="5415"/>
            <ac:spMk id="6" creationId="{170A0C25-63EB-4E9C-28B2-0CA0C6F091FA}"/>
          </ac:spMkLst>
        </pc:spChg>
        <pc:spChg chg="del">
          <ac:chgData name="Ward, Reagan" userId="27291eb4-8241-4961-9e69-8c66e34cc5b0" providerId="ADAL" clId="{B1212C89-0C1F-4FCA-850B-764C66D906EE}" dt="2024-05-08T19:06:14.506" v="7" actId="700"/>
          <ac:spMkLst>
            <pc:docMk/>
            <pc:sldMk cId="2887031202" sldId="5415"/>
            <ac:spMk id="7" creationId="{FEC858D8-59D8-6391-1F83-2C18F9AD6B0C}"/>
          </ac:spMkLst>
        </pc:spChg>
        <pc:spChg chg="add mod ord">
          <ac:chgData name="Ward, Reagan" userId="27291eb4-8241-4961-9e69-8c66e34cc5b0" providerId="ADAL" clId="{B1212C89-0C1F-4FCA-850B-764C66D906EE}" dt="2024-05-08T19:06:27.732" v="45" actId="20577"/>
          <ac:spMkLst>
            <pc:docMk/>
            <pc:sldMk cId="2887031202" sldId="5415"/>
            <ac:spMk id="8" creationId="{50A4C568-DC60-AAB3-83F3-5F4C7ADBF8CA}"/>
          </ac:spMkLst>
        </pc:spChg>
        <pc:spChg chg="add mod ord">
          <ac:chgData name="Ward, Reagan" userId="27291eb4-8241-4961-9e69-8c66e34cc5b0" providerId="ADAL" clId="{B1212C89-0C1F-4FCA-850B-764C66D906EE}" dt="2024-05-08T19:06:14.547" v="8" actId="27636"/>
          <ac:spMkLst>
            <pc:docMk/>
            <pc:sldMk cId="2887031202" sldId="5415"/>
            <ac:spMk id="9" creationId="{6BC51F84-0731-AB64-CAB4-D92B50E242BD}"/>
          </ac:spMkLst>
        </pc:spChg>
        <pc:spChg chg="add mod ord">
          <ac:chgData name="Ward, Reagan" userId="27291eb4-8241-4961-9e69-8c66e34cc5b0" providerId="ADAL" clId="{B1212C89-0C1F-4FCA-850B-764C66D906EE}" dt="2024-05-08T19:06:14.548" v="9" actId="27636"/>
          <ac:spMkLst>
            <pc:docMk/>
            <pc:sldMk cId="2887031202" sldId="5415"/>
            <ac:spMk id="10" creationId="{DE390A40-7D35-F995-1554-937A6B8D9328}"/>
          </ac:spMkLst>
        </pc:spChg>
        <pc:spChg chg="add del mod ord">
          <ac:chgData name="Ward, Reagan" userId="27291eb4-8241-4961-9e69-8c66e34cc5b0" providerId="ADAL" clId="{B1212C89-0C1F-4FCA-850B-764C66D906EE}" dt="2024-05-08T19:06:35.130" v="46" actId="3680"/>
          <ac:spMkLst>
            <pc:docMk/>
            <pc:sldMk cId="2887031202" sldId="5415"/>
            <ac:spMk id="11" creationId="{20E27925-C98B-9309-A519-8E140BCA4BE2}"/>
          </ac:spMkLst>
        </pc:spChg>
        <pc:graphicFrameChg chg="add mod ord modGraphic">
          <ac:chgData name="Ward, Reagan" userId="27291eb4-8241-4961-9e69-8c66e34cc5b0" providerId="ADAL" clId="{B1212C89-0C1F-4FCA-850B-764C66D906EE}" dt="2024-05-08T19:06:55.530" v="70" actId="12385"/>
          <ac:graphicFrameMkLst>
            <pc:docMk/>
            <pc:sldMk cId="2887031202" sldId="5415"/>
            <ac:graphicFrameMk id="12" creationId="{CB49FCD2-053C-CC90-E972-B2E5B348FFF2}"/>
          </ac:graphicFrameMkLst>
        </pc:graphicFrameChg>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pChg chg="del mod ord">
          <ac:chgData name="Ward, Reagan" userId="27291eb4-8241-4961-9e69-8c66e34cc5b0" providerId="ADAL" clId="{B1212C89-0C1F-4FCA-850B-764C66D906EE}" dt="2024-05-08T19:06:18.405" v="10" actId="700"/>
          <ac:spMkLst>
            <pc:docMk/>
            <pc:sldMk cId="1885479895" sldId="5416"/>
            <ac:spMk id="2" creationId="{0449358E-A162-43C9-43B7-83ECB29ABCB2}"/>
          </ac:spMkLst>
        </pc:spChg>
        <pc:spChg chg="del mod ord">
          <ac:chgData name="Ward, Reagan" userId="27291eb4-8241-4961-9e69-8c66e34cc5b0" providerId="ADAL" clId="{B1212C89-0C1F-4FCA-850B-764C66D906EE}" dt="2024-05-08T19:06:18.405" v="10" actId="700"/>
          <ac:spMkLst>
            <pc:docMk/>
            <pc:sldMk cId="1885479895" sldId="5416"/>
            <ac:spMk id="3" creationId="{423D03A5-8508-1586-BA2F-C2B5A05FAB65}"/>
          </ac:spMkLst>
        </pc:spChg>
        <pc:spChg chg="del mod ord">
          <ac:chgData name="Ward, Reagan" userId="27291eb4-8241-4961-9e69-8c66e34cc5b0" providerId="ADAL" clId="{B1212C89-0C1F-4FCA-850B-764C66D906EE}" dt="2024-05-08T19:06:18.405" v="10" actId="700"/>
          <ac:spMkLst>
            <pc:docMk/>
            <pc:sldMk cId="1885479895" sldId="5416"/>
            <ac:spMk id="4" creationId="{4A024C47-BDEC-7329-D71C-79C8E2D34840}"/>
          </ac:spMkLst>
        </pc:spChg>
        <pc:spChg chg="mod ord">
          <ac:chgData name="Ward, Reagan" userId="27291eb4-8241-4961-9e69-8c66e34cc5b0" providerId="ADAL" clId="{B1212C89-0C1F-4FCA-850B-764C66D906EE}" dt="2024-05-08T19:06:18.405" v="10" actId="700"/>
          <ac:spMkLst>
            <pc:docMk/>
            <pc:sldMk cId="1885479895" sldId="5416"/>
            <ac:spMk id="5" creationId="{C06BE1DF-A610-CF0D-A786-45A0766B9EB9}"/>
          </ac:spMkLst>
        </pc:spChg>
        <pc:spChg chg="del mod ord">
          <ac:chgData name="Ward, Reagan" userId="27291eb4-8241-4961-9e69-8c66e34cc5b0" providerId="ADAL" clId="{B1212C89-0C1F-4FCA-850B-764C66D906EE}" dt="2024-05-08T19:06:18.405" v="10" actId="700"/>
          <ac:spMkLst>
            <pc:docMk/>
            <pc:sldMk cId="1885479895" sldId="5416"/>
            <ac:spMk id="6" creationId="{CAD19C79-99B6-10B7-BFD4-7D0F9CD73340}"/>
          </ac:spMkLst>
        </pc:spChg>
        <pc:spChg chg="del">
          <ac:chgData name="Ward, Reagan" userId="27291eb4-8241-4961-9e69-8c66e34cc5b0" providerId="ADAL" clId="{B1212C89-0C1F-4FCA-850B-764C66D906EE}" dt="2024-05-08T19:06:18.405" v="10" actId="700"/>
          <ac:spMkLst>
            <pc:docMk/>
            <pc:sldMk cId="1885479895" sldId="5416"/>
            <ac:spMk id="7" creationId="{F1DA00BB-C3B3-D7D0-6E1F-DDB1F1C61FC6}"/>
          </ac:spMkLst>
        </pc:spChg>
        <pc:spChg chg="add mod ord">
          <ac:chgData name="Ward, Reagan" userId="27291eb4-8241-4961-9e69-8c66e34cc5b0" providerId="ADAL" clId="{B1212C89-0C1F-4FCA-850B-764C66D906EE}" dt="2024-05-08T19:06:18.405" v="10" actId="700"/>
          <ac:spMkLst>
            <pc:docMk/>
            <pc:sldMk cId="1885479895" sldId="5416"/>
            <ac:spMk id="8" creationId="{EC036928-8266-1632-3A07-044583B97254}"/>
          </ac:spMkLst>
        </pc:spChg>
        <pc:spChg chg="add mod ord">
          <ac:chgData name="Ward, Reagan" userId="27291eb4-8241-4961-9e69-8c66e34cc5b0" providerId="ADAL" clId="{B1212C89-0C1F-4FCA-850B-764C66D906EE}" dt="2024-05-08T19:06:18.405" v="10" actId="700"/>
          <ac:spMkLst>
            <pc:docMk/>
            <pc:sldMk cId="1885479895" sldId="5416"/>
            <ac:spMk id="9" creationId="{4B4C457E-BC1B-29FF-161B-45AB06A17BB9}"/>
          </ac:spMkLst>
        </pc:spChg>
        <pc:spChg chg="add mod ord">
          <ac:chgData name="Ward, Reagan" userId="27291eb4-8241-4961-9e69-8c66e34cc5b0" providerId="ADAL" clId="{B1212C89-0C1F-4FCA-850B-764C66D906EE}" dt="2024-05-08T19:06:18.405" v="10" actId="700"/>
          <ac:spMkLst>
            <pc:docMk/>
            <pc:sldMk cId="1885479895" sldId="5416"/>
            <ac:spMk id="10" creationId="{D1A5E23B-FD3A-07FD-52B6-876A7720A9FA}"/>
          </ac:spMkLst>
        </pc:spChg>
        <pc:spChg chg="add mod ord">
          <ac:chgData name="Ward, Reagan" userId="27291eb4-8241-4961-9e69-8c66e34cc5b0" providerId="ADAL" clId="{B1212C89-0C1F-4FCA-850B-764C66D906EE}" dt="2024-05-08T19:06:18.405" v="10" actId="700"/>
          <ac:spMkLst>
            <pc:docMk/>
            <pc:sldMk cId="1885479895" sldId="5416"/>
            <ac:spMk id="11" creationId="{D5A013A3-AB3D-D9B2-564C-C1604B1B78BE}"/>
          </ac:spMkLst>
        </pc:spChg>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pChg chg="del mod ord">
          <ac:chgData name="Ward, Reagan" userId="27291eb4-8241-4961-9e69-8c66e34cc5b0" providerId="ADAL" clId="{B1212C89-0C1F-4FCA-850B-764C66D906EE}" dt="2024-05-08T19:07:07.511" v="71" actId="700"/>
          <ac:spMkLst>
            <pc:docMk/>
            <pc:sldMk cId="432788420" sldId="5417"/>
            <ac:spMk id="2" creationId="{313DD584-A520-E0EF-C30C-CAEAC07DA583}"/>
          </ac:spMkLst>
        </pc:spChg>
        <pc:spChg chg="del mod ord">
          <ac:chgData name="Ward, Reagan" userId="27291eb4-8241-4961-9e69-8c66e34cc5b0" providerId="ADAL" clId="{B1212C89-0C1F-4FCA-850B-764C66D906EE}" dt="2024-05-08T19:07:07.511" v="71" actId="700"/>
          <ac:spMkLst>
            <pc:docMk/>
            <pc:sldMk cId="432788420" sldId="5417"/>
            <ac:spMk id="3" creationId="{2233E64D-3E5B-50CE-E04A-EA7432631C68}"/>
          </ac:spMkLst>
        </pc:spChg>
        <pc:spChg chg="del">
          <ac:chgData name="Ward, Reagan" userId="27291eb4-8241-4961-9e69-8c66e34cc5b0" providerId="ADAL" clId="{B1212C89-0C1F-4FCA-850B-764C66D906EE}" dt="2024-05-08T19:07:07.511" v="71" actId="700"/>
          <ac:spMkLst>
            <pc:docMk/>
            <pc:sldMk cId="432788420" sldId="5417"/>
            <ac:spMk id="4" creationId="{30198FE1-3E56-D274-04F9-C7C440A5D68F}"/>
          </ac:spMkLst>
        </pc:spChg>
        <pc:spChg chg="mod ord">
          <ac:chgData name="Ward, Reagan" userId="27291eb4-8241-4961-9e69-8c66e34cc5b0" providerId="ADAL" clId="{B1212C89-0C1F-4FCA-850B-764C66D906EE}" dt="2024-05-08T19:07:07.511" v="71" actId="700"/>
          <ac:spMkLst>
            <pc:docMk/>
            <pc:sldMk cId="432788420" sldId="5417"/>
            <ac:spMk id="5" creationId="{7D3B03B9-4062-50AC-9EDF-F15B63C9D6B3}"/>
          </ac:spMkLst>
        </pc:spChg>
        <pc:spChg chg="del">
          <ac:chgData name="Ward, Reagan" userId="27291eb4-8241-4961-9e69-8c66e34cc5b0" providerId="ADAL" clId="{B1212C89-0C1F-4FCA-850B-764C66D906EE}" dt="2024-05-08T19:07:07.511" v="71" actId="700"/>
          <ac:spMkLst>
            <pc:docMk/>
            <pc:sldMk cId="432788420" sldId="5417"/>
            <ac:spMk id="6" creationId="{D4A78733-A408-90A1-2667-99661740DA7E}"/>
          </ac:spMkLst>
        </pc:spChg>
        <pc:spChg chg="del">
          <ac:chgData name="Ward, Reagan" userId="27291eb4-8241-4961-9e69-8c66e34cc5b0" providerId="ADAL" clId="{B1212C89-0C1F-4FCA-850B-764C66D906EE}" dt="2024-05-08T19:07:07.511" v="71" actId="700"/>
          <ac:spMkLst>
            <pc:docMk/>
            <pc:sldMk cId="432788420" sldId="5417"/>
            <ac:spMk id="7" creationId="{AEB90469-4BC9-5C4B-3C34-4625C68AA021}"/>
          </ac:spMkLst>
        </pc:spChg>
        <pc:spChg chg="add mod ord">
          <ac:chgData name="Ward, Reagan" userId="27291eb4-8241-4961-9e69-8c66e34cc5b0" providerId="ADAL" clId="{B1212C89-0C1F-4FCA-850B-764C66D906EE}" dt="2024-05-08T19:07:14.593" v="109" actId="20577"/>
          <ac:spMkLst>
            <pc:docMk/>
            <pc:sldMk cId="432788420" sldId="5417"/>
            <ac:spMk id="8" creationId="{8EA66ED9-76B3-4F7F-B32E-DD15EA7F958F}"/>
          </ac:spMkLst>
        </pc:spChg>
        <pc:spChg chg="add mod ord">
          <ac:chgData name="Ward, Reagan" userId="27291eb4-8241-4961-9e69-8c66e34cc5b0" providerId="ADAL" clId="{B1212C89-0C1F-4FCA-850B-764C66D906EE}" dt="2024-05-08T19:07:07.511" v="71" actId="700"/>
          <ac:spMkLst>
            <pc:docMk/>
            <pc:sldMk cId="432788420" sldId="5417"/>
            <ac:spMk id="9" creationId="{F8BAB82C-D9AC-B0F8-CFD1-3A54A157B716}"/>
          </ac:spMkLst>
        </pc:spChg>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pChg chg="add mod">
          <ac:chgData name="Wenzel, Brooke" userId="672bf8d3-b15b-4e02-a6d1-39319a0df09b" providerId="ADAL" clId="{86B3B288-1B0D-47CD-9C1D-A178E2C7D872}" dt="2024-06-05T13:04:01.309" v="5" actId="962"/>
          <ac:spMkLst>
            <pc:docMk/>
            <pc:sldMk cId="2627223314" sldId="5254"/>
            <ac:spMk id="2" creationId="{9894ED43-BBFA-5705-6665-C93521AC4BEB}"/>
          </ac:spMkLst>
        </pc:spChg>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pChg chg="mod ord">
          <ac:chgData name="Wenzel, Brooke" userId="672bf8d3-b15b-4e02-a6d1-39319a0df09b" providerId="ADAL" clId="{86B3B288-1B0D-47CD-9C1D-A178E2C7D872}" dt="2024-06-05T17:17:00.952" v="49" actId="700"/>
          <ac:spMkLst>
            <pc:docMk/>
            <pc:sldMk cId="3860371057" sldId="5338"/>
            <ac:spMk id="2" creationId="{7C4B6288-396B-71FF-224D-B1CD74E7837D}"/>
          </ac:spMkLst>
        </pc:spChg>
        <pc:spChg chg="mod ord">
          <ac:chgData name="Wenzel, Brooke" userId="672bf8d3-b15b-4e02-a6d1-39319a0df09b" providerId="ADAL" clId="{86B3B288-1B0D-47CD-9C1D-A178E2C7D872}" dt="2024-06-05T17:19:37.347" v="463" actId="14100"/>
          <ac:spMkLst>
            <pc:docMk/>
            <pc:sldMk cId="3860371057" sldId="5338"/>
            <ac:spMk id="3" creationId="{0432F803-E46C-B0F3-8E24-F7B4DF4D4143}"/>
          </ac:spMkLst>
        </pc:spChg>
        <pc:spChg chg="add mod ord">
          <ac:chgData name="Wenzel, Brooke" userId="672bf8d3-b15b-4e02-a6d1-39319a0df09b" providerId="ADAL" clId="{86B3B288-1B0D-47CD-9C1D-A178E2C7D872}" dt="2024-06-05T17:18:38.982" v="293" actId="20577"/>
          <ac:spMkLst>
            <pc:docMk/>
            <pc:sldMk cId="3860371057" sldId="5338"/>
            <ac:spMk id="4" creationId="{4EF8F06C-1A3F-0883-97A0-F75155821FED}"/>
          </ac:spMkLst>
        </pc:spChg>
        <pc:spChg chg="mod ord">
          <ac:chgData name="Wenzel, Brooke" userId="672bf8d3-b15b-4e02-a6d1-39319a0df09b" providerId="ADAL" clId="{86B3B288-1B0D-47CD-9C1D-A178E2C7D872}" dt="2024-06-05T17:17:00.952" v="49" actId="700"/>
          <ac:spMkLst>
            <pc:docMk/>
            <pc:sldMk cId="3860371057" sldId="5338"/>
            <ac:spMk id="5" creationId="{2814446E-613E-33E7-931D-C6B22EB33803}"/>
          </ac:spMkLst>
        </pc:spChg>
        <pc:spChg chg="add del mod ord">
          <ac:chgData name="Wenzel, Brooke" userId="672bf8d3-b15b-4e02-a6d1-39319a0df09b" providerId="ADAL" clId="{86B3B288-1B0D-47CD-9C1D-A178E2C7D872}" dt="2024-06-05T17:17:17.622" v="55" actId="22"/>
          <ac:spMkLst>
            <pc:docMk/>
            <pc:sldMk cId="3860371057" sldId="5338"/>
            <ac:spMk id="6" creationId="{1576C896-EEB6-AA25-0B22-497CA3D7BCEB}"/>
          </ac:spMkLst>
        </pc:spChg>
        <pc:spChg chg="mod ord">
          <ac:chgData name="Wenzel, Brooke" userId="672bf8d3-b15b-4e02-a6d1-39319a0df09b" providerId="ADAL" clId="{86B3B288-1B0D-47CD-9C1D-A178E2C7D872}" dt="2024-06-05T17:18:51.317" v="350" actId="20577"/>
          <ac:spMkLst>
            <pc:docMk/>
            <pc:sldMk cId="3860371057" sldId="5338"/>
            <ac:spMk id="7" creationId="{502C41A3-624F-64E1-E8B0-46B79DA63369}"/>
          </ac:spMkLst>
        </pc:spChg>
        <pc:picChg chg="add del mod ord">
          <ac:chgData name="Wenzel, Brooke" userId="672bf8d3-b15b-4e02-a6d1-39319a0df09b" providerId="ADAL" clId="{86B3B288-1B0D-47CD-9C1D-A178E2C7D872}" dt="2024-06-05T17:17:11.017" v="54" actId="22"/>
          <ac:picMkLst>
            <pc:docMk/>
            <pc:sldMk cId="3860371057" sldId="5338"/>
            <ac:picMk id="9" creationId="{42B8763D-14E7-67FE-5A50-B4486BF3C316}"/>
          </ac:picMkLst>
        </pc:picChg>
        <pc:picChg chg="add mod ord">
          <ac:chgData name="Wenzel, Brooke" userId="672bf8d3-b15b-4e02-a6d1-39319a0df09b" providerId="ADAL" clId="{86B3B288-1B0D-47CD-9C1D-A178E2C7D872}" dt="2024-06-05T17:20:12.290" v="851" actId="962"/>
          <ac:picMkLst>
            <pc:docMk/>
            <pc:sldMk cId="3860371057" sldId="5338"/>
            <ac:picMk id="11" creationId="{091AC09F-108D-F7EE-0B0D-354622EA902F}"/>
          </ac:picMkLst>
        </pc:picChg>
      </pc:sldChg>
      <pc:sldChg chg="modSp add mod">
        <pc:chgData name="Wenzel, Brooke" userId="672bf8d3-b15b-4e02-a6d1-39319a0df09b" providerId="ADAL" clId="{86B3B288-1B0D-47CD-9C1D-A178E2C7D872}" dt="2024-06-05T22:02:21.764" v="886"/>
        <pc:sldMkLst>
          <pc:docMk/>
          <pc:sldMk cId="2357482481" sldId="5453"/>
        </pc:sldMkLst>
        <pc:spChg chg="mod">
          <ac:chgData name="Wenzel, Brooke" userId="672bf8d3-b15b-4e02-a6d1-39319a0df09b" providerId="ADAL" clId="{86B3B288-1B0D-47CD-9C1D-A178E2C7D872}" dt="2024-06-05T21:50:33.182" v="870" actId="20577"/>
          <ac:spMkLst>
            <pc:docMk/>
            <pc:sldMk cId="2357482481" sldId="5453"/>
            <ac:spMk id="2" creationId="{0543A6E2-0E70-9266-F576-2897347CE6BD}"/>
          </ac:spMkLst>
        </pc:spChg>
        <pc:graphicFrameChg chg="mod">
          <ac:chgData name="Wenzel, Brooke" userId="672bf8d3-b15b-4e02-a6d1-39319a0df09b" providerId="ADAL" clId="{86B3B288-1B0D-47CD-9C1D-A178E2C7D872}" dt="2024-06-05T22:02:21.764" v="886"/>
          <ac:graphicFrameMkLst>
            <pc:docMk/>
            <pc:sldMk cId="2357482481" sldId="5453"/>
            <ac:graphicFrameMk id="9" creationId="{60663F2C-3380-740B-070F-A79FA5E11DA5}"/>
          </ac:graphicFrameMkLst>
        </pc:graphicFrameChg>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pChg chg="mod">
          <ac:chgData name="Hoffman, Peter" userId="673cee94-26bd-4c2a-ab82-1b3669e2f049" providerId="ADAL" clId="{3B5C8668-69A4-43CF-B3F5-019B234AA19D}" dt="2024-05-15T21:58:14.662" v="2" actId="27636"/>
          <ac:spMkLst>
            <pc:docMk/>
            <pc:sldMk cId="2916385814" sldId="5277"/>
            <ac:spMk id="11" creationId="{080CB37A-8CB5-0C68-424D-EBD5E04601E8}"/>
          </ac:spMkLst>
        </pc:spChg>
        <pc:spChg chg="mod">
          <ac:chgData name="Hoffman, Peter" userId="673cee94-26bd-4c2a-ab82-1b3669e2f049" providerId="ADAL" clId="{3B5C8668-69A4-43CF-B3F5-019B234AA19D}" dt="2024-05-15T21:58:14.678" v="3" actId="27636"/>
          <ac:spMkLst>
            <pc:docMk/>
            <pc:sldMk cId="2916385814" sldId="5277"/>
            <ac:spMk id="12" creationId="{F0682FDB-3B40-0F9B-6028-1720C9B01E0A}"/>
          </ac:spMkLst>
        </pc:spChg>
      </pc:sldChg>
      <pc:sldChg chg="modSp add mod">
        <pc:chgData name="Hoffman, Peter" userId="673cee94-26bd-4c2a-ab82-1b3669e2f049" providerId="ADAL" clId="{3B5C8668-69A4-43CF-B3F5-019B234AA19D}" dt="2024-05-15T21:58:14.662" v="1" actId="27636"/>
        <pc:sldMkLst>
          <pc:docMk/>
          <pc:sldMk cId="2365850526" sldId="5312"/>
        </pc:sldMkLst>
        <pc:spChg chg="mod">
          <ac:chgData name="Hoffman, Peter" userId="673cee94-26bd-4c2a-ab82-1b3669e2f049" providerId="ADAL" clId="{3B5C8668-69A4-43CF-B3F5-019B234AA19D}" dt="2024-05-15T21:58:14.662" v="1" actId="27636"/>
          <ac:spMkLst>
            <pc:docMk/>
            <pc:sldMk cId="2365850526" sldId="5312"/>
            <ac:spMk id="16" creationId="{A3E6E43B-BC7C-6C6C-7E56-BC7C5F0699F1}"/>
          </ac:spMkLst>
        </pc:spChg>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sldChg chg="modSp mod">
        <pc:chgData name="Ward, Reagan" userId="27291eb4-8241-4961-9e69-8c66e34cc5b0" providerId="ADAL" clId="{989A9712-079D-4F25-8515-93BABA527730}" dt="2024-07-25T13:26:33.079" v="13" actId="1076"/>
        <pc:sldMkLst>
          <pc:docMk/>
          <pc:sldMk cId="1037917088" sldId="5098"/>
        </pc:sldMkLst>
        <pc:spChg chg="mod">
          <ac:chgData name="Ward, Reagan" userId="27291eb4-8241-4961-9e69-8c66e34cc5b0" providerId="ADAL" clId="{989A9712-079D-4F25-8515-93BABA527730}" dt="2024-07-25T13:26:33.079" v="13" actId="1076"/>
          <ac:spMkLst>
            <pc:docMk/>
            <pc:sldMk cId="1037917088" sldId="5098"/>
            <ac:spMk id="3" creationId="{6BF4B97E-13F4-8EB1-7148-584349E80E76}"/>
          </ac:spMkLst>
        </pc:spChg>
        <pc:graphicFrameChg chg="modGraphic">
          <ac:chgData name="Ward, Reagan" userId="27291eb4-8241-4961-9e69-8c66e34cc5b0" providerId="ADAL" clId="{989A9712-079D-4F25-8515-93BABA527730}" dt="2024-07-25T13:26:24.354" v="12" actId="14734"/>
          <ac:graphicFrameMkLst>
            <pc:docMk/>
            <pc:sldMk cId="1037917088" sldId="5098"/>
            <ac:graphicFrameMk id="5" creationId="{5E4612F7-68C6-57CA-E918-38EF641F73CF}"/>
          </ac:graphicFrameMkLst>
        </pc:graphicFrameChg>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09:57.416" v="9"/>
        <pc:sldMkLst>
          <pc:docMk/>
          <pc:sldMk cId="1212467416" sldId="261"/>
        </pc:sldMkLst>
        <pc:graphicFrameChg chg="mod modGraphic">
          <ac:chgData name="Rhodes, Tara" userId="S::rhodes_t@cde.state.co.us::566307b0-1e17-4826-87e1-0feb85a922f2" providerId="AD" clId="Web-{2352B585-06B1-319B-9444-A1AA035EDDB0}" dt="2024-07-18T12:09:57.416" v="9"/>
          <ac:graphicFrameMkLst>
            <pc:docMk/>
            <pc:sldMk cId="1212467416" sldId="261"/>
            <ac:graphicFrameMk id="5" creationId="{9C3641C5-EC4F-D3EA-E4A2-8ABB597C5BAA}"/>
          </ac:graphicFrameMkLst>
        </pc:graphicFrameChg>
      </pc:sldChg>
      <pc:sldChg chg="modSp">
        <pc:chgData name="Rhodes, Tara" userId="S::rhodes_t@cde.state.co.us::566307b0-1e17-4826-87e1-0feb85a922f2" providerId="AD" clId="Web-{2352B585-06B1-319B-9444-A1AA035EDDB0}" dt="2024-07-18T12:13:31.545" v="22" actId="20577"/>
        <pc:sldMkLst>
          <pc:docMk/>
          <pc:sldMk cId="2025537005" sldId="5515"/>
        </pc:sldMkLst>
        <pc:spChg chg="mod">
          <ac:chgData name="Rhodes, Tara" userId="S::rhodes_t@cde.state.co.us::566307b0-1e17-4826-87e1-0feb85a922f2" providerId="AD" clId="Web-{2352B585-06B1-319B-9444-A1AA035EDDB0}" dt="2024-07-18T12:13:31.545" v="22" actId="20577"/>
          <ac:spMkLst>
            <pc:docMk/>
            <pc:sldMk cId="2025537005" sldId="5515"/>
            <ac:spMk id="3" creationId="{BB1F9BF7-EDD5-D062-919A-A3181A75886C}"/>
          </ac:spMkLst>
        </pc:spChg>
      </pc:sldChg>
      <pc:sldChg chg="modSp">
        <pc:chgData name="Rhodes, Tara" userId="S::rhodes_t@cde.state.co.us::566307b0-1e17-4826-87e1-0feb85a922f2" providerId="AD" clId="Web-{2352B585-06B1-319B-9444-A1AA035EDDB0}" dt="2024-07-18T12:17:11.456" v="89" actId="20577"/>
        <pc:sldMkLst>
          <pc:docMk/>
          <pc:sldMk cId="2423109446" sldId="5516"/>
        </pc:sldMkLst>
        <pc:spChg chg="mod">
          <ac:chgData name="Rhodes, Tara" userId="S::rhodes_t@cde.state.co.us::566307b0-1e17-4826-87e1-0feb85a922f2" providerId="AD" clId="Web-{2352B585-06B1-319B-9444-A1AA035EDDB0}" dt="2024-07-18T12:17:11.456" v="89" actId="20577"/>
          <ac:spMkLst>
            <pc:docMk/>
            <pc:sldMk cId="2423109446" sldId="5516"/>
            <ac:spMk id="3" creationId="{5EE4D7D7-5968-DD0B-439A-E228ACA1E1FE}"/>
          </ac:spMkLst>
        </pc:spChg>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pChg chg="mod">
          <ac:chgData name="Hoffman, Peter" userId="673cee94-26bd-4c2a-ab82-1b3669e2f049" providerId="ADAL" clId="{782BDC6E-AC0B-4FF0-A4A5-C0BC1E498927}" dt="2024-07-17T19:54:58.229" v="423" actId="20577"/>
          <ac:spMkLst>
            <pc:docMk/>
            <pc:sldMk cId="1896735902" sldId="5469"/>
            <ac:spMk id="3" creationId="{DE639E0B-7594-DEDC-C548-B0E53BD9137C}"/>
          </ac:spMkLst>
        </pc:spChg>
      </pc:sldChg>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pChg chg="mod">
          <ac:chgData name="Heitman, Lindsey" userId="a9773a47-99d2-4599-9377-6d37e9ec0bd3" providerId="ADAL" clId="{CB2D37A4-1D85-4BBA-8FCB-4891DB3F05CE}" dt="2024-06-27T13:34:31.602" v="686" actId="113"/>
          <ac:spMkLst>
            <pc:docMk/>
            <pc:sldMk cId="3920709822" sldId="4844"/>
            <ac:spMk id="3" creationId="{7A9482DD-DACF-405A-AA1E-33A16CE7ED66}"/>
          </ac:spMkLst>
        </pc:spChg>
        <pc:spChg chg="ord">
          <ac:chgData name="Heitman, Lindsey" userId="a9773a47-99d2-4599-9377-6d37e9ec0bd3" providerId="ADAL" clId="{CB2D37A4-1D85-4BBA-8FCB-4891DB3F05CE}" dt="2024-06-27T13:37:33.725" v="694" actId="13244"/>
          <ac:spMkLst>
            <pc:docMk/>
            <pc:sldMk cId="3920709822" sldId="4844"/>
            <ac:spMk id="4" creationId="{2D62F592-7952-44A6-B512-44518C8CE3C0}"/>
          </ac:spMkLst>
        </pc:spChg>
        <pc:spChg chg="ord">
          <ac:chgData name="Heitman, Lindsey" userId="a9773a47-99d2-4599-9377-6d37e9ec0bd3" providerId="ADAL" clId="{CB2D37A4-1D85-4BBA-8FCB-4891DB3F05CE}" dt="2024-06-27T13:29:20.973" v="670" actId="13244"/>
          <ac:spMkLst>
            <pc:docMk/>
            <pc:sldMk cId="3920709822" sldId="4844"/>
            <ac:spMk id="6" creationId="{99DD4770-E7C6-4FBE-7F40-5F608FFC054F}"/>
          </ac:spMkLst>
        </pc:spChg>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pChg chg="mod ord">
          <ac:chgData name="Heitman, Lindsey" userId="a9773a47-99d2-4599-9377-6d37e9ec0bd3" providerId="ADAL" clId="{CB2D37A4-1D85-4BBA-8FCB-4891DB3F05CE}" dt="2024-06-27T13:14:49.166" v="292" actId="700"/>
          <ac:spMkLst>
            <pc:docMk/>
            <pc:sldMk cId="1437670727" sldId="5064"/>
            <ac:spMk id="2" creationId="{96E8D3D4-5F2A-843A-DD5D-6600E2C331EF}"/>
          </ac:spMkLst>
        </pc:spChg>
        <pc:spChg chg="add del mod ord">
          <ac:chgData name="Heitman, Lindsey" userId="a9773a47-99d2-4599-9377-6d37e9ec0bd3" providerId="ADAL" clId="{CB2D37A4-1D85-4BBA-8FCB-4891DB3F05CE}" dt="2024-06-27T13:14:49.166" v="292" actId="700"/>
          <ac:spMkLst>
            <pc:docMk/>
            <pc:sldMk cId="1437670727" sldId="5064"/>
            <ac:spMk id="3" creationId="{2DADE03D-04B8-C39C-FCBB-0D707BEE16AD}"/>
          </ac:spMkLst>
        </pc:spChg>
        <pc:spChg chg="mod ord">
          <ac:chgData name="Heitman, Lindsey" userId="a9773a47-99d2-4599-9377-6d37e9ec0bd3" providerId="ADAL" clId="{CB2D37A4-1D85-4BBA-8FCB-4891DB3F05CE}" dt="2024-06-27T13:30:31.832" v="676" actId="13244"/>
          <ac:spMkLst>
            <pc:docMk/>
            <pc:sldMk cId="1437670727" sldId="5064"/>
            <ac:spMk id="4" creationId="{F038BB2F-4468-9931-3DFD-C610CBFA804C}"/>
          </ac:spMkLst>
        </pc:spChg>
        <pc:spChg chg="mod">
          <ac:chgData name="Heitman, Lindsey" userId="a9773a47-99d2-4599-9377-6d37e9ec0bd3" providerId="ADAL" clId="{CB2D37A4-1D85-4BBA-8FCB-4891DB3F05CE}" dt="2024-06-27T13:14:24.882" v="285" actId="26606"/>
          <ac:spMkLst>
            <pc:docMk/>
            <pc:sldMk cId="1437670727" sldId="5064"/>
            <ac:spMk id="5" creationId="{6225FB46-97C3-A2B9-DAD0-35CE9CE09211}"/>
          </ac:spMkLst>
        </pc:spChg>
        <pc:spChg chg="mod ord">
          <ac:chgData name="Heitman, Lindsey" userId="a9773a47-99d2-4599-9377-6d37e9ec0bd3" providerId="ADAL" clId="{CB2D37A4-1D85-4BBA-8FCB-4891DB3F05CE}" dt="2024-06-27T13:30:44.109" v="677" actId="13244"/>
          <ac:spMkLst>
            <pc:docMk/>
            <pc:sldMk cId="1437670727" sldId="5064"/>
            <ac:spMk id="6" creationId="{A6AC24DB-6756-DC4D-9FA8-DB25DD65DD61}"/>
          </ac:spMkLst>
        </pc:spChg>
        <pc:spChg chg="add del mod ord">
          <ac:chgData name="Heitman, Lindsey" userId="a9773a47-99d2-4599-9377-6d37e9ec0bd3" providerId="ADAL" clId="{CB2D37A4-1D85-4BBA-8FCB-4891DB3F05CE}" dt="2024-06-27T13:10:14.785" v="262" actId="700"/>
          <ac:spMkLst>
            <pc:docMk/>
            <pc:sldMk cId="1437670727" sldId="5064"/>
            <ac:spMk id="8" creationId="{CD6C8507-2FEA-B327-B58C-355988C6A7F9}"/>
          </ac:spMkLst>
        </pc:spChg>
        <pc:spChg chg="add del mod ord">
          <ac:chgData name="Heitman, Lindsey" userId="a9773a47-99d2-4599-9377-6d37e9ec0bd3" providerId="ADAL" clId="{CB2D37A4-1D85-4BBA-8FCB-4891DB3F05CE}" dt="2024-06-27T13:10:14.785" v="262" actId="700"/>
          <ac:spMkLst>
            <pc:docMk/>
            <pc:sldMk cId="1437670727" sldId="5064"/>
            <ac:spMk id="9" creationId="{AC696CDC-02ED-5696-B871-BD2529125A74}"/>
          </ac:spMkLst>
        </pc:spChg>
        <pc:spChg chg="add del mod ord">
          <ac:chgData name="Heitman, Lindsey" userId="a9773a47-99d2-4599-9377-6d37e9ec0bd3" providerId="ADAL" clId="{CB2D37A4-1D85-4BBA-8FCB-4891DB3F05CE}" dt="2024-06-27T13:14:49.166" v="292" actId="700"/>
          <ac:spMkLst>
            <pc:docMk/>
            <pc:sldMk cId="1437670727" sldId="5064"/>
            <ac:spMk id="11" creationId="{9F697A18-8492-AE3C-54CE-EE82D34E17DB}"/>
          </ac:spMkLst>
        </pc:spChg>
        <pc:spChg chg="mod ord">
          <ac:chgData name="Heitman, Lindsey" userId="a9773a47-99d2-4599-9377-6d37e9ec0bd3" providerId="ADAL" clId="{CB2D37A4-1D85-4BBA-8FCB-4891DB3F05CE}" dt="2024-06-27T13:30:52.542" v="678" actId="13244"/>
          <ac:spMkLst>
            <pc:docMk/>
            <pc:sldMk cId="1437670727" sldId="5064"/>
            <ac:spMk id="14" creationId="{1117BAEA-5A69-E5BF-A525-5F3D69AB0665}"/>
          </ac:spMkLst>
        </pc:spChg>
        <pc:spChg chg="add del">
          <ac:chgData name="Heitman, Lindsey" userId="a9773a47-99d2-4599-9377-6d37e9ec0bd3" providerId="ADAL" clId="{CB2D37A4-1D85-4BBA-8FCB-4891DB3F05CE}" dt="2024-06-27T13:14:14.728" v="277" actId="26606"/>
          <ac:spMkLst>
            <pc:docMk/>
            <pc:sldMk cId="1437670727" sldId="5064"/>
            <ac:spMk id="1031" creationId="{BACC6370-2D7E-4714-9D71-7542949D7D5D}"/>
          </ac:spMkLst>
        </pc:spChg>
        <pc:spChg chg="add del">
          <ac:chgData name="Heitman, Lindsey" userId="a9773a47-99d2-4599-9377-6d37e9ec0bd3" providerId="ADAL" clId="{CB2D37A4-1D85-4BBA-8FCB-4891DB3F05CE}" dt="2024-06-27T13:14:14.728" v="277" actId="26606"/>
          <ac:spMkLst>
            <pc:docMk/>
            <pc:sldMk cId="1437670727" sldId="5064"/>
            <ac:spMk id="1033" creationId="{256B2C21-A230-48C0-8DF1-C46611373C44}"/>
          </ac:spMkLst>
        </pc:spChg>
        <pc:spChg chg="add del">
          <ac:chgData name="Heitman, Lindsey" userId="a9773a47-99d2-4599-9377-6d37e9ec0bd3" providerId="ADAL" clId="{CB2D37A4-1D85-4BBA-8FCB-4891DB3F05CE}" dt="2024-06-27T13:14:14.728" v="277" actId="26606"/>
          <ac:spMkLst>
            <pc:docMk/>
            <pc:sldMk cId="1437670727" sldId="5064"/>
            <ac:spMk id="1035" creationId="{3847E18C-932D-4C95-AABA-FEC7C9499AD7}"/>
          </ac:spMkLst>
        </pc:spChg>
        <pc:spChg chg="add del">
          <ac:chgData name="Heitman, Lindsey" userId="a9773a47-99d2-4599-9377-6d37e9ec0bd3" providerId="ADAL" clId="{CB2D37A4-1D85-4BBA-8FCB-4891DB3F05CE}" dt="2024-06-27T13:14:14.728" v="277" actId="26606"/>
          <ac:spMkLst>
            <pc:docMk/>
            <pc:sldMk cId="1437670727" sldId="5064"/>
            <ac:spMk id="1037" creationId="{3150CB11-0C61-439E-910F-5787759E72A0}"/>
          </ac:spMkLst>
        </pc:spChg>
        <pc:spChg chg="add del">
          <ac:chgData name="Heitman, Lindsey" userId="a9773a47-99d2-4599-9377-6d37e9ec0bd3" providerId="ADAL" clId="{CB2D37A4-1D85-4BBA-8FCB-4891DB3F05CE}" dt="2024-06-27T13:14:14.728" v="277" actId="26606"/>
          <ac:spMkLst>
            <pc:docMk/>
            <pc:sldMk cId="1437670727" sldId="5064"/>
            <ac:spMk id="1039" creationId="{43F8A58B-5155-44CE-A5FF-7647B47D0A7A}"/>
          </ac:spMkLst>
        </pc:spChg>
        <pc:spChg chg="add del">
          <ac:chgData name="Heitman, Lindsey" userId="a9773a47-99d2-4599-9377-6d37e9ec0bd3" providerId="ADAL" clId="{CB2D37A4-1D85-4BBA-8FCB-4891DB3F05CE}" dt="2024-06-27T13:14:14.728" v="277" actId="26606"/>
          <ac:spMkLst>
            <pc:docMk/>
            <pc:sldMk cId="1437670727" sldId="5064"/>
            <ac:spMk id="1041" creationId="{443F2ACA-E6D6-4028-82DD-F03C262D5DE6}"/>
          </ac:spMkLst>
        </pc:spChg>
        <pc:spChg chg="add del">
          <ac:chgData name="Heitman, Lindsey" userId="a9773a47-99d2-4599-9377-6d37e9ec0bd3" providerId="ADAL" clId="{CB2D37A4-1D85-4BBA-8FCB-4891DB3F05CE}" dt="2024-06-27T13:14:16.701" v="279" actId="26606"/>
          <ac:spMkLst>
            <pc:docMk/>
            <pc:sldMk cId="1437670727" sldId="5064"/>
            <ac:spMk id="1043" creationId="{7DA1F35B-C8F7-4A5A-9339-7DA4D785B300}"/>
          </ac:spMkLst>
        </pc:spChg>
        <pc:spChg chg="add del">
          <ac:chgData name="Heitman, Lindsey" userId="a9773a47-99d2-4599-9377-6d37e9ec0bd3" providerId="ADAL" clId="{CB2D37A4-1D85-4BBA-8FCB-4891DB3F05CE}" dt="2024-06-27T13:14:16.701" v="279" actId="26606"/>
          <ac:spMkLst>
            <pc:docMk/>
            <pc:sldMk cId="1437670727" sldId="5064"/>
            <ac:spMk id="1044" creationId="{B2D4AD41-40DA-4A81-92F5-B6E3BA1ED82A}"/>
          </ac:spMkLst>
        </pc:spChg>
        <pc:spChg chg="add del">
          <ac:chgData name="Heitman, Lindsey" userId="a9773a47-99d2-4599-9377-6d37e9ec0bd3" providerId="ADAL" clId="{CB2D37A4-1D85-4BBA-8FCB-4891DB3F05CE}" dt="2024-06-27T13:14:19.541" v="282" actId="26606"/>
          <ac:spMkLst>
            <pc:docMk/>
            <pc:sldMk cId="1437670727" sldId="5064"/>
            <ac:spMk id="1046" creationId="{BACC6370-2D7E-4714-9D71-7542949D7D5D}"/>
          </ac:spMkLst>
        </pc:spChg>
        <pc:spChg chg="add del">
          <ac:chgData name="Heitman, Lindsey" userId="a9773a47-99d2-4599-9377-6d37e9ec0bd3" providerId="ADAL" clId="{CB2D37A4-1D85-4BBA-8FCB-4891DB3F05CE}" dt="2024-06-27T13:14:19.541" v="282" actId="26606"/>
          <ac:spMkLst>
            <pc:docMk/>
            <pc:sldMk cId="1437670727" sldId="5064"/>
            <ac:spMk id="1047" creationId="{F68B3F68-107C-434F-AA38-110D5EA91B85}"/>
          </ac:spMkLst>
        </pc:spChg>
        <pc:spChg chg="add del">
          <ac:chgData name="Heitman, Lindsey" userId="a9773a47-99d2-4599-9377-6d37e9ec0bd3" providerId="ADAL" clId="{CB2D37A4-1D85-4BBA-8FCB-4891DB3F05CE}" dt="2024-06-27T13:14:19.541" v="282" actId="26606"/>
          <ac:spMkLst>
            <pc:docMk/>
            <pc:sldMk cId="1437670727" sldId="5064"/>
            <ac:spMk id="1048" creationId="{AAD0DBB9-1A4B-4391-81D4-CB19F9AB918A}"/>
          </ac:spMkLst>
        </pc:spChg>
        <pc:spChg chg="add del">
          <ac:chgData name="Heitman, Lindsey" userId="a9773a47-99d2-4599-9377-6d37e9ec0bd3" providerId="ADAL" clId="{CB2D37A4-1D85-4BBA-8FCB-4891DB3F05CE}" dt="2024-06-27T13:14:19.541" v="282" actId="26606"/>
          <ac:spMkLst>
            <pc:docMk/>
            <pc:sldMk cId="1437670727" sldId="5064"/>
            <ac:spMk id="1049" creationId="{063BBA22-50EA-4C4D-BE05-F1CE4E63AA56}"/>
          </ac:spMkLst>
        </pc:spChg>
        <pc:grpChg chg="add del">
          <ac:chgData name="Heitman, Lindsey" userId="a9773a47-99d2-4599-9377-6d37e9ec0bd3" providerId="ADAL" clId="{CB2D37A4-1D85-4BBA-8FCB-4891DB3F05CE}" dt="2024-06-27T13:14:24.882" v="285" actId="26606"/>
          <ac:grpSpMkLst>
            <pc:docMk/>
            <pc:sldMk cId="1437670727" sldId="5064"/>
            <ac:grpSpMk id="1051" creationId="{1E5539EC-8CB8-002F-68C6-678840282659}"/>
          </ac:grpSpMkLst>
        </pc:grpChg>
        <pc:graphicFrameChg chg="add del">
          <ac:chgData name="Heitman, Lindsey" userId="a9773a47-99d2-4599-9377-6d37e9ec0bd3" providerId="ADAL" clId="{CB2D37A4-1D85-4BBA-8FCB-4891DB3F05CE}" dt="2024-06-27T13:14:29.860" v="287" actId="26606"/>
          <ac:graphicFrameMkLst>
            <pc:docMk/>
            <pc:sldMk cId="1437670727" sldId="5064"/>
            <ac:graphicFrameMk id="1028" creationId="{600429E5-55AB-0641-E4DF-EFD43B575D1F}"/>
          </ac:graphicFrameMkLst>
        </pc:graphicFrameChg>
        <pc:picChg chg="mod">
          <ac:chgData name="Heitman, Lindsey" userId="a9773a47-99d2-4599-9377-6d37e9ec0bd3" providerId="ADAL" clId="{CB2D37A4-1D85-4BBA-8FCB-4891DB3F05CE}" dt="2024-06-27T13:14:24.882" v="285" actId="26606"/>
          <ac:picMkLst>
            <pc:docMk/>
            <pc:sldMk cId="1437670727" sldId="5064"/>
            <ac:picMk id="1026" creationId="{AB56F267-B334-2687-2C78-4CB9FD25A4F6}"/>
          </ac:picMkLst>
        </pc:picChg>
        <pc:cxnChg chg="del mod">
          <ac:chgData name="Heitman, Lindsey" userId="a9773a47-99d2-4599-9377-6d37e9ec0bd3" providerId="ADAL" clId="{CB2D37A4-1D85-4BBA-8FCB-4891DB3F05CE}" dt="2024-06-27T13:15:02.640" v="294" actId="478"/>
          <ac:cxnSpMkLst>
            <pc:docMk/>
            <pc:sldMk cId="1437670727" sldId="5064"/>
            <ac:cxnSpMk id="7" creationId="{8DF16B06-684C-5EDF-A1BC-B961D90515C3}"/>
          </ac:cxnSpMkLst>
        </pc:cxnChg>
        <pc:cxnChg chg="mod">
          <ac:chgData name="Heitman, Lindsey" userId="a9773a47-99d2-4599-9377-6d37e9ec0bd3" providerId="ADAL" clId="{CB2D37A4-1D85-4BBA-8FCB-4891DB3F05CE}" dt="2024-06-27T13:14:24.882" v="285" actId="26606"/>
          <ac:cxnSpMkLst>
            <pc:docMk/>
            <pc:sldMk cId="1437670727" sldId="5064"/>
            <ac:cxnSpMk id="10" creationId="{AB89B4E0-E1E6-88AB-B536-21EC0A404915}"/>
          </ac:cxnSpMkLst>
        </pc:cxnChg>
        <pc:cxnChg chg="add mod">
          <ac:chgData name="Heitman, Lindsey" userId="a9773a47-99d2-4599-9377-6d37e9ec0bd3" providerId="ADAL" clId="{CB2D37A4-1D85-4BBA-8FCB-4891DB3F05CE}" dt="2024-06-27T13:15:52.011" v="302" actId="14100"/>
          <ac:cxnSpMkLst>
            <pc:docMk/>
            <pc:sldMk cId="1437670727" sldId="5064"/>
            <ac:cxnSpMk id="13" creationId="{5F21CC13-936A-0A3B-6387-21A8FE218112}"/>
          </ac:cxnSpMkLst>
        </pc:cxnChg>
        <pc:cxnChg chg="add del mod">
          <ac:chgData name="Heitman, Lindsey" userId="a9773a47-99d2-4599-9377-6d37e9ec0bd3" providerId="ADAL" clId="{CB2D37A4-1D85-4BBA-8FCB-4891DB3F05CE}" dt="2024-06-27T13:15:11.014" v="297" actId="14100"/>
          <ac:cxnSpMkLst>
            <pc:docMk/>
            <pc:sldMk cId="1437670727" sldId="5064"/>
            <ac:cxnSpMk id="15" creationId="{DCF0741A-81E8-6B66-3966-585E8CA8E164}"/>
          </ac:cxnSpMkLst>
        </pc:cxnChg>
      </pc:sldChg>
      <pc:sldChg chg="modSp mod">
        <pc:chgData name="Heitman, Lindsey" userId="a9773a47-99d2-4599-9377-6d37e9ec0bd3" providerId="ADAL" clId="{CB2D37A4-1D85-4BBA-8FCB-4891DB3F05CE}" dt="2024-06-27T13:40:08.928" v="755" actId="207"/>
        <pc:sldMkLst>
          <pc:docMk/>
          <pc:sldMk cId="1037917088" sldId="5098"/>
        </pc:sldMkLst>
        <pc:spChg chg="mod">
          <ac:chgData name="Heitman, Lindsey" userId="a9773a47-99d2-4599-9377-6d37e9ec0bd3" providerId="ADAL" clId="{CB2D37A4-1D85-4BBA-8FCB-4891DB3F05CE}" dt="2024-06-27T13:40:06.251" v="754" actId="1076"/>
          <ac:spMkLst>
            <pc:docMk/>
            <pc:sldMk cId="1037917088" sldId="5098"/>
            <ac:spMk id="3" creationId="{6BF4B97E-13F4-8EB1-7148-584349E80E76}"/>
          </ac:spMkLst>
        </pc:spChg>
        <pc:graphicFrameChg chg="modGraphic">
          <ac:chgData name="Heitman, Lindsey" userId="a9773a47-99d2-4599-9377-6d37e9ec0bd3" providerId="ADAL" clId="{CB2D37A4-1D85-4BBA-8FCB-4891DB3F05CE}" dt="2024-06-27T13:40:08.928" v="755" actId="207"/>
          <ac:graphicFrameMkLst>
            <pc:docMk/>
            <pc:sldMk cId="1037917088" sldId="5098"/>
            <ac:graphicFrameMk id="5" creationId="{5E4612F7-68C6-57CA-E918-38EF641F73CF}"/>
          </ac:graphicFrameMkLst>
        </pc:graphicFrameChg>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pChg chg="mod ord">
          <ac:chgData name="Heitman, Lindsey" userId="a9773a47-99d2-4599-9377-6d37e9ec0bd3" providerId="ADAL" clId="{CB2D37A4-1D85-4BBA-8FCB-4891DB3F05CE}" dt="2024-06-27T13:29:48.948" v="672" actId="13244"/>
          <ac:spMkLst>
            <pc:docMk/>
            <pc:sldMk cId="2061204550" sldId="5406"/>
            <ac:spMk id="2" creationId="{47363E44-42E7-07B0-DCFB-40A68C8BE1D3}"/>
          </ac:spMkLst>
        </pc:spChg>
        <pc:spChg chg="mod ord">
          <ac:chgData name="Heitman, Lindsey" userId="a9773a47-99d2-4599-9377-6d37e9ec0bd3" providerId="ADAL" clId="{CB2D37A4-1D85-4BBA-8FCB-4891DB3F05CE}" dt="2024-06-27T13:30:02.460" v="675" actId="13244"/>
          <ac:spMkLst>
            <pc:docMk/>
            <pc:sldMk cId="2061204550" sldId="5406"/>
            <ac:spMk id="3" creationId="{06F10534-39FA-1E32-6749-96F7FEF60C43}"/>
          </ac:spMkLst>
        </pc:spChg>
        <pc:spChg chg="mod ord">
          <ac:chgData name="Heitman, Lindsey" userId="a9773a47-99d2-4599-9377-6d37e9ec0bd3" providerId="ADAL" clId="{CB2D37A4-1D85-4BBA-8FCB-4891DB3F05CE}" dt="2024-06-27T13:34:07.800" v="684" actId="13244"/>
          <ac:spMkLst>
            <pc:docMk/>
            <pc:sldMk cId="2061204550" sldId="5406"/>
            <ac:spMk id="4" creationId="{D7E1C15C-5846-C648-B439-ED2756AADF63}"/>
          </ac:spMkLst>
        </pc:spChg>
        <pc:spChg chg="mod ord">
          <ac:chgData name="Heitman, Lindsey" userId="a9773a47-99d2-4599-9377-6d37e9ec0bd3" providerId="ADAL" clId="{CB2D37A4-1D85-4BBA-8FCB-4891DB3F05CE}" dt="2024-06-27T13:11:50.946" v="267" actId="700"/>
          <ac:spMkLst>
            <pc:docMk/>
            <pc:sldMk cId="2061204550" sldId="5406"/>
            <ac:spMk id="5" creationId="{4DCCE7F3-0E6A-D43F-FB6B-30D0D745A91B}"/>
          </ac:spMkLst>
        </pc:spChg>
        <pc:spChg chg="add del mod ord">
          <ac:chgData name="Heitman, Lindsey" userId="a9773a47-99d2-4599-9377-6d37e9ec0bd3" providerId="ADAL" clId="{CB2D37A4-1D85-4BBA-8FCB-4891DB3F05CE}" dt="2024-06-27T13:11:50.946" v="267" actId="700"/>
          <ac:spMkLst>
            <pc:docMk/>
            <pc:sldMk cId="2061204550" sldId="5406"/>
            <ac:spMk id="6" creationId="{45526598-54EE-CFFA-4C06-8307CEA6B07B}"/>
          </ac:spMkLst>
        </pc:spChg>
        <pc:spChg chg="ord">
          <ac:chgData name="Heitman, Lindsey" userId="a9773a47-99d2-4599-9377-6d37e9ec0bd3" providerId="ADAL" clId="{CB2D37A4-1D85-4BBA-8FCB-4891DB3F05CE}" dt="2024-06-27T13:29:58.049" v="674" actId="13244"/>
          <ac:spMkLst>
            <pc:docMk/>
            <pc:sldMk cId="2061204550" sldId="5406"/>
            <ac:spMk id="7" creationId="{47D4AF37-0BB9-0C43-A588-0A79CB2385E4}"/>
          </ac:spMkLst>
        </pc:spChg>
        <pc:spChg chg="add mod">
          <ac:chgData name="Heitman, Lindsey" userId="a9773a47-99d2-4599-9377-6d37e9ec0bd3" providerId="ADAL" clId="{CB2D37A4-1D85-4BBA-8FCB-4891DB3F05CE}" dt="2024-06-27T13:12:54.774" v="271" actId="5793"/>
          <ac:spMkLst>
            <pc:docMk/>
            <pc:sldMk cId="2061204550" sldId="5406"/>
            <ac:spMk id="8" creationId="{F3AE7CF5-43B3-EF74-7A2F-22F6FFA50A77}"/>
          </ac:spMkLst>
        </pc:spChg>
        <pc:spChg chg="add mod">
          <ac:chgData name="Heitman, Lindsey" userId="a9773a47-99d2-4599-9377-6d37e9ec0bd3" providerId="ADAL" clId="{CB2D37A4-1D85-4BBA-8FCB-4891DB3F05CE}" dt="2024-06-27T13:13:05.778" v="272"/>
          <ac:spMkLst>
            <pc:docMk/>
            <pc:sldMk cId="2061204550" sldId="5406"/>
            <ac:spMk id="9" creationId="{A50ECA87-7880-9DE3-C22D-4979ECE9F70A}"/>
          </ac:spMkLst>
        </pc:spChg>
      </pc:sldChg>
      <pc:sldChg chg="addSp delSp modSp add mod">
        <pc:chgData name="Heitman, Lindsey" userId="a9773a47-99d2-4599-9377-6d37e9ec0bd3" providerId="ADAL" clId="{CB2D37A4-1D85-4BBA-8FCB-4891DB3F05CE}" dt="2024-06-27T13:38:15.098" v="696" actId="13244"/>
        <pc:sldMkLst>
          <pc:docMk/>
          <pc:sldMk cId="78516318" sldId="5409"/>
        </pc:sldMkLst>
        <pc:spChg chg="del mod">
          <ac:chgData name="Heitman, Lindsey" userId="a9773a47-99d2-4599-9377-6d37e9ec0bd3" providerId="ADAL" clId="{CB2D37A4-1D85-4BBA-8FCB-4891DB3F05CE}" dt="2024-06-27T13:05:42.444" v="166"/>
          <ac:spMkLst>
            <pc:docMk/>
            <pc:sldMk cId="78516318" sldId="5409"/>
            <ac:spMk id="3" creationId="{5CAFA337-D3ED-9D7D-CB82-C99922539A65}"/>
          </ac:spMkLst>
        </pc:spChg>
        <pc:spChg chg="ord">
          <ac:chgData name="Heitman, Lindsey" userId="a9773a47-99d2-4599-9377-6d37e9ec0bd3" providerId="ADAL" clId="{CB2D37A4-1D85-4BBA-8FCB-4891DB3F05CE}" dt="2024-06-27T13:38:15.098" v="696" actId="13244"/>
          <ac:spMkLst>
            <pc:docMk/>
            <pc:sldMk cId="78516318" sldId="5409"/>
            <ac:spMk id="4" creationId="{00000000-0000-0000-0000-000000000000}"/>
          </ac:spMkLst>
        </pc:spChg>
        <pc:spChg chg="add mod">
          <ac:chgData name="Heitman, Lindsey" userId="a9773a47-99d2-4599-9377-6d37e9ec0bd3" providerId="ADAL" clId="{CB2D37A4-1D85-4BBA-8FCB-4891DB3F05CE}" dt="2024-06-27T13:21:56.807" v="325" actId="207"/>
          <ac:spMkLst>
            <pc:docMk/>
            <pc:sldMk cId="78516318" sldId="5409"/>
            <ac:spMk id="5" creationId="{1C037B2E-3DB3-76A9-A00D-815FFF533F7C}"/>
          </ac:spMkLst>
        </pc:spChg>
        <pc:spChg chg="mod">
          <ac:chgData name="Heitman, Lindsey" userId="a9773a47-99d2-4599-9377-6d37e9ec0bd3" providerId="ADAL" clId="{CB2D37A4-1D85-4BBA-8FCB-4891DB3F05CE}" dt="2024-06-27T13:19:00.593" v="309" actId="1076"/>
          <ac:spMkLst>
            <pc:docMk/>
            <pc:sldMk cId="78516318" sldId="5409"/>
            <ac:spMk id="6" creationId="{AE918E9A-F82D-488E-3DFE-EEA53EB023A6}"/>
          </ac:spMkLst>
        </pc:spChg>
        <pc:spChg chg="del mod">
          <ac:chgData name="Heitman, Lindsey" userId="a9773a47-99d2-4599-9377-6d37e9ec0bd3" providerId="ADAL" clId="{CB2D37A4-1D85-4BBA-8FCB-4891DB3F05CE}" dt="2024-06-27T13:18:56.306" v="308" actId="21"/>
          <ac:spMkLst>
            <pc:docMk/>
            <pc:sldMk cId="78516318" sldId="5409"/>
            <ac:spMk id="8" creationId="{D23811A4-EF49-FCF7-DB33-DF46F3A76612}"/>
          </ac:spMkLst>
        </pc:spChg>
        <pc:spChg chg="add mod">
          <ac:chgData name="Heitman, Lindsey" userId="a9773a47-99d2-4599-9377-6d37e9ec0bd3" providerId="ADAL" clId="{CB2D37A4-1D85-4BBA-8FCB-4891DB3F05CE}" dt="2024-06-27T13:21:53.081" v="324" actId="207"/>
          <ac:spMkLst>
            <pc:docMk/>
            <pc:sldMk cId="78516318" sldId="5409"/>
            <ac:spMk id="9" creationId="{F2E428AA-6EC6-7259-4FA8-F20AA947F448}"/>
          </ac:spMkLst>
        </pc:spChg>
        <pc:spChg chg="mod ord">
          <ac:chgData name="Heitman, Lindsey" userId="a9773a47-99d2-4599-9377-6d37e9ec0bd3" providerId="ADAL" clId="{CB2D37A4-1D85-4BBA-8FCB-4891DB3F05CE}" dt="2024-06-27T13:28:42.469" v="668" actId="13244"/>
          <ac:spMkLst>
            <pc:docMk/>
            <pc:sldMk cId="78516318" sldId="5409"/>
            <ac:spMk id="16" creationId="{02905120-088A-2655-6C92-08698B561C80}"/>
          </ac:spMkLst>
        </pc:spChg>
        <pc:spChg chg="mod ord">
          <ac:chgData name="Heitman, Lindsey" userId="a9773a47-99d2-4599-9377-6d37e9ec0bd3" providerId="ADAL" clId="{CB2D37A4-1D85-4BBA-8FCB-4891DB3F05CE}" dt="2024-06-27T13:28:38.198" v="667" actId="13244"/>
          <ac:spMkLst>
            <pc:docMk/>
            <pc:sldMk cId="78516318" sldId="5409"/>
            <ac:spMk id="17" creationId="{1F5E689E-E26A-A2D1-CF8A-17407058904D}"/>
          </ac:spMkLst>
        </pc:spChg>
        <pc:graphicFrameChg chg="add mod">
          <ac:chgData name="Heitman, Lindsey" userId="a9773a47-99d2-4599-9377-6d37e9ec0bd3" providerId="ADAL" clId="{CB2D37A4-1D85-4BBA-8FCB-4891DB3F05CE}" dt="2024-06-27T13:27:20.650" v="491" actId="962"/>
          <ac:graphicFrameMkLst>
            <pc:docMk/>
            <pc:sldMk cId="78516318" sldId="5409"/>
            <ac:graphicFrameMk id="10" creationId="{623AA2F3-2779-1EFC-F7AB-051E0894735D}"/>
          </ac:graphicFrameMkLst>
        </pc:graphicFrameChg>
        <pc:cxnChg chg="del">
          <ac:chgData name="Heitman, Lindsey" userId="a9773a47-99d2-4599-9377-6d37e9ec0bd3" providerId="ADAL" clId="{CB2D37A4-1D85-4BBA-8FCB-4891DB3F05CE}" dt="2024-06-27T13:05:42.432" v="164" actId="21"/>
          <ac:cxnSpMkLst>
            <pc:docMk/>
            <pc:sldMk cId="78516318" sldId="5409"/>
            <ac:cxnSpMk id="7" creationId="{AB328D9B-EAFA-05B7-A9E2-5AA4861229E6}"/>
          </ac:cxnSpMkLst>
        </pc:cxnChg>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pChg chg="del">
          <ac:chgData name="Heitman, Lindsey" userId="a9773a47-99d2-4599-9377-6d37e9ec0bd3" providerId="ADAL" clId="{CB2D37A4-1D85-4BBA-8FCB-4891DB3F05CE}" dt="2024-06-27T13:27:30.286" v="492" actId="21"/>
          <ac:spMkLst>
            <pc:docMk/>
            <pc:sldMk cId="2545278991" sldId="5460"/>
            <ac:spMk id="5" creationId="{478D8383-6DD9-9DEC-05E0-5B2ED51CA209}"/>
          </ac:spMkLst>
        </pc:spChg>
        <pc:spChg chg="ord">
          <ac:chgData name="Heitman, Lindsey" userId="a9773a47-99d2-4599-9377-6d37e9ec0bd3" providerId="ADAL" clId="{CB2D37A4-1D85-4BBA-8FCB-4891DB3F05CE}" dt="2024-06-27T13:32:06.733" v="681" actId="13244"/>
          <ac:spMkLst>
            <pc:docMk/>
            <pc:sldMk cId="2545278991" sldId="5460"/>
            <ac:spMk id="8" creationId="{9DF983A1-3EC1-B36B-9DA7-667E3BDC25FC}"/>
          </ac:spMkLst>
        </pc:spChg>
        <pc:cxnChg chg="mod ord">
          <ac:chgData name="Heitman, Lindsey" userId="a9773a47-99d2-4599-9377-6d37e9ec0bd3" providerId="ADAL" clId="{CB2D37A4-1D85-4BBA-8FCB-4891DB3F05CE}" dt="2024-06-27T13:32:12.094" v="682" actId="13244"/>
          <ac:cxnSpMkLst>
            <pc:docMk/>
            <pc:sldMk cId="2545278991" sldId="5460"/>
            <ac:cxnSpMk id="11" creationId="{42A2F60A-3D18-6EDF-A421-E2AB8C9E3865}"/>
          </ac:cxnSpMkLst>
        </pc:cxnChg>
      </pc:sldChg>
      <pc:sldChg chg="modSp add mod">
        <pc:chgData name="Heitman, Lindsey" userId="a9773a47-99d2-4599-9377-6d37e9ec0bd3" providerId="ADAL" clId="{CB2D37A4-1D85-4BBA-8FCB-4891DB3F05CE}" dt="2024-06-27T13:35:16.043" v="690" actId="13244"/>
        <pc:sldMkLst>
          <pc:docMk/>
          <pc:sldMk cId="518718281" sldId="5461"/>
        </pc:sldMkLst>
        <pc:spChg chg="ord">
          <ac:chgData name="Heitman, Lindsey" userId="a9773a47-99d2-4599-9377-6d37e9ec0bd3" providerId="ADAL" clId="{CB2D37A4-1D85-4BBA-8FCB-4891DB3F05CE}" dt="2024-06-27T13:35:16.043" v="690" actId="13244"/>
          <ac:spMkLst>
            <pc:docMk/>
            <pc:sldMk cId="518718281" sldId="5461"/>
            <ac:spMk id="4" creationId="{B67DB40B-FA25-8E19-981B-63E47FBA6375}"/>
          </ac:spMkLst>
        </pc:spChg>
        <pc:spChg chg="ord">
          <ac:chgData name="Heitman, Lindsey" userId="a9773a47-99d2-4599-9377-6d37e9ec0bd3" providerId="ADAL" clId="{CB2D37A4-1D85-4BBA-8FCB-4891DB3F05CE}" dt="2024-06-27T13:35:01.949" v="688" actId="13244"/>
          <ac:spMkLst>
            <pc:docMk/>
            <pc:sldMk cId="518718281" sldId="5461"/>
            <ac:spMk id="8" creationId="{75613CA1-7ADE-4D7D-939F-CEE17EB7F840}"/>
          </ac:spMkLst>
        </pc:spChg>
        <pc:spChg chg="ord">
          <ac:chgData name="Heitman, Lindsey" userId="a9773a47-99d2-4599-9377-6d37e9ec0bd3" providerId="ADAL" clId="{CB2D37A4-1D85-4BBA-8FCB-4891DB3F05CE}" dt="2024-06-27T13:35:04.862" v="689" actId="13244"/>
          <ac:spMkLst>
            <pc:docMk/>
            <pc:sldMk cId="518718281" sldId="5461"/>
            <ac:spMk id="9" creationId="{29D59225-61BE-9128-32A6-4F58D241F1E0}"/>
          </ac:spMkLst>
        </pc:spChg>
        <pc:graphicFrameChg chg="mod">
          <ac:chgData name="Heitman, Lindsey" userId="a9773a47-99d2-4599-9377-6d37e9ec0bd3" providerId="ADAL" clId="{CB2D37A4-1D85-4BBA-8FCB-4891DB3F05CE}" dt="2024-06-27T13:28:08.503" v="665" actId="962"/>
          <ac:graphicFrameMkLst>
            <pc:docMk/>
            <pc:sldMk cId="518718281" sldId="5461"/>
            <ac:graphicFrameMk id="7" creationId="{DD4549BB-61DF-A653-3673-39E6FCD6D44F}"/>
          </ac:graphicFrameMkLst>
        </pc:graphicFrameChg>
        <pc:cxnChg chg="mod">
          <ac:chgData name="Heitman, Lindsey" userId="a9773a47-99d2-4599-9377-6d37e9ec0bd3" providerId="ADAL" clId="{CB2D37A4-1D85-4BBA-8FCB-4891DB3F05CE}" dt="2024-06-27T13:28:13.589" v="666" actId="962"/>
          <ac:cxnSpMkLst>
            <pc:docMk/>
            <pc:sldMk cId="518718281" sldId="5461"/>
            <ac:cxnSpMk id="11" creationId="{7D9364B8-2D9A-37EE-FDCF-6C991E3ED17E}"/>
          </ac:cxnSpMkLst>
        </pc:cxnChg>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pChg chg="add mod">
          <ac:chgData name="Heitman, Lindsey" userId="a9773a47-99d2-4599-9377-6d37e9ec0bd3" providerId="ADAL" clId="{CB2D37A4-1D85-4BBA-8FCB-4891DB3F05CE}" dt="2024-06-27T13:13:25.333" v="273"/>
          <ac:spMkLst>
            <pc:docMk/>
            <pc:sldMk cId="2153011688" sldId="5484"/>
            <ac:spMk id="3" creationId="{45623749-7A23-F8B6-2C9C-57F2F97711CE}"/>
          </ac:spMkLst>
        </pc:spChg>
        <pc:spChg chg="ord">
          <ac:chgData name="Heitman, Lindsey" userId="a9773a47-99d2-4599-9377-6d37e9ec0bd3" providerId="ADAL" clId="{CB2D37A4-1D85-4BBA-8FCB-4891DB3F05CE}" dt="2024-06-27T13:37:12.146" v="693" actId="13244"/>
          <ac:spMkLst>
            <pc:docMk/>
            <pc:sldMk cId="2153011688" sldId="5484"/>
            <ac:spMk id="4" creationId="{C0633FD6-A941-9779-FBBD-F5CC019C9DDF}"/>
          </ac:spMkLst>
        </pc:spChg>
        <pc:spChg chg="add mod ord">
          <ac:chgData name="Heitman, Lindsey" userId="a9773a47-99d2-4599-9377-6d37e9ec0bd3" providerId="ADAL" clId="{CB2D37A4-1D85-4BBA-8FCB-4891DB3F05CE}" dt="2024-06-27T13:31:43.433" v="680" actId="13244"/>
          <ac:spMkLst>
            <pc:docMk/>
            <pc:sldMk cId="2153011688" sldId="5484"/>
            <ac:spMk id="8" creationId="{7706A64A-1E78-1847-F34F-A4ED3847A6C9}"/>
          </ac:spMkLst>
        </pc:spChg>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pChg chg="del mod">
          <ac:chgData name="Wenzel, Brooke" userId="672bf8d3-b15b-4e02-a6d1-39319a0df09b" providerId="ADAL" clId="{8851C040-168C-4C03-B0C4-C65DB5729320}" dt="2024-07-10T15:50:09.554" v="283" actId="478"/>
          <ac:spMkLst>
            <pc:docMk/>
            <pc:sldMk cId="341910037" sldId="448"/>
            <ac:spMk id="2" creationId="{00000000-0000-0000-0000-000000000000}"/>
          </ac:spMkLst>
        </pc:spChg>
        <pc:spChg chg="mod ord">
          <ac:chgData name="Wenzel, Brooke" userId="672bf8d3-b15b-4e02-a6d1-39319a0df09b" providerId="ADAL" clId="{8851C040-168C-4C03-B0C4-C65DB5729320}" dt="2024-07-10T15:54:19.404" v="387" actId="700"/>
          <ac:spMkLst>
            <pc:docMk/>
            <pc:sldMk cId="341910037" sldId="448"/>
            <ac:spMk id="3" creationId="{00000000-0000-0000-0000-000000000000}"/>
          </ac:spMkLst>
        </pc:spChg>
        <pc:spChg chg="add del mod">
          <ac:chgData name="Wenzel, Brooke" userId="672bf8d3-b15b-4e02-a6d1-39319a0df09b" providerId="ADAL" clId="{8851C040-168C-4C03-B0C4-C65DB5729320}" dt="2024-07-10T15:50:11.346" v="284" actId="478"/>
          <ac:spMkLst>
            <pc:docMk/>
            <pc:sldMk cId="341910037" sldId="448"/>
            <ac:spMk id="6" creationId="{31CD6A53-B9C4-7CAA-64D5-E54DFEAC38BB}"/>
          </ac:spMkLst>
        </pc:spChg>
        <pc:spChg chg="add mod">
          <ac:chgData name="Wenzel, Brooke" userId="672bf8d3-b15b-4e02-a6d1-39319a0df09b" providerId="ADAL" clId="{8851C040-168C-4C03-B0C4-C65DB5729320}" dt="2024-07-10T15:51:10.704" v="341" actId="1076"/>
          <ac:spMkLst>
            <pc:docMk/>
            <pc:sldMk cId="341910037" sldId="448"/>
            <ac:spMk id="7" creationId="{C3CD0375-ECE0-2A6C-2270-70D7FF3FCF0A}"/>
          </ac:spMkLst>
        </pc:spChg>
        <pc:spChg chg="add mod">
          <ac:chgData name="Wenzel, Brooke" userId="672bf8d3-b15b-4e02-a6d1-39319a0df09b" providerId="ADAL" clId="{8851C040-168C-4C03-B0C4-C65DB5729320}" dt="2024-07-10T15:54:05.720" v="384"/>
          <ac:spMkLst>
            <pc:docMk/>
            <pc:sldMk cId="341910037" sldId="448"/>
            <ac:spMk id="8" creationId="{59F7877B-5E99-1035-3BB7-138A562E6F0E}"/>
          </ac:spMkLst>
        </pc:spChg>
        <pc:spChg chg="mod ord">
          <ac:chgData name="Wenzel, Brooke" userId="672bf8d3-b15b-4e02-a6d1-39319a0df09b" providerId="ADAL" clId="{8851C040-168C-4C03-B0C4-C65DB5729320}" dt="2024-07-10T15:54:19.404" v="387" actId="700"/>
          <ac:spMkLst>
            <pc:docMk/>
            <pc:sldMk cId="341910037" sldId="448"/>
            <ac:spMk id="9" creationId="{00000000-0000-0000-0000-000000000000}"/>
          </ac:spMkLst>
        </pc:spChg>
        <pc:spChg chg="add mod">
          <ac:chgData name="Wenzel, Brooke" userId="672bf8d3-b15b-4e02-a6d1-39319a0df09b" providerId="ADAL" clId="{8851C040-168C-4C03-B0C4-C65DB5729320}" dt="2024-07-10T15:54:15.814" v="386"/>
          <ac:spMkLst>
            <pc:docMk/>
            <pc:sldMk cId="341910037" sldId="448"/>
            <ac:spMk id="10" creationId="{88DA5CF9-CABD-74C1-B9A5-4E435288A9C1}"/>
          </ac:spMkLst>
        </pc:spChg>
        <pc:spChg chg="add mod">
          <ac:chgData name="Wenzel, Brooke" userId="672bf8d3-b15b-4e02-a6d1-39319a0df09b" providerId="ADAL" clId="{8851C040-168C-4C03-B0C4-C65DB5729320}" dt="2024-07-10T15:54:15.814" v="386"/>
          <ac:spMkLst>
            <pc:docMk/>
            <pc:sldMk cId="341910037" sldId="448"/>
            <ac:spMk id="11" creationId="{6F1CBC22-A1A5-7CCC-5F97-7F21F4CAD10A}"/>
          </ac:spMkLst>
        </pc:spChg>
        <pc:spChg chg="add del mod ord">
          <ac:chgData name="Wenzel, Brooke" userId="672bf8d3-b15b-4e02-a6d1-39319a0df09b" providerId="ADAL" clId="{8851C040-168C-4C03-B0C4-C65DB5729320}" dt="2024-07-10T15:54:24.300" v="388" actId="478"/>
          <ac:spMkLst>
            <pc:docMk/>
            <pc:sldMk cId="341910037" sldId="448"/>
            <ac:spMk id="12" creationId="{D13DA926-77A3-EA04-68AF-B24661019819}"/>
          </ac:spMkLst>
        </pc:spChg>
        <pc:spChg chg="add mod ord">
          <ac:chgData name="Wenzel, Brooke" userId="672bf8d3-b15b-4e02-a6d1-39319a0df09b" providerId="ADAL" clId="{8851C040-168C-4C03-B0C4-C65DB5729320}" dt="2024-07-10T15:54:33.577" v="390" actId="20577"/>
          <ac:spMkLst>
            <pc:docMk/>
            <pc:sldMk cId="341910037" sldId="448"/>
            <ac:spMk id="13" creationId="{531E3020-98CE-9638-6693-16128D599B41}"/>
          </ac:spMkLst>
        </pc:spChg>
        <pc:spChg chg="add mod ord">
          <ac:chgData name="Wenzel, Brooke" userId="672bf8d3-b15b-4e02-a6d1-39319a0df09b" providerId="ADAL" clId="{8851C040-168C-4C03-B0C4-C65DB5729320}" dt="2024-07-10T15:54:43.803" v="393" actId="20577"/>
          <ac:spMkLst>
            <pc:docMk/>
            <pc:sldMk cId="341910037" sldId="448"/>
            <ac:spMk id="14" creationId="{ED0F2E35-0B8A-DF21-4A93-F9E7B8550D6B}"/>
          </ac:spMkLst>
        </pc:spChg>
        <pc:picChg chg="mod">
          <ac:chgData name="Wenzel, Brooke" userId="672bf8d3-b15b-4e02-a6d1-39319a0df09b" providerId="ADAL" clId="{8851C040-168C-4C03-B0C4-C65DB5729320}" dt="2024-07-10T16:03:11.584" v="906" actId="1076"/>
          <ac:picMkLst>
            <pc:docMk/>
            <pc:sldMk cId="341910037" sldId="448"/>
            <ac:picMk id="5" creationId="{D2EF9983-3EBC-2163-4FE3-8D0C63CB7209}"/>
          </ac:picMkLst>
        </pc:picChg>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pChg chg="add mod ord">
          <ac:chgData name="Wenzel, Brooke" userId="672bf8d3-b15b-4e02-a6d1-39319a0df09b" providerId="ADAL" clId="{8851C040-168C-4C03-B0C4-C65DB5729320}" dt="2024-07-10T15:57:28.791" v="528" actId="20577"/>
          <ac:spMkLst>
            <pc:docMk/>
            <pc:sldMk cId="1874361841" sldId="3377"/>
            <ac:spMk id="2" creationId="{B831BA9B-F02B-4FA9-F037-BA6355882AF7}"/>
          </ac:spMkLst>
        </pc:spChg>
        <pc:spChg chg="mod ord">
          <ac:chgData name="Wenzel, Brooke" userId="672bf8d3-b15b-4e02-a6d1-39319a0df09b" providerId="ADAL" clId="{8851C040-168C-4C03-B0C4-C65DB5729320}" dt="2024-07-10T15:54:53.294" v="394" actId="700"/>
          <ac:spMkLst>
            <pc:docMk/>
            <pc:sldMk cId="1874361841" sldId="3377"/>
            <ac:spMk id="3" creationId="{00000000-0000-0000-0000-000000000000}"/>
          </ac:spMkLst>
        </pc:spChg>
        <pc:spChg chg="mod ord">
          <ac:chgData name="Wenzel, Brooke" userId="672bf8d3-b15b-4e02-a6d1-39319a0df09b" providerId="ADAL" clId="{8851C040-168C-4C03-B0C4-C65DB5729320}" dt="2024-07-10T16:08:03.259" v="1025" actId="13244"/>
          <ac:spMkLst>
            <pc:docMk/>
            <pc:sldMk cId="1874361841" sldId="3377"/>
            <ac:spMk id="4" creationId="{C1DF70FC-C75F-44CE-A3B1-50D4BA9D6BEA}"/>
          </ac:spMkLst>
        </pc:spChg>
        <pc:spChg chg="add mod ord">
          <ac:chgData name="Wenzel, Brooke" userId="672bf8d3-b15b-4e02-a6d1-39319a0df09b" providerId="ADAL" clId="{8851C040-168C-4C03-B0C4-C65DB5729320}" dt="2024-07-10T15:57:04.054" v="518" actId="207"/>
          <ac:spMkLst>
            <pc:docMk/>
            <pc:sldMk cId="1874361841" sldId="3377"/>
            <ac:spMk id="5" creationId="{F95999E5-B3F2-BC01-F5CB-41E5D3859A98}"/>
          </ac:spMkLst>
        </pc:spChg>
        <pc:spChg chg="del mod">
          <ac:chgData name="Wenzel, Brooke" userId="672bf8d3-b15b-4e02-a6d1-39319a0df09b" providerId="ADAL" clId="{8851C040-168C-4C03-B0C4-C65DB5729320}" dt="2024-07-10T15:57:45.477" v="532" actId="478"/>
          <ac:spMkLst>
            <pc:docMk/>
            <pc:sldMk cId="1874361841" sldId="3377"/>
            <ac:spMk id="6" creationId="{754A80A7-CE6B-45D5-AD2D-FAE9C6882660}"/>
          </ac:spMkLst>
        </pc:spChg>
        <pc:spChg chg="del mod">
          <ac:chgData name="Wenzel, Brooke" userId="672bf8d3-b15b-4e02-a6d1-39319a0df09b" providerId="ADAL" clId="{8851C040-168C-4C03-B0C4-C65DB5729320}" dt="2024-07-10T15:53:11.186" v="354" actId="478"/>
          <ac:spMkLst>
            <pc:docMk/>
            <pc:sldMk cId="1874361841" sldId="3377"/>
            <ac:spMk id="16" creationId="{76450893-1EB7-55B2-6335-FD8F196F50C2}"/>
          </ac:spMkLst>
        </pc:spChg>
        <pc:spChg chg="mod ord">
          <ac:chgData name="Wenzel, Brooke" userId="672bf8d3-b15b-4e02-a6d1-39319a0df09b" providerId="ADAL" clId="{8851C040-168C-4C03-B0C4-C65DB5729320}" dt="2024-07-10T16:21:23.443" v="2087" actId="20577"/>
          <ac:spMkLst>
            <pc:docMk/>
            <pc:sldMk cId="1874361841" sldId="3377"/>
            <ac:spMk id="21" creationId="{B3A842C8-7E9B-AE90-6AEC-D31804FB0ED9}"/>
          </ac:spMkLst>
        </pc:spChg>
        <pc:spChg chg="mod ord">
          <ac:chgData name="Wenzel, Brooke" userId="672bf8d3-b15b-4e02-a6d1-39319a0df09b" providerId="ADAL" clId="{8851C040-168C-4C03-B0C4-C65DB5729320}" dt="2024-07-10T16:22:05.969" v="2094" actId="115"/>
          <ac:spMkLst>
            <pc:docMk/>
            <pc:sldMk cId="1874361841" sldId="3377"/>
            <ac:spMk id="22" creationId="{A5EB7C21-A1C5-987C-022E-66605BF10C96}"/>
          </ac:spMkLst>
        </pc:spChg>
        <pc:picChg chg="del">
          <ac:chgData name="Wenzel, Brooke" userId="672bf8d3-b15b-4e02-a6d1-39319a0df09b" providerId="ADAL" clId="{8851C040-168C-4C03-B0C4-C65DB5729320}" dt="2024-07-10T15:53:11.767" v="355" actId="478"/>
          <ac:picMkLst>
            <pc:docMk/>
            <pc:sldMk cId="1874361841" sldId="3377"/>
            <ac:picMk id="8" creationId="{F2B333C5-55AE-A42F-F1CE-46C600B67C9F}"/>
          </ac:picMkLst>
        </pc:picChg>
        <pc:picChg chg="mod ord">
          <ac:chgData name="Wenzel, Brooke" userId="672bf8d3-b15b-4e02-a6d1-39319a0df09b" providerId="ADAL" clId="{8851C040-168C-4C03-B0C4-C65DB5729320}" dt="2024-07-10T16:08:09.702" v="1027" actId="13244"/>
          <ac:picMkLst>
            <pc:docMk/>
            <pc:sldMk cId="1874361841" sldId="3377"/>
            <ac:picMk id="11" creationId="{E4408EE6-F2EB-CFF4-29AE-5654BD9741B6}"/>
          </ac:picMkLst>
        </pc:picChg>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pChg chg="add mod">
          <ac:chgData name="Wenzel, Brooke" userId="672bf8d3-b15b-4e02-a6d1-39319a0df09b" providerId="ADAL" clId="{8851C040-168C-4C03-B0C4-C65DB5729320}" dt="2024-07-10T15:57:51.576" v="534"/>
          <ac:spMkLst>
            <pc:docMk/>
            <pc:sldMk cId="619204014" sldId="3378"/>
            <ac:spMk id="2" creationId="{712C080F-855C-1BDD-F4CE-542BEB4554EA}"/>
          </ac:spMkLst>
        </pc:spChg>
        <pc:spChg chg="mod ord">
          <ac:chgData name="Wenzel, Brooke" userId="672bf8d3-b15b-4e02-a6d1-39319a0df09b" providerId="ADAL" clId="{8851C040-168C-4C03-B0C4-C65DB5729320}" dt="2024-07-10T15:58:13.341" v="541" actId="700"/>
          <ac:spMkLst>
            <pc:docMk/>
            <pc:sldMk cId="619204014" sldId="3378"/>
            <ac:spMk id="3" creationId="{00000000-0000-0000-0000-000000000000}"/>
          </ac:spMkLst>
        </pc:spChg>
        <pc:spChg chg="mod ord">
          <ac:chgData name="Wenzel, Brooke" userId="672bf8d3-b15b-4e02-a6d1-39319a0df09b" providerId="ADAL" clId="{8851C040-168C-4C03-B0C4-C65DB5729320}" dt="2024-07-10T16:07:53.227" v="1024" actId="13244"/>
          <ac:spMkLst>
            <pc:docMk/>
            <pc:sldMk cId="619204014" sldId="3378"/>
            <ac:spMk id="4" creationId="{C1DF70FC-C75F-44CE-A3B1-50D4BA9D6BEA}"/>
          </ac:spMkLst>
        </pc:spChg>
        <pc:spChg chg="add mod">
          <ac:chgData name="Wenzel, Brooke" userId="672bf8d3-b15b-4e02-a6d1-39319a0df09b" providerId="ADAL" clId="{8851C040-168C-4C03-B0C4-C65DB5729320}" dt="2024-07-10T15:57:51.576" v="534"/>
          <ac:spMkLst>
            <pc:docMk/>
            <pc:sldMk cId="619204014" sldId="3378"/>
            <ac:spMk id="5" creationId="{7F5E4BFA-D2B1-AEDB-4E4A-09F2BB24D76C}"/>
          </ac:spMkLst>
        </pc:spChg>
        <pc:spChg chg="add del mod ord">
          <ac:chgData name="Wenzel, Brooke" userId="672bf8d3-b15b-4e02-a6d1-39319a0df09b" providerId="ADAL" clId="{8851C040-168C-4C03-B0C4-C65DB5729320}" dt="2024-07-10T15:58:10.012" v="540" actId="700"/>
          <ac:spMkLst>
            <pc:docMk/>
            <pc:sldMk cId="619204014" sldId="3378"/>
            <ac:spMk id="6" creationId="{9FAC385A-D5D7-8144-D19E-6DF87898C9E4}"/>
          </ac:spMkLst>
        </pc:spChg>
        <pc:spChg chg="add del mod ord">
          <ac:chgData name="Wenzel, Brooke" userId="672bf8d3-b15b-4e02-a6d1-39319a0df09b" providerId="ADAL" clId="{8851C040-168C-4C03-B0C4-C65DB5729320}" dt="2024-07-10T15:58:10.012" v="540" actId="700"/>
          <ac:spMkLst>
            <pc:docMk/>
            <pc:sldMk cId="619204014" sldId="3378"/>
            <ac:spMk id="7" creationId="{A03BECD1-CB64-99B5-EE66-2DF880C8E375}"/>
          </ac:spMkLst>
        </pc:spChg>
        <pc:spChg chg="add mod ord">
          <ac:chgData name="Wenzel, Brooke" userId="672bf8d3-b15b-4e02-a6d1-39319a0df09b" providerId="ADAL" clId="{8851C040-168C-4C03-B0C4-C65DB5729320}" dt="2024-07-10T15:58:35.343" v="557" actId="403"/>
          <ac:spMkLst>
            <pc:docMk/>
            <pc:sldMk cId="619204014" sldId="3378"/>
            <ac:spMk id="8" creationId="{F3A48D9B-F5BF-952F-FCBA-CFCE7754BB2C}"/>
          </ac:spMkLst>
        </pc:spChg>
        <pc:spChg chg="mod ord">
          <ac:chgData name="Wenzel, Brooke" userId="672bf8d3-b15b-4e02-a6d1-39319a0df09b" providerId="ADAL" clId="{8851C040-168C-4C03-B0C4-C65DB5729320}" dt="2024-07-10T16:10:43.247" v="1147" actId="1076"/>
          <ac:spMkLst>
            <pc:docMk/>
            <pc:sldMk cId="619204014" sldId="3378"/>
            <ac:spMk id="9" creationId="{9326B629-F04B-B89B-B5FF-F6E574543335}"/>
          </ac:spMkLst>
        </pc:spChg>
        <pc:spChg chg="add mod ord">
          <ac:chgData name="Wenzel, Brooke" userId="672bf8d3-b15b-4e02-a6d1-39319a0df09b" providerId="ADAL" clId="{8851C040-168C-4C03-B0C4-C65DB5729320}" dt="2024-07-10T15:58:42.510" v="559" actId="20577"/>
          <ac:spMkLst>
            <pc:docMk/>
            <pc:sldMk cId="619204014" sldId="3378"/>
            <ac:spMk id="10" creationId="{B0F29476-DA76-1300-28B0-1B7F51945606}"/>
          </ac:spMkLst>
        </pc:spChg>
        <pc:spChg chg="del mod">
          <ac:chgData name="Wenzel, Brooke" userId="672bf8d3-b15b-4e02-a6d1-39319a0df09b" providerId="ADAL" clId="{8851C040-168C-4C03-B0C4-C65DB5729320}" dt="2024-07-10T16:00:12.024" v="601" actId="478"/>
          <ac:spMkLst>
            <pc:docMk/>
            <pc:sldMk cId="619204014" sldId="3378"/>
            <ac:spMk id="12" creationId="{EECFE1A1-2FBD-4BF1-47D8-1E6283625ED1}"/>
          </ac:spMkLst>
        </pc:spChg>
        <pc:spChg chg="del">
          <ac:chgData name="Wenzel, Brooke" userId="672bf8d3-b15b-4e02-a6d1-39319a0df09b" providerId="ADAL" clId="{8851C040-168C-4C03-B0C4-C65DB5729320}" dt="2024-07-10T16:00:15.401" v="602" actId="478"/>
          <ac:spMkLst>
            <pc:docMk/>
            <pc:sldMk cId="619204014" sldId="3378"/>
            <ac:spMk id="13" creationId="{5A5C2263-2DB4-193A-6C19-77DB8FFB5CF9}"/>
          </ac:spMkLst>
        </pc:spChg>
        <pc:spChg chg="del">
          <ac:chgData name="Wenzel, Brooke" userId="672bf8d3-b15b-4e02-a6d1-39319a0df09b" providerId="ADAL" clId="{8851C040-168C-4C03-B0C4-C65DB5729320}" dt="2024-07-10T15:57:34.342" v="529" actId="478"/>
          <ac:spMkLst>
            <pc:docMk/>
            <pc:sldMk cId="619204014" sldId="3378"/>
            <ac:spMk id="14" creationId="{7CFE05F4-AA4D-C1BF-EDBD-270F2E59857E}"/>
          </ac:spMkLst>
        </pc:spChg>
        <pc:spChg chg="add mod ord">
          <ac:chgData name="Wenzel, Brooke" userId="672bf8d3-b15b-4e02-a6d1-39319a0df09b" providerId="ADAL" clId="{8851C040-168C-4C03-B0C4-C65DB5729320}" dt="2024-07-10T16:10:36.044" v="1145" actId="1076"/>
          <ac:spMkLst>
            <pc:docMk/>
            <pc:sldMk cId="619204014" sldId="3378"/>
            <ac:spMk id="16" creationId="{6F3CD435-570D-9185-B039-960DF348B931}"/>
          </ac:spMkLst>
        </pc:spChg>
        <pc:picChg chg="add mod ord modCrop">
          <ac:chgData name="Wenzel, Brooke" userId="672bf8d3-b15b-4e02-a6d1-39319a0df09b" providerId="ADAL" clId="{8851C040-168C-4C03-B0C4-C65DB5729320}" dt="2024-07-10T16:10:39.520" v="1146" actId="1076"/>
          <ac:picMkLst>
            <pc:docMk/>
            <pc:sldMk cId="619204014" sldId="3378"/>
            <ac:picMk id="15" creationId="{B2D45404-6AD9-0C9F-F27E-C99674C07085}"/>
          </ac:picMkLst>
        </pc:picChg>
        <pc:cxnChg chg="del">
          <ac:chgData name="Wenzel, Brooke" userId="672bf8d3-b15b-4e02-a6d1-39319a0df09b" providerId="ADAL" clId="{8851C040-168C-4C03-B0C4-C65DB5729320}" dt="2024-07-10T16:00:18.451" v="603" actId="478"/>
          <ac:cxnSpMkLst>
            <pc:docMk/>
            <pc:sldMk cId="619204014" sldId="3378"/>
            <ac:cxnSpMk id="17" creationId="{A72ECC8D-461C-D5F2-93BE-1667AC2E4972}"/>
          </ac:cxnSpMkLst>
        </pc:cxnChg>
      </pc:sldChg>
      <pc:sldChg chg="delSp add del mod">
        <pc:chgData name="Wenzel, Brooke" userId="672bf8d3-b15b-4e02-a6d1-39319a0df09b" providerId="ADAL" clId="{8851C040-168C-4C03-B0C4-C65DB5729320}" dt="2024-07-10T16:11:00.108" v="1148" actId="47"/>
        <pc:sldMkLst>
          <pc:docMk/>
          <pc:sldMk cId="1363610118" sldId="3379"/>
        </pc:sldMkLst>
        <pc:spChg chg="del">
          <ac:chgData name="Wenzel, Brooke" userId="672bf8d3-b15b-4e02-a6d1-39319a0df09b" providerId="ADAL" clId="{8851C040-168C-4C03-B0C4-C65DB5729320}" dt="2024-07-10T15:57:36.875" v="530" actId="478"/>
          <ac:spMkLst>
            <pc:docMk/>
            <pc:sldMk cId="1363610118" sldId="3379"/>
            <ac:spMk id="7" creationId="{83331EF0-490A-09CA-B034-3891EE6441C0}"/>
          </ac:spMkLst>
        </pc:spChg>
      </pc:sldChg>
      <pc:sldChg chg="modSp add mod">
        <pc:chgData name="Wenzel, Brooke" userId="672bf8d3-b15b-4e02-a6d1-39319a0df09b" providerId="ADAL" clId="{8851C040-168C-4C03-B0C4-C65DB5729320}" dt="2024-07-10T15:51:34.263" v="352" actId="20577"/>
        <pc:sldMkLst>
          <pc:docMk/>
          <pc:sldMk cId="2070836297" sldId="4983"/>
        </pc:sldMkLst>
        <pc:spChg chg="mod">
          <ac:chgData name="Wenzel, Brooke" userId="672bf8d3-b15b-4e02-a6d1-39319a0df09b" providerId="ADAL" clId="{8851C040-168C-4C03-B0C4-C65DB5729320}" dt="2024-07-10T15:51:34.263" v="352" actId="20577"/>
          <ac:spMkLst>
            <pc:docMk/>
            <pc:sldMk cId="2070836297" sldId="4983"/>
            <ac:spMk id="4" creationId="{C09CD340-DEC1-DDB3-F56A-6B4F991A9715}"/>
          </ac:spMkLst>
        </pc:spChg>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pChg chg="add del mod ord">
          <ac:chgData name="Wenzel, Brooke" userId="672bf8d3-b15b-4e02-a6d1-39319a0df09b" providerId="ADAL" clId="{8851C040-168C-4C03-B0C4-C65DB5729320}" dt="2024-07-10T16:12:08.587" v="1152"/>
          <ac:spMkLst>
            <pc:docMk/>
            <pc:sldMk cId="1346212388" sldId="4989"/>
            <ac:spMk id="2" creationId="{175DC424-6EA1-8461-F851-6D43D4575806}"/>
          </ac:spMkLst>
        </pc:spChg>
        <pc:spChg chg="mod ord">
          <ac:chgData name="Wenzel, Brooke" userId="672bf8d3-b15b-4e02-a6d1-39319a0df09b" providerId="ADAL" clId="{8851C040-168C-4C03-B0C4-C65DB5729320}" dt="2024-07-10T16:12:03.927" v="1149" actId="700"/>
          <ac:spMkLst>
            <pc:docMk/>
            <pc:sldMk cId="1346212388" sldId="4989"/>
            <ac:spMk id="3" creationId="{00000000-0000-0000-0000-000000000000}"/>
          </ac:spMkLst>
        </pc:spChg>
        <pc:spChg chg="mod ord">
          <ac:chgData name="Wenzel, Brooke" userId="672bf8d3-b15b-4e02-a6d1-39319a0df09b" providerId="ADAL" clId="{8851C040-168C-4C03-B0C4-C65DB5729320}" dt="2024-07-10T16:12:03.927" v="1149" actId="700"/>
          <ac:spMkLst>
            <pc:docMk/>
            <pc:sldMk cId="1346212388" sldId="4989"/>
            <ac:spMk id="4" creationId="{C1DF70FC-C75F-44CE-A3B1-50D4BA9D6BEA}"/>
          </ac:spMkLst>
        </pc:spChg>
        <pc:spChg chg="mod ord">
          <ac:chgData name="Wenzel, Brooke" userId="672bf8d3-b15b-4e02-a6d1-39319a0df09b" providerId="ADAL" clId="{8851C040-168C-4C03-B0C4-C65DB5729320}" dt="2024-07-10T16:22:27.315" v="2096" actId="20577"/>
          <ac:spMkLst>
            <pc:docMk/>
            <pc:sldMk cId="1346212388" sldId="4989"/>
            <ac:spMk id="5" creationId="{16626650-7C53-B972-66C1-02F3F4615D2B}"/>
          </ac:spMkLst>
        </pc:spChg>
        <pc:spChg chg="add mod ord">
          <ac:chgData name="Wenzel, Brooke" userId="672bf8d3-b15b-4e02-a6d1-39319a0df09b" providerId="ADAL" clId="{8851C040-168C-4C03-B0C4-C65DB5729320}" dt="2024-07-10T16:13:17.243" v="1165" actId="255"/>
          <ac:spMkLst>
            <pc:docMk/>
            <pc:sldMk cId="1346212388" sldId="4989"/>
            <ac:spMk id="6" creationId="{639F23BC-210A-0CD2-6514-606824C35CE5}"/>
          </ac:spMkLst>
        </pc:spChg>
        <pc:spChg chg="del">
          <ac:chgData name="Wenzel, Brooke" userId="672bf8d3-b15b-4e02-a6d1-39319a0df09b" providerId="ADAL" clId="{8851C040-168C-4C03-B0C4-C65DB5729320}" dt="2024-07-10T15:57:39.080" v="531" actId="478"/>
          <ac:spMkLst>
            <pc:docMk/>
            <pc:sldMk cId="1346212388" sldId="4989"/>
            <ac:spMk id="7" creationId="{83331EF0-490A-09CA-B034-3891EE6441C0}"/>
          </ac:spMkLst>
        </pc:spChg>
        <pc:spChg chg="add mod ord">
          <ac:chgData name="Wenzel, Brooke" userId="672bf8d3-b15b-4e02-a6d1-39319a0df09b" providerId="ADAL" clId="{8851C040-168C-4C03-B0C4-C65DB5729320}" dt="2024-07-10T16:13:27.010" v="1167" actId="20577"/>
          <ac:spMkLst>
            <pc:docMk/>
            <pc:sldMk cId="1346212388" sldId="4989"/>
            <ac:spMk id="9" creationId="{094C5EAD-4DBD-4107-964D-AD2D71A325BE}"/>
          </ac:spMkLst>
        </pc:spChg>
        <pc:picChg chg="del mod">
          <ac:chgData name="Wenzel, Brooke" userId="672bf8d3-b15b-4e02-a6d1-39319a0df09b" providerId="ADAL" clId="{8851C040-168C-4C03-B0C4-C65DB5729320}" dt="2024-07-10T16:12:07.637" v="1151" actId="21"/>
          <ac:picMkLst>
            <pc:docMk/>
            <pc:sldMk cId="1346212388" sldId="4989"/>
            <ac:picMk id="8" creationId="{6F28B396-6C9D-CEB5-C1F5-042EB61E7D7B}"/>
          </ac:picMkLst>
        </pc:picChg>
        <pc:picChg chg="add mod ord">
          <ac:chgData name="Wenzel, Brooke" userId="672bf8d3-b15b-4e02-a6d1-39319a0df09b" providerId="ADAL" clId="{8851C040-168C-4C03-B0C4-C65DB5729320}" dt="2024-07-10T16:12:48.416" v="1161" actId="13244"/>
          <ac:picMkLst>
            <pc:docMk/>
            <pc:sldMk cId="1346212388" sldId="4989"/>
            <ac:picMk id="10" creationId="{6F28B396-6C9D-CEB5-C1F5-042EB61E7D7B}"/>
          </ac:picMkLst>
        </pc:picChg>
      </pc:sldChg>
      <pc:sldChg chg="modSp mod">
        <pc:chgData name="Wenzel, Brooke" userId="672bf8d3-b15b-4e02-a6d1-39319a0df09b" providerId="ADAL" clId="{8851C040-168C-4C03-B0C4-C65DB5729320}" dt="2024-07-10T14:58:16.736" v="215" actId="20577"/>
        <pc:sldMkLst>
          <pc:docMk/>
          <pc:sldMk cId="3227145924" sldId="5097"/>
        </pc:sldMkLst>
        <pc:graphicFrameChg chg="modGraphic">
          <ac:chgData name="Wenzel, Brooke" userId="672bf8d3-b15b-4e02-a6d1-39319a0df09b" providerId="ADAL" clId="{8851C040-168C-4C03-B0C4-C65DB5729320}" dt="2024-07-10T14:58:16.736" v="215"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8851C040-168C-4C03-B0C4-C65DB5729320}" dt="2024-07-10T22:29:02.012" v="4120" actId="1076"/>
        <pc:sldMkLst>
          <pc:docMk/>
          <pc:sldMk cId="1037917088" sldId="5098"/>
        </pc:sldMkLst>
        <pc:spChg chg="mod">
          <ac:chgData name="Wenzel, Brooke" userId="672bf8d3-b15b-4e02-a6d1-39319a0df09b" providerId="ADAL" clId="{8851C040-168C-4C03-B0C4-C65DB5729320}" dt="2024-07-09T18:57:03.176" v="30" actId="20577"/>
          <ac:spMkLst>
            <pc:docMk/>
            <pc:sldMk cId="1037917088" sldId="5098"/>
            <ac:spMk id="2" creationId="{4B7FF1C4-2323-7F44-D7D7-3B31FDABA823}"/>
          </ac:spMkLst>
        </pc:spChg>
        <pc:spChg chg="mod">
          <ac:chgData name="Wenzel, Brooke" userId="672bf8d3-b15b-4e02-a6d1-39319a0df09b" providerId="ADAL" clId="{8851C040-168C-4C03-B0C4-C65DB5729320}" dt="2024-07-09T18:57:25.396" v="34" actId="1076"/>
          <ac:spMkLst>
            <pc:docMk/>
            <pc:sldMk cId="1037917088" sldId="5098"/>
            <ac:spMk id="3" creationId="{6BF4B97E-13F4-8EB1-7148-584349E80E76}"/>
          </ac:spMkLst>
        </pc:spChg>
        <pc:graphicFrameChg chg="mod modGraphic">
          <ac:chgData name="Wenzel, Brooke" userId="672bf8d3-b15b-4e02-a6d1-39319a0df09b" providerId="ADAL" clId="{8851C040-168C-4C03-B0C4-C65DB5729320}" dt="2024-07-10T22:29:02.012" v="4120" actId="1076"/>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8851C040-168C-4C03-B0C4-C65DB5729320}" dt="2024-07-09T18:58:38.785" v="38" actId="1076"/>
        <pc:sldMkLst>
          <pc:docMk/>
          <pc:sldMk cId="2627223314" sldId="5254"/>
        </pc:sldMkLst>
        <pc:spChg chg="mod">
          <ac:chgData name="Wenzel, Brooke" userId="672bf8d3-b15b-4e02-a6d1-39319a0df09b" providerId="ADAL" clId="{8851C040-168C-4C03-B0C4-C65DB5729320}" dt="2024-07-09T18:58:38.785" v="38" actId="1076"/>
          <ac:spMkLst>
            <pc:docMk/>
            <pc:sldMk cId="2627223314" sldId="5254"/>
            <ac:spMk id="2" creationId="{9894ED43-BBFA-5705-6665-C93521AC4BEB}"/>
          </ac:spMkLst>
        </pc:spChg>
        <pc:graphicFrameChg chg="modGraphic">
          <ac:chgData name="Wenzel, Brooke" userId="672bf8d3-b15b-4e02-a6d1-39319a0df09b" providerId="ADAL" clId="{8851C040-168C-4C03-B0C4-C65DB5729320}" dt="2024-07-09T18:58:36.191" v="37" actId="2165"/>
          <ac:graphicFrameMkLst>
            <pc:docMk/>
            <pc:sldMk cId="2627223314" sldId="5254"/>
            <ac:graphicFrameMk id="8" creationId="{5FD294E2-C711-462B-B97D-437B34364333}"/>
          </ac:graphicFrameMkLst>
        </pc:graphicFrameChg>
      </pc:sldChg>
      <pc:sldChg chg="modSp del mod">
        <pc:chgData name="Wenzel, Brooke" userId="672bf8d3-b15b-4e02-a6d1-39319a0df09b" providerId="ADAL" clId="{8851C040-168C-4C03-B0C4-C65DB5729320}" dt="2024-07-09T18:56:20.736" v="23" actId="47"/>
        <pc:sldMkLst>
          <pc:docMk/>
          <pc:sldMk cId="26054774" sldId="5413"/>
        </pc:sldMkLst>
        <pc:graphicFrameChg chg="modGraphic">
          <ac:chgData name="Wenzel, Brooke" userId="672bf8d3-b15b-4e02-a6d1-39319a0df09b" providerId="ADAL" clId="{8851C040-168C-4C03-B0C4-C65DB5729320}" dt="2024-07-09T18:55:55.031" v="18" actId="21"/>
          <ac:graphicFrameMkLst>
            <pc:docMk/>
            <pc:sldMk cId="26054774" sldId="5413"/>
            <ac:graphicFrameMk id="5" creationId="{5E4612F7-68C6-57CA-E918-38EF641F73CF}"/>
          </ac:graphicFrameMkLst>
        </pc:graphicFrameChg>
      </pc:sldChg>
      <pc:sldChg chg="modSp mod">
        <pc:chgData name="Wenzel, Brooke" userId="672bf8d3-b15b-4e02-a6d1-39319a0df09b" providerId="ADAL" clId="{8851C040-168C-4C03-B0C4-C65DB5729320}" dt="2024-07-11T12:28:10.519" v="4141" actId="27918"/>
        <pc:sldMkLst>
          <pc:docMk/>
          <pc:sldMk cId="2357482481" sldId="5470"/>
        </pc:sldMkLst>
        <pc:spChg chg="mod">
          <ac:chgData name="Wenzel, Brooke" userId="672bf8d3-b15b-4e02-a6d1-39319a0df09b" providerId="ADAL" clId="{8851C040-168C-4C03-B0C4-C65DB5729320}" dt="2024-07-11T12:27:34.705" v="4138" actId="20577"/>
          <ac:spMkLst>
            <pc:docMk/>
            <pc:sldMk cId="2357482481" sldId="5470"/>
            <ac:spMk id="2" creationId="{0543A6E2-0E70-9266-F576-2897347CE6BD}"/>
          </ac:spMkLst>
        </pc:spChg>
      </pc:sldChg>
      <pc:sldChg chg="modSp mod">
        <pc:chgData name="Wenzel, Brooke" userId="672bf8d3-b15b-4e02-a6d1-39319a0df09b" providerId="ADAL" clId="{8851C040-168C-4C03-B0C4-C65DB5729320}" dt="2024-07-10T16:25:19.206" v="2184" actId="6549"/>
        <pc:sldMkLst>
          <pc:docMk/>
          <pc:sldMk cId="3119728627" sldId="5486"/>
        </pc:sldMkLst>
        <pc:spChg chg="mod">
          <ac:chgData name="Wenzel, Brooke" userId="672bf8d3-b15b-4e02-a6d1-39319a0df09b" providerId="ADAL" clId="{8851C040-168C-4C03-B0C4-C65DB5729320}" dt="2024-07-10T16:25:19.206" v="2184" actId="6549"/>
          <ac:spMkLst>
            <pc:docMk/>
            <pc:sldMk cId="3119728627" sldId="5486"/>
            <ac:spMk id="8" creationId="{D6504B4B-6829-E849-F7AC-00D6C78E1D0B}"/>
          </ac:spMkLst>
        </pc:spChg>
      </pc:sldChg>
      <pc:sldChg chg="addSp delSp modSp mod">
        <pc:chgData name="Wenzel, Brooke" userId="672bf8d3-b15b-4e02-a6d1-39319a0df09b" providerId="ADAL" clId="{8851C040-168C-4C03-B0C4-C65DB5729320}" dt="2024-07-10T16:28:17.618" v="2332" actId="1076"/>
        <pc:sldMkLst>
          <pc:docMk/>
          <pc:sldMk cId="538669139" sldId="5487"/>
        </pc:sldMkLst>
        <pc:spChg chg="add del mod">
          <ac:chgData name="Wenzel, Brooke" userId="672bf8d3-b15b-4e02-a6d1-39319a0df09b" providerId="ADAL" clId="{8851C040-168C-4C03-B0C4-C65DB5729320}" dt="2024-07-10T16:28:14.196" v="2330" actId="478"/>
          <ac:spMkLst>
            <pc:docMk/>
            <pc:sldMk cId="538669139" sldId="5487"/>
            <ac:spMk id="6" creationId="{84787FAE-4432-05A1-C385-C9BB47E8B98C}"/>
          </ac:spMkLst>
        </pc:spChg>
        <pc:spChg chg="add mod">
          <ac:chgData name="Wenzel, Brooke" userId="672bf8d3-b15b-4e02-a6d1-39319a0df09b" providerId="ADAL" clId="{8851C040-168C-4C03-B0C4-C65DB5729320}" dt="2024-07-10T16:28:01.564" v="2326"/>
          <ac:spMkLst>
            <pc:docMk/>
            <pc:sldMk cId="538669139" sldId="5487"/>
            <ac:spMk id="7" creationId="{5A774EB2-15D1-0D7A-901D-366FCD436F22}"/>
          </ac:spMkLst>
        </pc:spChg>
        <pc:spChg chg="add del mod">
          <ac:chgData name="Wenzel, Brooke" userId="672bf8d3-b15b-4e02-a6d1-39319a0df09b" providerId="ADAL" clId="{8851C040-168C-4C03-B0C4-C65DB5729320}" dt="2024-07-10T16:28:01.370" v="2325" actId="478"/>
          <ac:spMkLst>
            <pc:docMk/>
            <pc:sldMk cId="538669139" sldId="5487"/>
            <ac:spMk id="9" creationId="{8284F4EB-3446-723D-C4BF-41061862A693}"/>
          </ac:spMkLst>
        </pc:spChg>
        <pc:spChg chg="add mod">
          <ac:chgData name="Wenzel, Brooke" userId="672bf8d3-b15b-4e02-a6d1-39319a0df09b" providerId="ADAL" clId="{8851C040-168C-4C03-B0C4-C65DB5729320}" dt="2024-07-10T16:28:17.618" v="2332" actId="1076"/>
          <ac:spMkLst>
            <pc:docMk/>
            <pc:sldMk cId="538669139" sldId="5487"/>
            <ac:spMk id="10" creationId="{2C414304-CEE9-FF70-41A8-ED4153B3F105}"/>
          </ac:spMkLst>
        </pc:spChg>
        <pc:spChg chg="add del mod">
          <ac:chgData name="Wenzel, Brooke" userId="672bf8d3-b15b-4e02-a6d1-39319a0df09b" providerId="ADAL" clId="{8851C040-168C-4C03-B0C4-C65DB5729320}" dt="2024-07-10T16:28:15.474" v="2331" actId="478"/>
          <ac:spMkLst>
            <pc:docMk/>
            <pc:sldMk cId="538669139" sldId="5487"/>
            <ac:spMk id="12" creationId="{9674DBDA-E5CE-E1C0-E142-B16553937001}"/>
          </ac:spMkLst>
        </pc:spChg>
      </pc:sldChg>
      <pc:sldChg chg="modSp mod">
        <pc:chgData name="Wenzel, Brooke" userId="672bf8d3-b15b-4e02-a6d1-39319a0df09b" providerId="ADAL" clId="{8851C040-168C-4C03-B0C4-C65DB5729320}" dt="2024-07-10T16:26:36.996" v="2237" actId="20577"/>
        <pc:sldMkLst>
          <pc:docMk/>
          <pc:sldMk cId="1185884485" sldId="5488"/>
        </pc:sldMkLst>
        <pc:spChg chg="mod">
          <ac:chgData name="Wenzel, Brooke" userId="672bf8d3-b15b-4e02-a6d1-39319a0df09b" providerId="ADAL" clId="{8851C040-168C-4C03-B0C4-C65DB5729320}" dt="2024-07-10T16:26:27.374" v="2234" actId="20577"/>
          <ac:spMkLst>
            <pc:docMk/>
            <pc:sldMk cId="1185884485" sldId="5488"/>
            <ac:spMk id="3" creationId="{C0512FC2-261A-6790-E9CC-D752F6C04657}"/>
          </ac:spMkLst>
        </pc:spChg>
        <pc:spChg chg="mod">
          <ac:chgData name="Wenzel, Brooke" userId="672bf8d3-b15b-4e02-a6d1-39319a0df09b" providerId="ADAL" clId="{8851C040-168C-4C03-B0C4-C65DB5729320}" dt="2024-07-10T16:26:36.996" v="2237" actId="20577"/>
          <ac:spMkLst>
            <pc:docMk/>
            <pc:sldMk cId="1185884485" sldId="5488"/>
            <ac:spMk id="6" creationId="{84787FAE-4432-05A1-C385-C9BB47E8B98C}"/>
          </ac:spMkLst>
        </pc:spChg>
      </pc:sldChg>
      <pc:sldChg chg="modSp mod">
        <pc:chgData name="Wenzel, Brooke" userId="672bf8d3-b15b-4e02-a6d1-39319a0df09b" providerId="ADAL" clId="{8851C040-168C-4C03-B0C4-C65DB5729320}" dt="2024-07-10T22:25:22.912" v="2494" actId="20577"/>
        <pc:sldMkLst>
          <pc:docMk/>
          <pc:sldMk cId="2585022322" sldId="5489"/>
        </pc:sldMkLst>
        <pc:spChg chg="mod">
          <ac:chgData name="Wenzel, Brooke" userId="672bf8d3-b15b-4e02-a6d1-39319a0df09b" providerId="ADAL" clId="{8851C040-168C-4C03-B0C4-C65DB5729320}" dt="2024-07-10T22:25:22.912" v="2494" actId="20577"/>
          <ac:spMkLst>
            <pc:docMk/>
            <pc:sldMk cId="2585022322" sldId="5489"/>
            <ac:spMk id="2" creationId="{FA0319B2-3C56-CFC9-5633-A23A05EB92AD}"/>
          </ac:spMkLst>
        </pc:spChg>
        <pc:spChg chg="mod">
          <ac:chgData name="Wenzel, Brooke" userId="672bf8d3-b15b-4e02-a6d1-39319a0df09b" providerId="ADAL" clId="{8851C040-168C-4C03-B0C4-C65DB5729320}" dt="2024-07-10T16:26:16.540" v="2232" actId="403"/>
          <ac:spMkLst>
            <pc:docMk/>
            <pc:sldMk cId="2585022322" sldId="5489"/>
            <ac:spMk id="3" creationId="{C0512FC2-261A-6790-E9CC-D752F6C04657}"/>
          </ac:spMkLst>
        </pc:spChg>
        <pc:spChg chg="mod">
          <ac:chgData name="Wenzel, Brooke" userId="672bf8d3-b15b-4e02-a6d1-39319a0df09b" providerId="ADAL" clId="{8851C040-168C-4C03-B0C4-C65DB5729320}" dt="2024-07-10T16:25:57.347" v="2223" actId="20577"/>
          <ac:spMkLst>
            <pc:docMk/>
            <pc:sldMk cId="2585022322" sldId="5489"/>
            <ac:spMk id="6" creationId="{84787FAE-4432-05A1-C385-C9BB47E8B98C}"/>
          </ac:spMkLst>
        </pc:spChg>
      </pc:sldChg>
      <pc:sldChg chg="addSp delSp modSp mod">
        <pc:chgData name="Wenzel, Brooke" userId="672bf8d3-b15b-4e02-a6d1-39319a0df09b" providerId="ADAL" clId="{8851C040-168C-4C03-B0C4-C65DB5729320}" dt="2024-07-10T22:28:13.886" v="4119" actId="962"/>
        <pc:sldMkLst>
          <pc:docMk/>
          <pc:sldMk cId="1982214778" sldId="5491"/>
        </pc:sldMkLst>
        <pc:spChg chg="ord">
          <ac:chgData name="Wenzel, Brooke" userId="672bf8d3-b15b-4e02-a6d1-39319a0df09b" providerId="ADAL" clId="{8851C040-168C-4C03-B0C4-C65DB5729320}" dt="2024-07-10T16:59:39.904" v="2337" actId="13244"/>
          <ac:spMkLst>
            <pc:docMk/>
            <pc:sldMk cId="1982214778" sldId="5491"/>
            <ac:spMk id="4" creationId="{254DF5A9-19E8-5AA9-2F3F-CEA3BD7831CC}"/>
          </ac:spMkLst>
        </pc:spChg>
        <pc:spChg chg="ord">
          <ac:chgData name="Wenzel, Brooke" userId="672bf8d3-b15b-4e02-a6d1-39319a0df09b" providerId="ADAL" clId="{8851C040-168C-4C03-B0C4-C65DB5729320}" dt="2024-07-10T16:59:46.594" v="2339" actId="13244"/>
          <ac:spMkLst>
            <pc:docMk/>
            <pc:sldMk cId="1982214778" sldId="5491"/>
            <ac:spMk id="5" creationId="{6B5DB5EE-4DF5-B20A-6910-C97D066AD95B}"/>
          </ac:spMkLst>
        </pc:spChg>
        <pc:spChg chg="del">
          <ac:chgData name="Wenzel, Brooke" userId="672bf8d3-b15b-4e02-a6d1-39319a0df09b" providerId="ADAL" clId="{8851C040-168C-4C03-B0C4-C65DB5729320}" dt="2024-07-10T16:28:23.985" v="2333" actId="478"/>
          <ac:spMkLst>
            <pc:docMk/>
            <pc:sldMk cId="1982214778" sldId="5491"/>
            <ac:spMk id="6" creationId="{B5E58230-244E-AB6F-C2C4-829E4FC6C3F5}"/>
          </ac:spMkLst>
        </pc:spChg>
        <pc:spChg chg="add del mod">
          <ac:chgData name="Wenzel, Brooke" userId="672bf8d3-b15b-4e02-a6d1-39319a0df09b" providerId="ADAL" clId="{8851C040-168C-4C03-B0C4-C65DB5729320}" dt="2024-07-10T16:28:25.511" v="2334" actId="478"/>
          <ac:spMkLst>
            <pc:docMk/>
            <pc:sldMk cId="1982214778" sldId="5491"/>
            <ac:spMk id="8" creationId="{9E70E7C3-B1B9-6E0E-586B-6AA192C35EF7}"/>
          </ac:spMkLst>
        </pc:spChg>
        <pc:spChg chg="add mod">
          <ac:chgData name="Wenzel, Brooke" userId="672bf8d3-b15b-4e02-a6d1-39319a0df09b" providerId="ADAL" clId="{8851C040-168C-4C03-B0C4-C65DB5729320}" dt="2024-07-10T16:28:28.572" v="2336" actId="1076"/>
          <ac:spMkLst>
            <pc:docMk/>
            <pc:sldMk cId="1982214778" sldId="5491"/>
            <ac:spMk id="9" creationId="{287F34C0-E77A-539A-5866-1FAA96618978}"/>
          </ac:spMkLst>
        </pc:spChg>
        <pc:picChg chg="mod ord">
          <ac:chgData name="Wenzel, Brooke" userId="672bf8d3-b15b-4e02-a6d1-39319a0df09b" providerId="ADAL" clId="{8851C040-168C-4C03-B0C4-C65DB5729320}" dt="2024-07-10T22:28:13.886" v="4119" actId="962"/>
          <ac:picMkLst>
            <pc:docMk/>
            <pc:sldMk cId="1982214778" sldId="5491"/>
            <ac:picMk id="3" creationId="{9157BE92-C961-6855-055A-F84C1D30DE7E}"/>
          </ac:picMkLst>
        </pc:picChg>
      </pc:sldChg>
      <pc:sldChg chg="modSp mod">
        <pc:chgData name="Wenzel, Brooke" userId="672bf8d3-b15b-4e02-a6d1-39319a0df09b" providerId="ADAL" clId="{8851C040-168C-4C03-B0C4-C65DB5729320}" dt="2024-07-10T16:27:35.331" v="2322" actId="255"/>
        <pc:sldMkLst>
          <pc:docMk/>
          <pc:sldMk cId="3720038814" sldId="5492"/>
        </pc:sldMkLst>
        <pc:spChg chg="mod">
          <ac:chgData name="Wenzel, Brooke" userId="672bf8d3-b15b-4e02-a6d1-39319a0df09b" providerId="ADAL" clId="{8851C040-168C-4C03-B0C4-C65DB5729320}" dt="2024-07-10T16:27:35.331" v="2322" actId="255"/>
          <ac:spMkLst>
            <pc:docMk/>
            <pc:sldMk cId="3720038814" sldId="5492"/>
            <ac:spMk id="6" creationId="{ECD83A47-F3E6-FAB8-625B-171ADEB52911}"/>
          </ac:spMkLst>
        </pc:spChg>
      </pc:sldChg>
      <pc:sldChg chg="modSp mod">
        <pc:chgData name="Wenzel, Brooke" userId="672bf8d3-b15b-4e02-a6d1-39319a0df09b" providerId="ADAL" clId="{8851C040-168C-4C03-B0C4-C65DB5729320}" dt="2024-07-10T16:27:18.499" v="2319" actId="20577"/>
        <pc:sldMkLst>
          <pc:docMk/>
          <pc:sldMk cId="2237555646" sldId="5493"/>
        </pc:sldMkLst>
        <pc:spChg chg="mod">
          <ac:chgData name="Wenzel, Brooke" userId="672bf8d3-b15b-4e02-a6d1-39319a0df09b" providerId="ADAL" clId="{8851C040-168C-4C03-B0C4-C65DB5729320}" dt="2024-07-10T16:27:18.499" v="2319" actId="20577"/>
          <ac:spMkLst>
            <pc:docMk/>
            <pc:sldMk cId="2237555646" sldId="5493"/>
            <ac:spMk id="6" creationId="{393A982E-7141-B37E-D985-D92BC395BB39}"/>
          </ac:spMkLst>
        </pc:spChg>
      </pc:sldChg>
      <pc:sldChg chg="modSp mod">
        <pc:chgData name="Wenzel, Brooke" userId="672bf8d3-b15b-4e02-a6d1-39319a0df09b" providerId="ADAL" clId="{8851C040-168C-4C03-B0C4-C65DB5729320}" dt="2024-07-10T16:26:51.447" v="2273" actId="20577"/>
        <pc:sldMkLst>
          <pc:docMk/>
          <pc:sldMk cId="2135472359" sldId="5494"/>
        </pc:sldMkLst>
        <pc:spChg chg="mod">
          <ac:chgData name="Wenzel, Brooke" userId="672bf8d3-b15b-4e02-a6d1-39319a0df09b" providerId="ADAL" clId="{8851C040-168C-4C03-B0C4-C65DB5729320}" dt="2024-07-10T16:26:51.447" v="2273" actId="20577"/>
          <ac:spMkLst>
            <pc:docMk/>
            <pc:sldMk cId="2135472359" sldId="5494"/>
            <ac:spMk id="6" creationId="{9090EB08-9EC1-4803-ACB4-7D96F5468026}"/>
          </ac:spMkLst>
        </pc:spChg>
      </pc:sldChg>
      <pc:sldChg chg="modSp mod">
        <pc:chgData name="Wenzel, Brooke" userId="672bf8d3-b15b-4e02-a6d1-39319a0df09b" providerId="ADAL" clId="{8851C040-168C-4C03-B0C4-C65DB5729320}" dt="2024-07-10T22:25:33.054" v="2503" actId="20577"/>
        <pc:sldMkLst>
          <pc:docMk/>
          <pc:sldMk cId="1039979550" sldId="5495"/>
        </pc:sldMkLst>
        <pc:spChg chg="mod">
          <ac:chgData name="Wenzel, Brooke" userId="672bf8d3-b15b-4e02-a6d1-39319a0df09b" providerId="ADAL" clId="{8851C040-168C-4C03-B0C4-C65DB5729320}" dt="2024-07-10T22:25:33.054" v="2503" actId="20577"/>
          <ac:spMkLst>
            <pc:docMk/>
            <pc:sldMk cId="1039979550" sldId="5495"/>
            <ac:spMk id="2" creationId="{EC2C951B-960C-A6FE-64C3-FF6692410442}"/>
          </ac:spMkLst>
        </pc:spChg>
        <pc:spChg chg="mod">
          <ac:chgData name="Wenzel, Brooke" userId="672bf8d3-b15b-4e02-a6d1-39319a0df09b" providerId="ADAL" clId="{8851C040-168C-4C03-B0C4-C65DB5729320}" dt="2024-07-10T16:25:46.195" v="2190" actId="20577"/>
          <ac:spMkLst>
            <pc:docMk/>
            <pc:sldMk cId="1039979550" sldId="5495"/>
            <ac:spMk id="6" creationId="{DE4489AE-29A8-82AB-48D8-25DAB1CDCF14}"/>
          </ac:spMkLst>
        </pc:spChg>
      </pc:sldChg>
      <pc:sldChg chg="modSp mod">
        <pc:chgData name="Wenzel, Brooke" userId="672bf8d3-b15b-4e02-a6d1-39319a0df09b" providerId="ADAL" clId="{8851C040-168C-4C03-B0C4-C65DB5729320}" dt="2024-07-10T16:24:21.079" v="2103" actId="27636"/>
        <pc:sldMkLst>
          <pc:docMk/>
          <pc:sldMk cId="2856351610" sldId="5496"/>
        </pc:sldMkLst>
        <pc:spChg chg="mod">
          <ac:chgData name="Wenzel, Brooke" userId="672bf8d3-b15b-4e02-a6d1-39319a0df09b" providerId="ADAL" clId="{8851C040-168C-4C03-B0C4-C65DB5729320}" dt="2024-07-10T16:24:21.079" v="2103" actId="27636"/>
          <ac:spMkLst>
            <pc:docMk/>
            <pc:sldMk cId="2856351610" sldId="5496"/>
            <ac:spMk id="6" creationId="{DE4489AE-29A8-82AB-48D8-25DAB1CDCF14}"/>
          </ac:spMkLst>
        </pc:spChg>
      </pc:sldChg>
      <pc:sldChg chg="addSp delSp modSp add mod">
        <pc:chgData name="Wenzel, Brooke" userId="672bf8d3-b15b-4e02-a6d1-39319a0df09b" providerId="ADAL" clId="{8851C040-168C-4C03-B0C4-C65DB5729320}" dt="2024-07-10T18:21:53.126" v="2468" actId="113"/>
        <pc:sldMkLst>
          <pc:docMk/>
          <pc:sldMk cId="2023168082" sldId="5497"/>
        </pc:sldMkLst>
        <pc:spChg chg="mod">
          <ac:chgData name="Wenzel, Brooke" userId="672bf8d3-b15b-4e02-a6d1-39319a0df09b" providerId="ADAL" clId="{8851C040-168C-4C03-B0C4-C65DB5729320}" dt="2024-07-09T21:16:08.527" v="63" actId="20577"/>
          <ac:spMkLst>
            <pc:docMk/>
            <pc:sldMk cId="2023168082" sldId="5497"/>
            <ac:spMk id="2" creationId="{EC2C951B-960C-A6FE-64C3-FF6692410442}"/>
          </ac:spMkLst>
        </pc:spChg>
        <pc:spChg chg="del">
          <ac:chgData name="Wenzel, Brooke" userId="672bf8d3-b15b-4e02-a6d1-39319a0df09b" providerId="ADAL" clId="{8851C040-168C-4C03-B0C4-C65DB5729320}" dt="2024-07-09T21:16:14.133" v="64" actId="478"/>
          <ac:spMkLst>
            <pc:docMk/>
            <pc:sldMk cId="2023168082" sldId="5497"/>
            <ac:spMk id="3" creationId="{2865F7B2-122F-2696-5877-03DFD3EA02BC}"/>
          </ac:spMkLst>
        </pc:spChg>
        <pc:spChg chg="ord">
          <ac:chgData name="Wenzel, Brooke" userId="672bf8d3-b15b-4e02-a6d1-39319a0df09b" providerId="ADAL" clId="{8851C040-168C-4C03-B0C4-C65DB5729320}" dt="2024-07-10T16:23:41.623" v="2101" actId="13244"/>
          <ac:spMkLst>
            <pc:docMk/>
            <pc:sldMk cId="2023168082" sldId="5497"/>
            <ac:spMk id="4" creationId="{F70C1970-1975-321A-EC95-359DA8DA7B3A}"/>
          </ac:spMkLst>
        </pc:spChg>
        <pc:spChg chg="ord">
          <ac:chgData name="Wenzel, Brooke" userId="672bf8d3-b15b-4e02-a6d1-39319a0df09b" providerId="ADAL" clId="{8851C040-168C-4C03-B0C4-C65DB5729320}" dt="2024-07-10T16:23:35.242" v="2099" actId="13244"/>
          <ac:spMkLst>
            <pc:docMk/>
            <pc:sldMk cId="2023168082" sldId="5497"/>
            <ac:spMk id="5" creationId="{F2864C08-68B3-3CF9-48AE-E3EC6D0C1700}"/>
          </ac:spMkLst>
        </pc:spChg>
        <pc:spChg chg="mod ord">
          <ac:chgData name="Wenzel, Brooke" userId="672bf8d3-b15b-4e02-a6d1-39319a0df09b" providerId="ADAL" clId="{8851C040-168C-4C03-B0C4-C65DB5729320}" dt="2024-07-10T16:25:40.926" v="2187" actId="20577"/>
          <ac:spMkLst>
            <pc:docMk/>
            <pc:sldMk cId="2023168082" sldId="5497"/>
            <ac:spMk id="6" creationId="{DE4489AE-29A8-82AB-48D8-25DAB1CDCF14}"/>
          </ac:spMkLst>
        </pc:spChg>
        <pc:spChg chg="add del mod">
          <ac:chgData name="Wenzel, Brooke" userId="672bf8d3-b15b-4e02-a6d1-39319a0df09b" providerId="ADAL" clId="{8851C040-168C-4C03-B0C4-C65DB5729320}" dt="2024-07-09T21:17:07.024" v="65"/>
          <ac:spMkLst>
            <pc:docMk/>
            <pc:sldMk cId="2023168082" sldId="5497"/>
            <ac:spMk id="8" creationId="{BA85BC6F-3857-70B0-0C25-1298D4420A8E}"/>
          </ac:spMkLst>
        </pc:spChg>
        <pc:spChg chg="add mod ord">
          <ac:chgData name="Wenzel, Brooke" userId="672bf8d3-b15b-4e02-a6d1-39319a0df09b" providerId="ADAL" clId="{8851C040-168C-4C03-B0C4-C65DB5729320}" dt="2024-07-10T18:21:53.126" v="2468" actId="113"/>
          <ac:spMkLst>
            <pc:docMk/>
            <pc:sldMk cId="2023168082" sldId="5497"/>
            <ac:spMk id="11" creationId="{D5637CD5-8685-C6A3-6B62-AF8E25E03AC3}"/>
          </ac:spMkLst>
        </pc:spChg>
        <pc:graphicFrameChg chg="add mod modGraphic">
          <ac:chgData name="Wenzel, Brooke" userId="672bf8d3-b15b-4e02-a6d1-39319a0df09b" providerId="ADAL" clId="{8851C040-168C-4C03-B0C4-C65DB5729320}" dt="2024-07-09T21:19:46.911" v="144" actId="1076"/>
          <ac:graphicFrameMkLst>
            <pc:docMk/>
            <pc:sldMk cId="2023168082" sldId="5497"/>
            <ac:graphicFrameMk id="10" creationId="{A57F5493-6DF7-F26A-D312-3F4C2F9CB974}"/>
          </ac:graphicFrameMkLst>
        </pc:graphicFrameChg>
        <pc:picChg chg="add mod">
          <ac:chgData name="Wenzel, Brooke" userId="672bf8d3-b15b-4e02-a6d1-39319a0df09b" providerId="ADAL" clId="{8851C040-168C-4C03-B0C4-C65DB5729320}" dt="2024-07-09T21:19:52.487" v="146" actId="1076"/>
          <ac:picMkLst>
            <pc:docMk/>
            <pc:sldMk cId="2023168082" sldId="5497"/>
            <ac:picMk id="9" creationId="{FEBB3A4C-7BCC-0ED3-7D1D-87DD0182A42D}"/>
          </ac:picMkLst>
        </pc:picChg>
      </pc:sldChg>
      <pc:sldChg chg="modSp new mod">
        <pc:chgData name="Wenzel, Brooke" userId="672bf8d3-b15b-4e02-a6d1-39319a0df09b" providerId="ADAL" clId="{8851C040-168C-4C03-B0C4-C65DB5729320}" dt="2024-07-10T16:19:11.881" v="2047" actId="20577"/>
        <pc:sldMkLst>
          <pc:docMk/>
          <pc:sldMk cId="2492277544" sldId="5498"/>
        </pc:sldMkLst>
        <pc:spChg chg="mod">
          <ac:chgData name="Wenzel, Brooke" userId="672bf8d3-b15b-4e02-a6d1-39319a0df09b" providerId="ADAL" clId="{8851C040-168C-4C03-B0C4-C65DB5729320}" dt="2024-07-10T16:13:41.847" v="1200" actId="20577"/>
          <ac:spMkLst>
            <pc:docMk/>
            <pc:sldMk cId="2492277544" sldId="5498"/>
            <ac:spMk id="2" creationId="{CE33E609-5DFB-D05A-9DDB-7FABD492B936}"/>
          </ac:spMkLst>
        </pc:spChg>
        <pc:spChg chg="mod">
          <ac:chgData name="Wenzel, Brooke" userId="672bf8d3-b15b-4e02-a6d1-39319a0df09b" providerId="ADAL" clId="{8851C040-168C-4C03-B0C4-C65DB5729320}" dt="2024-07-10T16:19:11.881" v="2047" actId="20577"/>
          <ac:spMkLst>
            <pc:docMk/>
            <pc:sldMk cId="2492277544" sldId="5498"/>
            <ac:spMk id="3" creationId="{41521D74-B9A8-66B2-67E1-6DBAF181131E}"/>
          </ac:spMkLst>
        </pc:spChg>
        <pc:spChg chg="mod">
          <ac:chgData name="Wenzel, Brooke" userId="672bf8d3-b15b-4e02-a6d1-39319a0df09b" providerId="ADAL" clId="{8851C040-168C-4C03-B0C4-C65DB5729320}" dt="2024-07-10T16:15:31.800" v="1617" actId="255"/>
          <ac:spMkLst>
            <pc:docMk/>
            <pc:sldMk cId="2492277544" sldId="5498"/>
            <ac:spMk id="5" creationId="{286B9A38-D53B-C806-D94D-3CDBD9DD3C72}"/>
          </ac:spMkLst>
        </pc:spChg>
        <pc:spChg chg="mod">
          <ac:chgData name="Wenzel, Brooke" userId="672bf8d3-b15b-4e02-a6d1-39319a0df09b" providerId="ADAL" clId="{8851C040-168C-4C03-B0C4-C65DB5729320}" dt="2024-07-10T16:15:40.001" v="1621" actId="20577"/>
          <ac:spMkLst>
            <pc:docMk/>
            <pc:sldMk cId="2492277544" sldId="5498"/>
            <ac:spMk id="6" creationId="{01708894-0160-B574-4380-8267B5E51AEB}"/>
          </ac:spMkLst>
        </pc:spChg>
      </pc:sldChg>
      <pc:sldChg chg="modSp add mod">
        <pc:chgData name="Wenzel, Brooke" userId="672bf8d3-b15b-4e02-a6d1-39319a0df09b" providerId="ADAL" clId="{8851C040-168C-4C03-B0C4-C65DB5729320}" dt="2024-07-10T16:19:45.950" v="2085" actId="20577"/>
        <pc:sldMkLst>
          <pc:docMk/>
          <pc:sldMk cId="21647436" sldId="5499"/>
        </pc:sldMkLst>
        <pc:spChg chg="mod">
          <ac:chgData name="Wenzel, Brooke" userId="672bf8d3-b15b-4e02-a6d1-39319a0df09b" providerId="ADAL" clId="{8851C040-168C-4C03-B0C4-C65DB5729320}" dt="2024-07-10T16:19:36.380" v="2068" actId="20577"/>
          <ac:spMkLst>
            <pc:docMk/>
            <pc:sldMk cId="21647436" sldId="5499"/>
            <ac:spMk id="7" creationId="{06F56BFD-918D-6298-79AD-36C14C8A2AA2}"/>
          </ac:spMkLst>
        </pc:spChg>
        <pc:spChg chg="mod">
          <ac:chgData name="Wenzel, Brooke" userId="672bf8d3-b15b-4e02-a6d1-39319a0df09b" providerId="ADAL" clId="{8851C040-168C-4C03-B0C4-C65DB5729320}" dt="2024-07-10T16:19:45.950" v="2085" actId="20577"/>
          <ac:spMkLst>
            <pc:docMk/>
            <pc:sldMk cId="21647436" sldId="5499"/>
            <ac:spMk id="8" creationId="{C92515F7-358B-E3FC-AB86-B337B7A691E2}"/>
          </ac:spMkLst>
        </pc:spChg>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modSp mod">
        <pc:chgData name="Heitman, Lindsey" userId="a9773a47-99d2-4599-9377-6d37e9ec0bd3" providerId="ADAL" clId="{B9656CC9-200C-4FB3-A52B-B175A9295EE8}" dt="2024-07-17T20:53:16.666" v="1" actId="20577"/>
        <pc:sldMkLst>
          <pc:docMk/>
          <pc:sldMk cId="3044915438" sldId="256"/>
        </pc:sldMkLst>
        <pc:spChg chg="mod">
          <ac:chgData name="Heitman, Lindsey" userId="a9773a47-99d2-4599-9377-6d37e9ec0bd3" providerId="ADAL" clId="{B9656CC9-200C-4FB3-A52B-B175A9295EE8}" dt="2024-07-17T20:53:16.666" v="1" actId="20577"/>
          <ac:spMkLst>
            <pc:docMk/>
            <pc:sldMk cId="3044915438" sldId="256"/>
            <ac:spMk id="2" creationId="{00000000-0000-0000-0000-000000000000}"/>
          </ac:spMkLst>
        </pc:spChg>
      </pc:sldChg>
      <pc:sldChg chg="delSp modSp del mod">
        <pc:chgData name="Heitman, Lindsey" userId="a9773a47-99d2-4599-9377-6d37e9ec0bd3" providerId="ADAL" clId="{B9656CC9-200C-4FB3-A52B-B175A9295EE8}" dt="2024-07-18T13:16:26.153" v="11" actId="2696"/>
        <pc:sldMkLst>
          <pc:docMk/>
          <pc:sldMk cId="3285076560" sldId="2178"/>
        </pc:sldMkLst>
        <pc:spChg chg="del mod">
          <ac:chgData name="Heitman, Lindsey" userId="a9773a47-99d2-4599-9377-6d37e9ec0bd3" providerId="ADAL" clId="{B9656CC9-200C-4FB3-A52B-B175A9295EE8}" dt="2024-07-17T20:55:04.622" v="7" actId="21"/>
          <ac:spMkLst>
            <pc:docMk/>
            <pc:sldMk cId="3285076560" sldId="2178"/>
            <ac:spMk id="3" creationId="{7BBD7C23-8997-4DDA-8F62-AB4759CFBB5D}"/>
          </ac:spMkLst>
        </pc:spChg>
        <pc:spChg chg="ord">
          <ac:chgData name="Heitman, Lindsey" userId="a9773a47-99d2-4599-9377-6d37e9ec0bd3" providerId="ADAL" clId="{B9656CC9-200C-4FB3-A52B-B175A9295EE8}" dt="2024-07-17T20:56:54.150" v="8" actId="13244"/>
          <ac:spMkLst>
            <pc:docMk/>
            <pc:sldMk cId="3285076560" sldId="2178"/>
            <ac:spMk id="6" creationId="{11A20E34-FF4B-370D-9AB7-7F3DBEE8D41F}"/>
          </ac:spMkLst>
        </pc:spChg>
      </pc:sldChg>
      <pc:sldChg chg="modSp add mod">
        <pc:chgData name="Heitman, Lindsey" userId="a9773a47-99d2-4599-9377-6d37e9ec0bd3" providerId="ADAL" clId="{B9656CC9-200C-4FB3-A52B-B175A9295EE8}" dt="2024-07-18T13:21:47.949" v="392" actId="13244"/>
        <pc:sldMkLst>
          <pc:docMk/>
          <pc:sldMk cId="205806169" sldId="2180"/>
        </pc:sldMkLst>
        <pc:spChg chg="mod ord">
          <ac:chgData name="Heitman, Lindsey" userId="a9773a47-99d2-4599-9377-6d37e9ec0bd3" providerId="ADAL" clId="{B9656CC9-200C-4FB3-A52B-B175A9295EE8}" dt="2024-07-18T13:21:47.949" v="392" actId="13244"/>
          <ac:spMkLst>
            <pc:docMk/>
            <pc:sldMk cId="205806169" sldId="2180"/>
            <ac:spMk id="4" creationId="{00000000-0000-0000-0000-000000000000}"/>
          </ac:spMkLst>
        </pc:spChg>
        <pc:spChg chg="mod">
          <ac:chgData name="Heitman, Lindsey" userId="a9773a47-99d2-4599-9377-6d37e9ec0bd3" providerId="ADAL" clId="{B9656CC9-200C-4FB3-A52B-B175A9295EE8}" dt="2024-07-18T13:21:34.821" v="391" actId="207"/>
          <ac:spMkLst>
            <pc:docMk/>
            <pc:sldMk cId="205806169" sldId="2180"/>
            <ac:spMk id="5" creationId="{00000000-0000-0000-0000-000000000000}"/>
          </ac:spMkLst>
        </pc:spChg>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pChg chg="mod">
          <ac:chgData name="Heitman, Lindsey" userId="a9773a47-99d2-4599-9377-6d37e9ec0bd3" providerId="ADAL" clId="{B9656CC9-200C-4FB3-A52B-B175A9295EE8}" dt="2024-07-17T20:53:54.383" v="5" actId="400"/>
          <ac:spMkLst>
            <pc:docMk/>
            <pc:sldMk cId="2545278991" sldId="5460"/>
            <ac:spMk id="10" creationId="{C01C6E1B-E65F-A8D1-83A2-E15694A2FBB0}"/>
          </ac:spMkLst>
        </pc:spChg>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pChg chg="mod">
          <ac:chgData name="Heitman, Lindsey" userId="a9773a47-99d2-4599-9377-6d37e9ec0bd3" providerId="ADAL" clId="{B9656CC9-200C-4FB3-A52B-B175A9295EE8}" dt="2024-07-17T20:53:29.117" v="3" actId="27636"/>
          <ac:spMkLst>
            <pc:docMk/>
            <pc:sldMk cId="3488335527" sldId="5510"/>
            <ac:spMk id="8" creationId="{47956583-6712-7513-51AC-74C5C185A350}"/>
          </ac:spMkLst>
        </pc:spChg>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pChg chg="add mod ord">
          <ac:chgData name="Heitman, Lindsey" userId="a9773a47-99d2-4599-9377-6d37e9ec0bd3" providerId="ADAL" clId="{B9656CC9-200C-4FB3-A52B-B175A9295EE8}" dt="2024-07-18T13:23:04.652" v="440" actId="13244"/>
          <ac:spMkLst>
            <pc:docMk/>
            <pc:sldMk cId="3595776090" sldId="5514"/>
            <ac:spMk id="3" creationId="{F87E621A-ABFA-7716-9A23-8943972DB7C8}"/>
          </ac:spMkLst>
        </pc:spChg>
        <pc:spChg chg="ord">
          <ac:chgData name="Heitman, Lindsey" userId="a9773a47-99d2-4599-9377-6d37e9ec0bd3" providerId="ADAL" clId="{B9656CC9-200C-4FB3-A52B-B175A9295EE8}" dt="2024-07-18T13:19:17.924" v="283" actId="13244"/>
          <ac:spMkLst>
            <pc:docMk/>
            <pc:sldMk cId="3595776090" sldId="5514"/>
            <ac:spMk id="4" creationId="{F75D3E2C-EEBE-DEFB-B333-DF343A312AAD}"/>
          </ac:spMkLst>
        </pc:spChg>
        <pc:spChg chg="ord">
          <ac:chgData name="Heitman, Lindsey" userId="a9773a47-99d2-4599-9377-6d37e9ec0bd3" providerId="ADAL" clId="{B9656CC9-200C-4FB3-A52B-B175A9295EE8}" dt="2024-07-18T13:19:30.809" v="284" actId="13244"/>
          <ac:spMkLst>
            <pc:docMk/>
            <pc:sldMk cId="3595776090" sldId="5514"/>
            <ac:spMk id="8" creationId="{5B23988A-D74F-C7EE-8EE9-68F0CEBC9941}"/>
          </ac:spMkLst>
        </pc:spChg>
        <pc:picChg chg="mod">
          <ac:chgData name="Heitman, Lindsey" userId="a9773a47-99d2-4599-9377-6d37e9ec0bd3" providerId="ADAL" clId="{B9656CC9-200C-4FB3-A52B-B175A9295EE8}" dt="2024-07-18T13:22:13.960" v="393" actId="1076"/>
          <ac:picMkLst>
            <pc:docMk/>
            <pc:sldMk cId="3595776090" sldId="5514"/>
            <ac:picMk id="1026" creationId="{9CAE21F0-EE70-0E6D-FB20-A9C028B6BF29}"/>
          </ac:picMkLst>
        </pc:picChg>
      </pc:sldChg>
      <pc:sldChg chg="modSp add mod">
        <pc:chgData name="Heitman, Lindsey" userId="a9773a47-99d2-4599-9377-6d37e9ec0bd3" providerId="ADAL" clId="{B9656CC9-200C-4FB3-A52B-B175A9295EE8}" dt="2024-07-18T13:18:57.496" v="281" actId="13244"/>
        <pc:sldMkLst>
          <pc:docMk/>
          <pc:sldMk cId="4020536417" sldId="5517"/>
        </pc:sldMkLst>
        <pc:picChg chg="ord">
          <ac:chgData name="Heitman, Lindsey" userId="a9773a47-99d2-4599-9377-6d37e9ec0bd3" providerId="ADAL" clId="{B9656CC9-200C-4FB3-A52B-B175A9295EE8}" dt="2024-07-18T13:18:57.496" v="281" actId="13244"/>
          <ac:picMkLst>
            <pc:docMk/>
            <pc:sldMk cId="4020536417" sldId="5517"/>
            <ac:picMk id="5" creationId="{C4A29506-C40F-6143-C75D-1E4D3429F5B9}"/>
          </ac:picMkLst>
        </pc:picChg>
      </pc:sldChg>
      <pc:sldMasterChg chg="delSldLayout">
        <pc:chgData name="Heitman, Lindsey" userId="a9773a47-99d2-4599-9377-6d37e9ec0bd3" providerId="ADAL" clId="{B9656CC9-200C-4FB3-A52B-B175A9295EE8}" dt="2024-07-18T13:16:26.153" v="11" actId="2696"/>
        <pc:sldMasterMkLst>
          <pc:docMk/>
          <pc:sldMasterMk cId="2150711039" sldId="2147483676"/>
        </pc:sldMasterMkLst>
        <pc:sldLayoutChg chg="del">
          <pc:chgData name="Heitman, Lindsey" userId="a9773a47-99d2-4599-9377-6d37e9ec0bd3" providerId="ADAL" clId="{B9656CC9-200C-4FB3-A52B-B175A9295EE8}" dt="2024-07-18T13:16:26.153" v="11" actId="2696"/>
          <pc:sldLayoutMkLst>
            <pc:docMk/>
            <pc:sldMasterMk cId="2150711039" sldId="2147483676"/>
            <pc:sldLayoutMk cId="62727315" sldId="2147483708"/>
          </pc:sldLayoutMkLst>
        </pc:sldLayoutChg>
      </pc:sldMaster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13.751" v="4" actId="20577"/>
        <pc:sldMkLst>
          <pc:docMk/>
          <pc:sldMk cId="1185884485" sldId="5488"/>
        </pc:sldMkLst>
        <pc:spChg chg="mod">
          <ac:chgData name="McRee, Rebecca" userId="S::mcree_r@cde.state.co.us::3a10fa13-9d60-4c0b-b361-471945732c34" providerId="AD" clId="Web-{F069932E-465C-072C-77BA-0CF987CEF3CB}" dt="2024-07-30T13:28:13.751" v="4" actId="20577"/>
          <ac:spMkLst>
            <pc:docMk/>
            <pc:sldMk cId="1185884485" sldId="5488"/>
            <ac:spMk id="3" creationId="{C0512FC2-261A-6790-E9CC-D752F6C04657}"/>
          </ac:spMkLst>
        </pc:spChg>
      </pc:sldChg>
      <pc:sldChg chg="modSp">
        <pc:chgData name="McRee, Rebecca" userId="S::mcree_r@cde.state.co.us::3a10fa13-9d60-4c0b-b361-471945732c34" providerId="AD" clId="Web-{F069932E-465C-072C-77BA-0CF987CEF3CB}" dt="2024-07-30T13:28:32.892" v="8" actId="20577"/>
        <pc:sldMkLst>
          <pc:docMk/>
          <pc:sldMk cId="1039979550" sldId="5495"/>
        </pc:sldMkLst>
        <pc:spChg chg="mod">
          <ac:chgData name="McRee, Rebecca" userId="S::mcree_r@cde.state.co.us::3a10fa13-9d60-4c0b-b361-471945732c34" providerId="AD" clId="Web-{F069932E-465C-072C-77BA-0CF987CEF3CB}" dt="2024-07-30T13:28:32.892" v="8" actId="20577"/>
          <ac:spMkLst>
            <pc:docMk/>
            <pc:sldMk cId="1039979550" sldId="5495"/>
            <ac:spMk id="3" creationId="{2865F7B2-122F-2696-5877-03DFD3EA02BC}"/>
          </ac:spMkLst>
        </pc:spChg>
      </pc:sldChg>
      <pc:sldChg chg="modSp">
        <pc:chgData name="McRee, Rebecca" userId="S::mcree_r@cde.state.co.us::3a10fa13-9d60-4c0b-b361-471945732c34" providerId="AD" clId="Web-{F069932E-465C-072C-77BA-0CF987CEF3CB}" dt="2024-07-30T13:32:34.803" v="53" actId="20577"/>
        <pc:sldMkLst>
          <pc:docMk/>
          <pc:sldMk cId="2856351610" sldId="5496"/>
        </pc:sldMkLst>
        <pc:spChg chg="mod">
          <ac:chgData name="McRee, Rebecca" userId="S::mcree_r@cde.state.co.us::3a10fa13-9d60-4c0b-b361-471945732c34" providerId="AD" clId="Web-{F069932E-465C-072C-77BA-0CF987CEF3CB}" dt="2024-07-30T13:32:34.803" v="53" actId="20577"/>
          <ac:spMkLst>
            <pc:docMk/>
            <pc:sldMk cId="2856351610" sldId="5496"/>
            <ac:spMk id="3" creationId="{2865F7B2-122F-2696-5877-03DFD3EA02BC}"/>
          </ac:spMkLst>
        </pc:spChg>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pChg chg="mod">
          <ac:chgData name="McRee, Rebecca" userId="S::mcree_r@cde.state.co.us::3a10fa13-9d60-4c0b-b361-471945732c34" providerId="AD" clId="Web-{F069932E-465C-072C-77BA-0CF987CEF3CB}" dt="2024-07-30T13:35:33.573" v="60" actId="20577"/>
          <ac:spMkLst>
            <pc:docMk/>
            <pc:sldMk cId="1925961931" sldId="5523"/>
            <ac:spMk id="2" creationId="{32B5BB96-38E6-AA94-BF26-259D5B61C7A0}"/>
          </ac:spMkLst>
        </pc:spChg>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pChg chg="mod">
          <ac:chgData name="McRee, Rebecca" userId="S::mcree_r@cde.state.co.us::3a10fa13-9d60-4c0b-b361-471945732c34" providerId="AD" clId="Web-{F069932E-465C-072C-77BA-0CF987CEF3CB}" dt="2024-07-30T13:37:02.887" v="84" actId="20577"/>
          <ac:spMkLst>
            <pc:docMk/>
            <pc:sldMk cId="312004372" sldId="5524"/>
            <ac:spMk id="7" creationId="{A3D6EAC0-17D3-B021-92CD-AFF67B2C6903}"/>
          </ac:spMkLst>
        </pc:spChg>
        <pc:spChg chg="mod">
          <ac:chgData name="McRee, Rebecca" userId="S::mcree_r@cde.state.co.us::3a10fa13-9d60-4c0b-b361-471945732c34" providerId="AD" clId="Web-{F069932E-465C-072C-77BA-0CF987CEF3CB}" dt="2024-07-30T13:36:59.418" v="83" actId="20577"/>
          <ac:spMkLst>
            <pc:docMk/>
            <pc:sldMk cId="312004372" sldId="5524"/>
            <ac:spMk id="8" creationId="{D6504B4B-6829-E849-F7AC-00D6C78E1D0B}"/>
          </ac:spMkLst>
        </pc:spChg>
      </pc:sldChg>
      <pc:sldChg chg="modSp new">
        <pc:chgData name="McRee, Rebecca" userId="S::mcree_r@cde.state.co.us::3a10fa13-9d60-4c0b-b361-471945732c34" providerId="AD" clId="Web-{F069932E-465C-072C-77BA-0CF987CEF3CB}" dt="2024-07-30T13:43:04.051" v="338" actId="20577"/>
        <pc:sldMkLst>
          <pc:docMk/>
          <pc:sldMk cId="632710224" sldId="5525"/>
        </pc:sldMkLst>
        <pc:spChg chg="mod">
          <ac:chgData name="McRee, Rebecca" userId="S::mcree_r@cde.state.co.us::3a10fa13-9d60-4c0b-b361-471945732c34" providerId="AD" clId="Web-{F069932E-465C-072C-77BA-0CF987CEF3CB}" dt="2024-07-30T13:38:18.748" v="88" actId="20577"/>
          <ac:spMkLst>
            <pc:docMk/>
            <pc:sldMk cId="632710224" sldId="5525"/>
            <ac:spMk id="2" creationId="{B457B5A7-EB7B-9E6A-823A-03ECC1C10003}"/>
          </ac:spMkLst>
        </pc:spChg>
        <pc:spChg chg="mod">
          <ac:chgData name="McRee, Rebecca" userId="S::mcree_r@cde.state.co.us::3a10fa13-9d60-4c0b-b361-471945732c34" providerId="AD" clId="Web-{F069932E-465C-072C-77BA-0CF987CEF3CB}" dt="2024-07-30T13:43:04.051" v="338" actId="20577"/>
          <ac:spMkLst>
            <pc:docMk/>
            <pc:sldMk cId="632710224" sldId="5525"/>
            <ac:spMk id="3" creationId="{9B1F9E56-90E3-5C65-E23D-348DC7C9B3CB}"/>
          </ac:spMkLst>
        </pc:spChg>
        <pc:spChg chg="mod">
          <ac:chgData name="McRee, Rebecca" userId="S::mcree_r@cde.state.co.us::3a10fa13-9d60-4c0b-b361-471945732c34" providerId="AD" clId="Web-{F069932E-465C-072C-77BA-0CF987CEF3CB}" dt="2024-07-30T13:40:04.750" v="277" actId="20577"/>
          <ac:spMkLst>
            <pc:docMk/>
            <pc:sldMk cId="632710224" sldId="5525"/>
            <ac:spMk id="5" creationId="{5F870C50-2293-3BEB-21D4-F99C67FF625F}"/>
          </ac:spMkLst>
        </pc:spChg>
        <pc:spChg chg="mod">
          <ac:chgData name="McRee, Rebecca" userId="S::mcree_r@cde.state.co.us::3a10fa13-9d60-4c0b-b361-471945732c34" providerId="AD" clId="Web-{F069932E-465C-072C-77BA-0CF987CEF3CB}" dt="2024-07-30T13:40:12.985" v="283" actId="20577"/>
          <ac:spMkLst>
            <pc:docMk/>
            <pc:sldMk cId="632710224" sldId="5525"/>
            <ac:spMk id="6" creationId="{83E8FFCB-83D7-9E13-3C36-AF890C88538C}"/>
          </ac:spMkLst>
        </pc:spChg>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3T16:02:06.408" v="2" actId="20577"/>
        <pc:sldMkLst>
          <pc:docMk/>
          <pc:sldMk cId="3044915438" sldId="256"/>
        </pc:sldMkLst>
        <pc:spChg chg="mod">
          <ac:chgData name="Wenzel, Brooke" userId="672bf8d3-b15b-4e02-a6d1-39319a0df09b" providerId="ADAL" clId="{FAA9A46C-9E52-46E5-BF38-69D7EA4778B4}" dt="2024-08-13T16:02:06.408" v="2" actId="20577"/>
          <ac:spMkLst>
            <pc:docMk/>
            <pc:sldMk cId="3044915438" sldId="256"/>
            <ac:spMk id="2" creationId="{00000000-0000-0000-0000-000000000000}"/>
          </ac:spMkLst>
        </pc:spChg>
      </pc:sldChg>
      <pc:sldChg chg="modSp mod">
        <pc:chgData name="Wenzel, Brooke" userId="672bf8d3-b15b-4e02-a6d1-39319a0df09b" providerId="ADAL" clId="{FAA9A46C-9E52-46E5-BF38-69D7EA4778B4}" dt="2024-08-15T14:18:22.340" v="289" actId="20577"/>
        <pc:sldMkLst>
          <pc:docMk/>
          <pc:sldMk cId="3254898418" sldId="5535"/>
        </pc:sldMkLst>
        <pc:spChg chg="mod">
          <ac:chgData name="Wenzel, Brooke" userId="672bf8d3-b15b-4e02-a6d1-39319a0df09b" providerId="ADAL" clId="{FAA9A46C-9E52-46E5-BF38-69D7EA4778B4}" dt="2024-08-15T14:18:22.340" v="289" actId="20577"/>
          <ac:spMkLst>
            <pc:docMk/>
            <pc:sldMk cId="3254898418" sldId="5535"/>
            <ac:spMk id="7" creationId="{AC95D240-C504-4635-F827-CF6D222759DC}"/>
          </ac:spMkLst>
        </pc:spChg>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pChg chg="mod">
          <ac:chgData name="Wenzel, Brooke" userId="672bf8d3-b15b-4e02-a6d1-39319a0df09b" providerId="ADAL" clId="{FAA9A46C-9E52-46E5-BF38-69D7EA4778B4}" dt="2024-08-13T16:02:41.336" v="56" actId="20577"/>
          <ac:spMkLst>
            <pc:docMk/>
            <pc:sldMk cId="599009042" sldId="5549"/>
            <ac:spMk id="2" creationId="{E1A3CA18-EFE4-80ED-E77A-7B7A6895D0B6}"/>
          </ac:spMkLst>
        </pc:spChg>
        <pc:spChg chg="mod">
          <ac:chgData name="Wenzel, Brooke" userId="672bf8d3-b15b-4e02-a6d1-39319a0df09b" providerId="ADAL" clId="{FAA9A46C-9E52-46E5-BF38-69D7EA4778B4}" dt="2024-08-13T16:10:26.829" v="260" actId="20577"/>
          <ac:spMkLst>
            <pc:docMk/>
            <pc:sldMk cId="599009042" sldId="5549"/>
            <ac:spMk id="3" creationId="{8BAD300F-5835-15A9-B48C-8A8410A64FD0}"/>
          </ac:spMkLst>
        </pc:spChg>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pChg chg="mod">
          <ac:chgData name="McRee, Rebecca" userId="S::mcree_r@cde.state.co.us::3a10fa13-9d60-4c0b-b361-471945732c34" providerId="AD" clId="Web-{2509A1F5-E800-9898-5178-B548A9DE16E6}" dt="2024-08-20T00:21:19.062" v="2" actId="20577"/>
          <ac:spMkLst>
            <pc:docMk/>
            <pc:sldMk cId="1185884485" sldId="5488"/>
            <ac:spMk id="3" creationId="{C0512FC2-261A-6790-E9CC-D752F6C04657}"/>
          </ac:spMkLst>
        </pc:spChg>
      </pc:sldChg>
      <pc:sldChg chg="modSp">
        <pc:chgData name="McRee, Rebecca" userId="S::mcree_r@cde.state.co.us::3a10fa13-9d60-4c0b-b361-471945732c34" providerId="AD" clId="Web-{2509A1F5-E800-9898-5178-B548A9DE16E6}" dt="2024-08-20T00:26:33.550" v="28" actId="20577"/>
        <pc:sldMkLst>
          <pc:docMk/>
          <pc:sldMk cId="2023168082" sldId="5497"/>
        </pc:sldMkLst>
        <pc:spChg chg="mod">
          <ac:chgData name="McRee, Rebecca" userId="S::mcree_r@cde.state.co.us::3a10fa13-9d60-4c0b-b361-471945732c34" providerId="AD" clId="Web-{2509A1F5-E800-9898-5178-B548A9DE16E6}" dt="2024-08-20T00:26:33.550" v="28" actId="20577"/>
          <ac:spMkLst>
            <pc:docMk/>
            <pc:sldMk cId="2023168082" sldId="5497"/>
            <ac:spMk id="3" creationId="{91E60E77-D8DB-134C-9A3B-BBACC56219FB}"/>
          </ac:spMkLst>
        </pc:spChg>
      </pc:sldChg>
      <pc:sldChg chg="modSp">
        <pc:chgData name="McRee, Rebecca" userId="S::mcree_r@cde.state.co.us::3a10fa13-9d60-4c0b-b361-471945732c34" providerId="AD" clId="Web-{2509A1F5-E800-9898-5178-B548A9DE16E6}" dt="2024-08-20T00:23:36.329" v="25" actId="20577"/>
        <pc:sldMkLst>
          <pc:docMk/>
          <pc:sldMk cId="3238901035" sldId="5542"/>
        </pc:sldMkLst>
        <pc:spChg chg="mod">
          <ac:chgData name="McRee, Rebecca" userId="S::mcree_r@cde.state.co.us::3a10fa13-9d60-4c0b-b361-471945732c34" providerId="AD" clId="Web-{2509A1F5-E800-9898-5178-B548A9DE16E6}" dt="2024-08-20T00:23:36.329" v="25" actId="20577"/>
          <ac:spMkLst>
            <pc:docMk/>
            <pc:sldMk cId="3238901035" sldId="5542"/>
            <ac:spMk id="3" creationId="{2865F7B2-122F-2696-5877-03DFD3EA02BC}"/>
          </ac:spMkLst>
        </pc:spChg>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sldChg chg="modSp mod">
        <pc:chgData name="Wenzel, Brooke" userId="672bf8d3-b15b-4e02-a6d1-39319a0df09b" providerId="ADAL" clId="{1B6626AE-5116-4124-8B2B-A857ADCEBE09}" dt="2024-05-14T13:10:31.411" v="32" actId="20577"/>
        <pc:sldMkLst>
          <pc:docMk/>
          <pc:sldMk cId="3227145924" sldId="5097"/>
        </pc:sldMkLst>
        <pc:graphicFrameChg chg="modGraphic">
          <ac:chgData name="Wenzel, Brooke" userId="672bf8d3-b15b-4e02-a6d1-39319a0df09b" providerId="ADAL" clId="{1B6626AE-5116-4124-8B2B-A857ADCEBE09}" dt="2024-05-14T13:10:31.411" v="32" actId="20577"/>
          <ac:graphicFrameMkLst>
            <pc:docMk/>
            <pc:sldMk cId="3227145924" sldId="5097"/>
            <ac:graphicFrameMk id="7" creationId="{2864BB53-F741-4FFC-0348-1AC10AD60EEB}"/>
          </ac:graphicFrameMkLst>
        </pc:graphicFrameChg>
      </pc:sldChg>
      <pc:sldChg chg="modSp mod">
        <pc:chgData name="Wenzel, Brooke" userId="672bf8d3-b15b-4e02-a6d1-39319a0df09b" providerId="ADAL" clId="{1B6626AE-5116-4124-8B2B-A857ADCEBE09}" dt="2024-05-14T13:10:21.514" v="27" actId="20577"/>
        <pc:sldMkLst>
          <pc:docMk/>
          <pc:sldMk cId="1037917088" sldId="5098"/>
        </pc:sldMkLst>
        <pc:spChg chg="mod">
          <ac:chgData name="Wenzel, Brooke" userId="672bf8d3-b15b-4e02-a6d1-39319a0df09b" providerId="ADAL" clId="{1B6626AE-5116-4124-8B2B-A857ADCEBE09}" dt="2024-05-14T13:09:57.130" v="15" actId="1076"/>
          <ac:spMkLst>
            <pc:docMk/>
            <pc:sldMk cId="1037917088" sldId="5098"/>
            <ac:spMk id="3" creationId="{6BF4B97E-13F4-8EB1-7148-584349E80E76}"/>
          </ac:spMkLst>
        </pc:spChg>
        <pc:graphicFrameChg chg="mod modGraphic">
          <ac:chgData name="Wenzel, Brooke" userId="672bf8d3-b15b-4e02-a6d1-39319a0df09b" providerId="ADAL" clId="{1B6626AE-5116-4124-8B2B-A857ADCEBE09}" dt="2024-05-14T13:10:21.514" v="27"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1B6626AE-5116-4124-8B2B-A857ADCEBE09}" dt="2024-05-14T13:10:06.514" v="17" actId="20577"/>
        <pc:sldMkLst>
          <pc:docMk/>
          <pc:sldMk cId="26054774" sldId="5413"/>
        </pc:sldMkLst>
        <pc:graphicFrameChg chg="modGraphic">
          <ac:chgData name="Wenzel, Brooke" userId="672bf8d3-b15b-4e02-a6d1-39319a0df09b" providerId="ADAL" clId="{1B6626AE-5116-4124-8B2B-A857ADCEBE09}" dt="2024-05-14T13:10:06.514" v="17" actId="20577"/>
          <ac:graphicFrameMkLst>
            <pc:docMk/>
            <pc:sldMk cId="26054774" sldId="5413"/>
            <ac:graphicFrameMk id="5" creationId="{5E4612F7-68C6-57CA-E918-38EF641F73CF}"/>
          </ac:graphicFrameMkLst>
        </pc:graphicFrameChg>
      </pc:sldChg>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pChg chg="mod">
          <ac:chgData name="Rhodes, Tara" userId="S::rhodes_t@cde.state.co.us::566307b0-1e17-4826-87e1-0feb85a922f2" providerId="AD" clId="Web-{47F696D0-2310-23B2-E9CC-14E2A533C1EE}" dt="2024-05-16T12:45:03.292" v="59" actId="20577"/>
          <ac:spMkLst>
            <pc:docMk/>
            <pc:sldMk cId="68699369" sldId="5309"/>
            <ac:spMk id="5" creationId="{AF6EB1F5-01CD-901C-27EE-72C2EDD75AA9}"/>
          </ac:spMkLst>
        </pc:spChg>
        <pc:spChg chg="mod">
          <ac:chgData name="Rhodes, Tara" userId="S::rhodes_t@cde.state.co.us::566307b0-1e17-4826-87e1-0feb85a922f2" providerId="AD" clId="Web-{47F696D0-2310-23B2-E9CC-14E2A533C1EE}" dt="2024-05-16T12:52:33.674" v="144" actId="20577"/>
          <ac:spMkLst>
            <pc:docMk/>
            <pc:sldMk cId="68699369" sldId="5309"/>
            <ac:spMk id="6" creationId="{9A8832C3-3C5D-9B2D-6A97-A07BFB42B5FC}"/>
          </ac:spMkLst>
        </pc:spChg>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pChg chg="mod">
          <ac:chgData name="Rhodes, Tara" userId="S::rhodes_t@cde.state.co.us::566307b0-1e17-4826-87e1-0feb85a922f2" providerId="AD" clId="Web-{47F696D0-2310-23B2-E9CC-14E2A533C1EE}" dt="2024-05-16T12:52:56.909" v="162" actId="20577"/>
          <ac:spMkLst>
            <pc:docMk/>
            <pc:sldMk cId="3396060537" sldId="5314"/>
            <ac:spMk id="5" creationId="{AF6EB1F5-01CD-901C-27EE-72C2EDD75AA9}"/>
          </ac:spMkLst>
        </pc:spChg>
        <pc:spChg chg="mod">
          <ac:chgData name="Rhodes, Tara" userId="S::rhodes_t@cde.state.co.us::566307b0-1e17-4826-87e1-0feb85a922f2" providerId="AD" clId="Web-{47F696D0-2310-23B2-E9CC-14E2A533C1EE}" dt="2024-05-16T12:55:06.442" v="285" actId="20577"/>
          <ac:spMkLst>
            <pc:docMk/>
            <pc:sldMk cId="3396060537" sldId="5314"/>
            <ac:spMk id="6" creationId="{9A8832C3-3C5D-9B2D-6A97-A07BFB42B5FC}"/>
          </ac:spMkLst>
        </pc:spChg>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pChg chg="mod">
          <ac:chgData name="Rhodes, Tara" userId="S::rhodes_t@cde.state.co.us::566307b0-1e17-4826-87e1-0feb85a922f2" providerId="AD" clId="Web-{47F696D0-2310-23B2-E9CC-14E2A533C1EE}" dt="2024-05-16T12:43:25.712" v="0" actId="20577"/>
          <ac:spMkLst>
            <pc:docMk/>
            <pc:sldMk cId="1474977630" sldId="5414"/>
            <ac:spMk id="9" creationId="{77E04380-32A6-4C4C-57D8-6045D1C23AC6}"/>
          </ac:spMkLst>
        </pc:spChg>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graphicFrameChg chg="mod modGraphic">
          <ac:chgData name="McRee, Rebecca" userId="S::mcree_r@cde.state.co.us::3a10fa13-9d60-4c0b-b361-471945732c34" providerId="AD" clId="Web-{6009DF30-A207-FE3A-978F-CEA7B7E63F2D}" dt="2024-07-16T15:33:52.487" v="47"/>
          <ac:graphicFrameMkLst>
            <pc:docMk/>
            <pc:sldMk cId="3227145924" sldId="5097"/>
            <ac:graphicFrameMk id="7" creationId="{2864BB53-F741-4FFC-0348-1AC10AD60EEB}"/>
          </ac:graphicFrameMkLst>
        </pc:graphicFrameChg>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modSp mod">
        <pc:chgData name="Hoffman, Peter" userId="673cee94-26bd-4c2a-ab82-1b3669e2f049" providerId="ADAL" clId="{00CB08FC-D8F4-4D17-AED1-18CF40B65C32}" dt="2024-08-08T14:33:49.017" v="50" actId="20577"/>
        <pc:sldMkLst>
          <pc:docMk/>
          <pc:sldMk cId="1212467416" sldId="261"/>
        </pc:sldMkLst>
        <pc:graphicFrameChg chg="modGraphic">
          <ac:chgData name="Hoffman, Peter" userId="673cee94-26bd-4c2a-ab82-1b3669e2f049" providerId="ADAL" clId="{00CB08FC-D8F4-4D17-AED1-18CF40B65C32}" dt="2024-08-08T14:33:49.017" v="50" actId="20577"/>
          <ac:graphicFrameMkLst>
            <pc:docMk/>
            <pc:sldMk cId="1212467416" sldId="261"/>
            <ac:graphicFrameMk id="5" creationId="{9C3641C5-EC4F-D3EA-E4A2-8ABB597C5BAA}"/>
          </ac:graphicFrameMkLst>
        </pc:graphicFrameChg>
      </pc:sldChg>
      <pc:sldChg chg="modSp">
        <pc:chgData name="Hoffman, Peter" userId="673cee94-26bd-4c2a-ab82-1b3669e2f049" providerId="ADAL" clId="{00CB08FC-D8F4-4D17-AED1-18CF40B65C32}" dt="2024-08-08T14:35:29.105" v="53" actId="20577"/>
        <pc:sldMkLst>
          <pc:docMk/>
          <pc:sldMk cId="3717000822" sldId="280"/>
        </pc:sldMkLst>
        <pc:graphicFrameChg chg="mod">
          <ac:chgData name="Hoffman, Peter" userId="673cee94-26bd-4c2a-ab82-1b3669e2f049" providerId="ADAL" clId="{00CB08FC-D8F4-4D17-AED1-18CF40B65C32}" dt="2024-08-08T14:35:29.105" v="53" actId="20577"/>
          <ac:graphicFrameMkLst>
            <pc:docMk/>
            <pc:sldMk cId="3717000822" sldId="280"/>
            <ac:graphicFrameMk id="12" creationId="{1AA09EE0-7419-6ED5-4AA1-CC9009509570}"/>
          </ac:graphicFrameMkLst>
        </pc:graphicFrameChg>
      </pc:sldChg>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pChg chg="mod">
          <ac:chgData name="McRee, Rebecca" userId="S::mcree_r@cde.state.co.us::3a10fa13-9d60-4c0b-b361-471945732c34" providerId="AD" clId="Web-{DD3C28DD-4CBD-8D0A-157E-B49514D3BE9A}" dt="2024-07-08T22:21:58.265" v="7" actId="20577"/>
          <ac:spMkLst>
            <pc:docMk/>
            <pc:sldMk cId="3738962996" sldId="5485"/>
            <ac:spMk id="2" creationId="{32B5BB96-38E6-AA94-BF26-259D5B61C7A0}"/>
          </ac:spMkLst>
        </pc:spChg>
        <pc:spChg chg="mod">
          <ac:chgData name="McRee, Rebecca" userId="S::mcree_r@cde.state.co.us::3a10fa13-9d60-4c0b-b361-471945732c34" providerId="AD" clId="Web-{DD3C28DD-4CBD-8D0A-157E-B49514D3BE9A}" dt="2024-07-08T22:22:07.937" v="12" actId="20577"/>
          <ac:spMkLst>
            <pc:docMk/>
            <pc:sldMk cId="3738962996" sldId="5485"/>
            <ac:spMk id="3" creationId="{065942A1-DDD6-41B8-7736-E4235BB16BB8}"/>
          </ac:spMkLst>
        </pc:spChg>
      </pc:sldChg>
      <pc:sldChg chg="addSp delSp modSp new del">
        <pc:chgData name="McRee, Rebecca" userId="S::mcree_r@cde.state.co.us::3a10fa13-9d60-4c0b-b361-471945732c34" providerId="AD" clId="Web-{DD3C28DD-4CBD-8D0A-157E-B49514D3BE9A}" dt="2024-07-08T22:23:15.985" v="32"/>
        <pc:sldMkLst>
          <pc:docMk/>
          <pc:sldMk cId="735740708" sldId="5486"/>
        </pc:sldMkLst>
        <pc:spChg chg="mod">
          <ac:chgData name="McRee, Rebecca" userId="S::mcree_r@cde.state.co.us::3a10fa13-9d60-4c0b-b361-471945732c34" providerId="AD" clId="Web-{DD3C28DD-4CBD-8D0A-157E-B49514D3BE9A}" dt="2024-07-08T22:23:09.595" v="31" actId="20577"/>
          <ac:spMkLst>
            <pc:docMk/>
            <pc:sldMk cId="735740708" sldId="5486"/>
            <ac:spMk id="2" creationId="{78012142-388E-D4D9-EB41-7DED33687965}"/>
          </ac:spMkLst>
        </pc:spChg>
        <pc:spChg chg="add del">
          <ac:chgData name="McRee, Rebecca" userId="S::mcree_r@cde.state.co.us::3a10fa13-9d60-4c0b-b361-471945732c34" providerId="AD" clId="Web-{DD3C28DD-4CBD-8D0A-157E-B49514D3BE9A}" dt="2024-07-08T22:23:07.173" v="23"/>
          <ac:spMkLst>
            <pc:docMk/>
            <pc:sldMk cId="735740708" sldId="5486"/>
            <ac:spMk id="3" creationId="{A2684211-3162-2EDF-787C-47CE789A0ACE}"/>
          </ac:spMkLst>
        </pc:spChg>
        <pc:graphicFrameChg chg="add del mod ord modGraphic">
          <ac:chgData name="McRee, Rebecca" userId="S::mcree_r@cde.state.co.us::3a10fa13-9d60-4c0b-b361-471945732c34" providerId="AD" clId="Web-{DD3C28DD-4CBD-8D0A-157E-B49514D3BE9A}" dt="2024-07-08T22:23:07.173" v="23"/>
          <ac:graphicFrameMkLst>
            <pc:docMk/>
            <pc:sldMk cId="735740708" sldId="5486"/>
            <ac:graphicFrameMk id="5" creationId="{FE2449AE-FB82-3140-E99B-6F16DACF33B3}"/>
          </ac:graphicFrameMkLst>
        </pc:graphicFrameChg>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pChg chg="mod">
          <ac:chgData name="McRee, Rebecca" userId="S::mcree_r@cde.state.co.us::3a10fa13-9d60-4c0b-b361-471945732c34" providerId="AD" clId="Web-{DD3C28DD-4CBD-8D0A-157E-B49514D3BE9A}" dt="2024-07-08T22:23:48.644" v="38" actId="20577"/>
          <ac:spMkLst>
            <pc:docMk/>
            <pc:sldMk cId="3119728627" sldId="5486"/>
            <ac:spMk id="7" creationId="{A3D6EAC0-17D3-B021-92CD-AFF67B2C6903}"/>
          </ac:spMkLst>
        </pc:spChg>
        <pc:spChg chg="mod">
          <ac:chgData name="McRee, Rebecca" userId="S::mcree_r@cde.state.co.us::3a10fa13-9d60-4c0b-b361-471945732c34" providerId="AD" clId="Web-{DD3C28DD-4CBD-8D0A-157E-B49514D3BE9A}" dt="2024-07-08T22:27:28.882" v="98" actId="20577"/>
          <ac:spMkLst>
            <pc:docMk/>
            <pc:sldMk cId="3119728627" sldId="5486"/>
            <ac:spMk id="8" creationId="{D6504B4B-6829-E849-F7AC-00D6C78E1D0B}"/>
          </ac:spMkLst>
        </pc:spChg>
      </pc:sldChg>
      <pc:sldChg chg="modSp new">
        <pc:chgData name="McRee, Rebecca" userId="S::mcree_r@cde.state.co.us::3a10fa13-9d60-4c0b-b361-471945732c34" providerId="AD" clId="Web-{DD3C28DD-4CBD-8D0A-157E-B49514D3BE9A}" dt="2024-07-08T22:38:51.961" v="437" actId="20577"/>
        <pc:sldMkLst>
          <pc:docMk/>
          <pc:sldMk cId="538669139" sldId="5487"/>
        </pc:sldMkLst>
        <pc:spChg chg="mod">
          <ac:chgData name="McRee, Rebecca" userId="S::mcree_r@cde.state.co.us::3a10fa13-9d60-4c0b-b361-471945732c34" providerId="AD" clId="Web-{DD3C28DD-4CBD-8D0A-157E-B49514D3BE9A}" dt="2024-07-08T22:29:58.058" v="133" actId="20577"/>
          <ac:spMkLst>
            <pc:docMk/>
            <pc:sldMk cId="538669139" sldId="5487"/>
            <ac:spMk id="2" creationId="{FA0319B2-3C56-CFC9-5633-A23A05EB92AD}"/>
          </ac:spMkLst>
        </pc:spChg>
        <pc:spChg chg="mod">
          <ac:chgData name="McRee, Rebecca" userId="S::mcree_r@cde.state.co.us::3a10fa13-9d60-4c0b-b361-471945732c34" providerId="AD" clId="Web-{DD3C28DD-4CBD-8D0A-157E-B49514D3BE9A}" dt="2024-07-08T22:38:51.961" v="437" actId="20577"/>
          <ac:spMkLst>
            <pc:docMk/>
            <pc:sldMk cId="538669139" sldId="5487"/>
            <ac:spMk id="3" creationId="{C0512FC2-261A-6790-E9CC-D752F6C04657}"/>
          </ac:spMkLst>
        </pc:spChg>
        <pc:spChg chg="mod">
          <ac:chgData name="McRee, Rebecca" userId="S::mcree_r@cde.state.co.us::3a10fa13-9d60-4c0b-b361-471945732c34" providerId="AD" clId="Web-{DD3C28DD-4CBD-8D0A-157E-B49514D3BE9A}" dt="2024-07-08T22:28:29.837" v="107" actId="20577"/>
          <ac:spMkLst>
            <pc:docMk/>
            <pc:sldMk cId="538669139" sldId="5487"/>
            <ac:spMk id="5" creationId="{28D674DA-E010-0C09-632D-2454AFF0D468}"/>
          </ac:spMkLst>
        </pc:spChg>
        <pc:spChg chg="mod">
          <ac:chgData name="McRee, Rebecca" userId="S::mcree_r@cde.state.co.us::3a10fa13-9d60-4c0b-b361-471945732c34" providerId="AD" clId="Web-{DD3C28DD-4CBD-8D0A-157E-B49514D3BE9A}" dt="2024-07-08T22:28:45.353" v="115" actId="20577"/>
          <ac:spMkLst>
            <pc:docMk/>
            <pc:sldMk cId="538669139" sldId="5487"/>
            <ac:spMk id="6" creationId="{84787FAE-4432-05A1-C385-C9BB47E8B98C}"/>
          </ac:spMkLst>
        </pc:spChg>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pChg chg="mod">
          <ac:chgData name="McRee, Rebecca" userId="S::mcree_r@cde.state.co.us::3a10fa13-9d60-4c0b-b361-471945732c34" providerId="AD" clId="Web-{DD3C28DD-4CBD-8D0A-157E-B49514D3BE9A}" dt="2024-07-08T22:40:10.526" v="442" actId="20577"/>
          <ac:spMkLst>
            <pc:docMk/>
            <pc:sldMk cId="1185884485" sldId="5488"/>
            <ac:spMk id="2" creationId="{FA0319B2-3C56-CFC9-5633-A23A05EB92AD}"/>
          </ac:spMkLst>
        </pc:spChg>
        <pc:spChg chg="mod">
          <ac:chgData name="McRee, Rebecca" userId="S::mcree_r@cde.state.co.us::3a10fa13-9d60-4c0b-b361-471945732c34" providerId="AD" clId="Web-{DD3C28DD-4CBD-8D0A-157E-B49514D3BE9A}" dt="2024-07-08T22:40:16.854" v="443" actId="20577"/>
          <ac:spMkLst>
            <pc:docMk/>
            <pc:sldMk cId="1185884485" sldId="5488"/>
            <ac:spMk id="3" creationId="{C0512FC2-261A-6790-E9CC-D752F6C04657}"/>
          </ac:spMkLst>
        </pc:spChg>
      </pc:sldChg>
      <pc:sldChg chg="addSp delSp modSp new del">
        <pc:chgData name="McRee, Rebecca" userId="S::mcree_r@cde.state.co.us::3a10fa13-9d60-4c0b-b361-471945732c34" providerId="AD" clId="Web-{DD3C28DD-4CBD-8D0A-157E-B49514D3BE9A}" dt="2024-07-08T22:39:30.525" v="440"/>
        <pc:sldMkLst>
          <pc:docMk/>
          <pc:sldMk cId="2625193570" sldId="5488"/>
        </pc:sldMkLst>
        <pc:spChg chg="del">
          <ac:chgData name="McRee, Rebecca" userId="S::mcree_r@cde.state.co.us::3a10fa13-9d60-4c0b-b361-471945732c34" providerId="AD" clId="Web-{DD3C28DD-4CBD-8D0A-157E-B49514D3BE9A}" dt="2024-07-08T22:39:18.274" v="439"/>
          <ac:spMkLst>
            <pc:docMk/>
            <pc:sldMk cId="2625193570" sldId="5488"/>
            <ac:spMk id="5" creationId="{B970A78F-3B1F-6220-20F5-E534A314DD73}"/>
          </ac:spMkLst>
        </pc:spChg>
        <pc:graphicFrameChg chg="add mod ord modGraphic">
          <ac:chgData name="McRee, Rebecca" userId="S::mcree_r@cde.state.co.us::3a10fa13-9d60-4c0b-b361-471945732c34" providerId="AD" clId="Web-{DD3C28DD-4CBD-8D0A-157E-B49514D3BE9A}" dt="2024-07-08T22:39:18.274" v="439"/>
          <ac:graphicFrameMkLst>
            <pc:docMk/>
            <pc:sldMk cId="2625193570" sldId="5488"/>
            <ac:graphicFrameMk id="7" creationId="{CE142775-872B-79FE-8E55-19877F161785}"/>
          </ac:graphicFrameMkLst>
        </pc:graphicFrameChg>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modSp mod">
        <pc:chgData name="Gudka, Dawna" userId="823cceae-331b-41d6-9a63-34ad6d1db55c" providerId="ADAL" clId="{549EA42D-A1CD-45B4-95B1-9F750FDEAE30}" dt="2024-07-25T01:06:15.258" v="588" actId="20577"/>
        <pc:sldMkLst>
          <pc:docMk/>
          <pc:sldMk cId="3044915438" sldId="256"/>
        </pc:sldMkLst>
        <pc:spChg chg="mod">
          <ac:chgData name="Gudka, Dawna" userId="823cceae-331b-41d6-9a63-34ad6d1db55c" providerId="ADAL" clId="{549EA42D-A1CD-45B4-95B1-9F750FDEAE30}" dt="2024-07-25T01:06:15.258" v="588" actId="20577"/>
          <ac:spMkLst>
            <pc:docMk/>
            <pc:sldMk cId="3044915438" sldId="256"/>
            <ac:spMk id="2" creationId="{00000000-0000-0000-0000-000000000000}"/>
          </ac:spMkLst>
        </pc:spChg>
      </pc:sldChg>
      <pc:sldChg chg="modSp mod">
        <pc:chgData name="Gudka, Dawna" userId="823cceae-331b-41d6-9a63-34ad6d1db55c" providerId="ADAL" clId="{549EA42D-A1CD-45B4-95B1-9F750FDEAE30}" dt="2024-07-25T00:20:52.498" v="28" actId="20577"/>
        <pc:sldMkLst>
          <pc:docMk/>
          <pc:sldMk cId="1037917088" sldId="5098"/>
        </pc:sldMkLst>
        <pc:graphicFrameChg chg="mod modGraphic">
          <ac:chgData name="Gudka, Dawna" userId="823cceae-331b-41d6-9a63-34ad6d1db55c" providerId="ADAL" clId="{549EA42D-A1CD-45B4-95B1-9F750FDEAE30}" dt="2024-07-25T00:20:52.498" v="28" actId="20577"/>
          <ac:graphicFrameMkLst>
            <pc:docMk/>
            <pc:sldMk cId="1037917088" sldId="5098"/>
            <ac:graphicFrameMk id="5" creationId="{5E4612F7-68C6-57CA-E918-38EF641F73CF}"/>
          </ac:graphicFrameMkLst>
        </pc:graphicFrameChg>
      </pc:sldChg>
      <pc:sldChg chg="addSp delSp modSp mod">
        <pc:chgData name="Gudka, Dawna" userId="823cceae-331b-41d6-9a63-34ad6d1db55c" providerId="ADAL" clId="{549EA42D-A1CD-45B4-95B1-9F750FDEAE30}" dt="2024-07-25T01:10:58.391" v="736" actId="962"/>
        <pc:sldMkLst>
          <pc:docMk/>
          <pc:sldMk cId="2968826480" sldId="5465"/>
        </pc:sldMkLst>
        <pc:spChg chg="add del mod">
          <ac:chgData name="Gudka, Dawna" userId="823cceae-331b-41d6-9a63-34ad6d1db55c" providerId="ADAL" clId="{549EA42D-A1CD-45B4-95B1-9F750FDEAE30}" dt="2024-07-25T01:04:04.030" v="324"/>
          <ac:spMkLst>
            <pc:docMk/>
            <pc:sldMk cId="2968826480" sldId="5465"/>
            <ac:spMk id="2" creationId="{9C5E6CF5-D81C-24E4-DAC2-B4F31932B5CE}"/>
          </ac:spMkLst>
        </pc:spChg>
        <pc:spChg chg="ord">
          <ac:chgData name="Gudka, Dawna" userId="823cceae-331b-41d6-9a63-34ad6d1db55c" providerId="ADAL" clId="{549EA42D-A1CD-45B4-95B1-9F750FDEAE30}" dt="2024-07-25T01:10:28.836" v="614" actId="13244"/>
          <ac:spMkLst>
            <pc:docMk/>
            <pc:sldMk cId="2968826480" sldId="5465"/>
            <ac:spMk id="3" creationId="{9E936801-2838-36D0-7699-EE5C61C3F7A2}"/>
          </ac:spMkLst>
        </pc:spChg>
        <pc:spChg chg="add del mod">
          <ac:chgData name="Gudka, Dawna" userId="823cceae-331b-41d6-9a63-34ad6d1db55c" providerId="ADAL" clId="{549EA42D-A1CD-45B4-95B1-9F750FDEAE30}" dt="2024-07-25T01:04:04.028" v="322" actId="478"/>
          <ac:spMkLst>
            <pc:docMk/>
            <pc:sldMk cId="2968826480" sldId="5465"/>
            <ac:spMk id="5" creationId="{8B1E4BAA-C277-EDD7-A517-7E6161D4C39C}"/>
          </ac:spMkLst>
        </pc:spChg>
        <pc:spChg chg="del">
          <ac:chgData name="Gudka, Dawna" userId="823cceae-331b-41d6-9a63-34ad6d1db55c" providerId="ADAL" clId="{549EA42D-A1CD-45B4-95B1-9F750FDEAE30}" dt="2024-07-25T00:24:48.704" v="45" actId="478"/>
          <ac:spMkLst>
            <pc:docMk/>
            <pc:sldMk cId="2968826480" sldId="5465"/>
            <ac:spMk id="9" creationId="{0F241BD3-801F-0A14-29D9-9D95C7187E72}"/>
          </ac:spMkLst>
        </pc:spChg>
        <pc:spChg chg="mod">
          <ac:chgData name="Gudka, Dawna" userId="823cceae-331b-41d6-9a63-34ad6d1db55c" providerId="ADAL" clId="{549EA42D-A1CD-45B4-95B1-9F750FDEAE30}" dt="2024-07-25T01:04:34.177" v="426" actId="20577"/>
          <ac:spMkLst>
            <pc:docMk/>
            <pc:sldMk cId="2968826480" sldId="5465"/>
            <ac:spMk id="20" creationId="{49EFEE59-E129-976B-614D-D6B91A3080B9}"/>
          </ac:spMkLst>
        </pc:spChg>
        <pc:picChg chg="del">
          <ac:chgData name="Gudka, Dawna" userId="823cceae-331b-41d6-9a63-34ad6d1db55c" providerId="ADAL" clId="{549EA42D-A1CD-45B4-95B1-9F750FDEAE30}" dt="2024-07-25T00:24:46.554" v="44" actId="478"/>
          <ac:picMkLst>
            <pc:docMk/>
            <pc:sldMk cId="2968826480" sldId="5465"/>
            <ac:picMk id="4" creationId="{F83B6FAF-4E3C-ECB2-F0DB-1F3468E28BEB}"/>
          </ac:picMkLst>
        </pc:picChg>
        <pc:picChg chg="add del mod">
          <ac:chgData name="Gudka, Dawna" userId="823cceae-331b-41d6-9a63-34ad6d1db55c" providerId="ADAL" clId="{549EA42D-A1CD-45B4-95B1-9F750FDEAE30}" dt="2024-07-25T01:07:23.371" v="589" actId="478"/>
          <ac:picMkLst>
            <pc:docMk/>
            <pc:sldMk cId="2968826480" sldId="5465"/>
            <ac:picMk id="7" creationId="{925A8511-D7FA-22E8-1AC3-7457EDB6CAAA}"/>
          </ac:picMkLst>
        </pc:picChg>
        <pc:picChg chg="add mod ord">
          <ac:chgData name="Gudka, Dawna" userId="823cceae-331b-41d6-9a63-34ad6d1db55c" providerId="ADAL" clId="{549EA42D-A1CD-45B4-95B1-9F750FDEAE30}" dt="2024-07-25T01:10:24.765" v="613" actId="13244"/>
          <ac:picMkLst>
            <pc:docMk/>
            <pc:sldMk cId="2968826480" sldId="5465"/>
            <ac:picMk id="10" creationId="{FA58343F-90E2-75B2-8F01-8FD73B681464}"/>
          </ac:picMkLst>
        </pc:picChg>
        <pc:picChg chg="add mod ord">
          <ac:chgData name="Gudka, Dawna" userId="823cceae-331b-41d6-9a63-34ad6d1db55c" providerId="ADAL" clId="{549EA42D-A1CD-45B4-95B1-9F750FDEAE30}" dt="2024-07-25T01:10:58.391" v="736" actId="962"/>
          <ac:picMkLst>
            <pc:docMk/>
            <pc:sldMk cId="2968826480" sldId="5465"/>
            <ac:picMk id="12" creationId="{9FC747B5-70FF-DC38-2BC5-365D8975A88F}"/>
          </ac:picMkLst>
        </pc:picChg>
        <pc:picChg chg="add mod ord">
          <ac:chgData name="Gudka, Dawna" userId="823cceae-331b-41d6-9a63-34ad6d1db55c" providerId="ADAL" clId="{549EA42D-A1CD-45B4-95B1-9F750FDEAE30}" dt="2024-07-25T01:10:43.782" v="654" actId="962"/>
          <ac:picMkLst>
            <pc:docMk/>
            <pc:sldMk cId="2968826480" sldId="5465"/>
            <ac:picMk id="14" creationId="{55B0E681-7DA2-3119-D94C-AC61A1C8D786}"/>
          </ac:picMkLst>
        </pc:picChg>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graphicFrameChg chg="mod">
          <ac:chgData name="Gudka, Dawna" userId="823cceae-331b-41d6-9a63-34ad6d1db55c" providerId="ADAL" clId="{549EA42D-A1CD-45B4-95B1-9F750FDEAE30}" dt="2024-07-25T00:23:59.496" v="39"/>
          <ac:graphicFrameMkLst>
            <pc:docMk/>
            <pc:sldMk cId="1765433899" sldId="5480"/>
            <ac:graphicFrameMk id="9" creationId="{60663F2C-3380-740B-070F-A79FA5E11DA5}"/>
          </ac:graphicFrameMkLst>
        </pc:graphicFrameChg>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pChg chg="mod">
          <ac:chgData name="Gudka, Dawna" userId="823cceae-331b-41d6-9a63-34ad6d1db55c" providerId="ADAL" clId="{549EA42D-A1CD-45B4-95B1-9F750FDEAE30}" dt="2024-07-25T01:11:34.345" v="837" actId="20577"/>
          <ac:spMkLst>
            <pc:docMk/>
            <pc:sldMk cId="1218041085" sldId="5519"/>
            <ac:spMk id="20" creationId="{49EFEE59-E129-976B-614D-D6B91A3080B9}"/>
          </ac:spMkLst>
        </pc:spChg>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pChg chg="mod ord">
          <ac:chgData name="Heitman, Lindsey" userId="a9773a47-99d2-4599-9377-6d37e9ec0bd3" providerId="ADAL" clId="{D05EF688-4114-42A2-A79D-7C5ACF81DF04}" dt="2024-07-25T14:11:50.244" v="1030" actId="27636"/>
          <ac:spMkLst>
            <pc:docMk/>
            <pc:sldMk cId="505567868" sldId="2340"/>
            <ac:spMk id="2" creationId="{00000000-0000-0000-0000-000000000000}"/>
          </ac:spMkLst>
        </pc:spChg>
        <pc:spChg chg="mod ord">
          <ac:chgData name="Heitman, Lindsey" userId="a9773a47-99d2-4599-9377-6d37e9ec0bd3" providerId="ADAL" clId="{D05EF688-4114-42A2-A79D-7C5ACF81DF04}" dt="2024-07-25T14:11:50.198" v="1029" actId="700"/>
          <ac:spMkLst>
            <pc:docMk/>
            <pc:sldMk cId="505567868" sldId="2340"/>
            <ac:spMk id="3" creationId="{00000000-0000-0000-0000-000000000000}"/>
          </ac:spMkLst>
        </pc:spChg>
        <pc:spChg chg="add del mod ord">
          <ac:chgData name="Heitman, Lindsey" userId="a9773a47-99d2-4599-9377-6d37e9ec0bd3" providerId="ADAL" clId="{D05EF688-4114-42A2-A79D-7C5ACF81DF04}" dt="2024-07-25T14:12:00.838" v="1032"/>
          <ac:spMkLst>
            <pc:docMk/>
            <pc:sldMk cId="505567868" sldId="2340"/>
            <ac:spMk id="4" creationId="{39160CF1-9972-0B3D-EF03-7225A0904BF2}"/>
          </ac:spMkLst>
        </pc:spChg>
        <pc:spChg chg="add del mod ord">
          <ac:chgData name="Heitman, Lindsey" userId="a9773a47-99d2-4599-9377-6d37e9ec0bd3" providerId="ADAL" clId="{D05EF688-4114-42A2-A79D-7C5ACF81DF04}" dt="2024-07-25T14:11:54.042" v="1031"/>
          <ac:spMkLst>
            <pc:docMk/>
            <pc:sldMk cId="505567868" sldId="2340"/>
            <ac:spMk id="5" creationId="{EFC6E549-C75F-43AD-170C-3FC2E7A31BBF}"/>
          </ac:spMkLst>
        </pc:spChg>
        <pc:spChg chg="add mod">
          <ac:chgData name="Heitman, Lindsey" userId="a9773a47-99d2-4599-9377-6d37e9ec0bd3" providerId="ADAL" clId="{D05EF688-4114-42A2-A79D-7C5ACF81DF04}" dt="2024-07-25T14:11:54.042" v="1031"/>
          <ac:spMkLst>
            <pc:docMk/>
            <pc:sldMk cId="505567868" sldId="2340"/>
            <ac:spMk id="6" creationId="{A19F3E2F-5ED2-CFB7-E41B-09CECDCAD4D6}"/>
          </ac:spMkLst>
        </pc:spChg>
        <pc:spChg chg="add mod">
          <ac:chgData name="Heitman, Lindsey" userId="a9773a47-99d2-4599-9377-6d37e9ec0bd3" providerId="ADAL" clId="{D05EF688-4114-42A2-A79D-7C5ACF81DF04}" dt="2024-07-25T14:12:00.838" v="1032"/>
          <ac:spMkLst>
            <pc:docMk/>
            <pc:sldMk cId="505567868" sldId="2340"/>
            <ac:spMk id="7" creationId="{12737F1D-312E-A976-B53E-47DE25DF1093}"/>
          </ac:spMkLst>
        </pc:spChg>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pChg chg="ord">
          <ac:chgData name="Heitman, Lindsey" userId="a9773a47-99d2-4599-9377-6d37e9ec0bd3" providerId="ADAL" clId="{D05EF688-4114-42A2-A79D-7C5ACF81DF04}" dt="2024-07-25T14:10:55.052" v="1026" actId="13244"/>
          <ac:spMkLst>
            <pc:docMk/>
            <pc:sldMk cId="4088682641" sldId="5410"/>
            <ac:spMk id="4" creationId="{00000000-0000-0000-0000-000000000000}"/>
          </ac:spMkLst>
        </pc:spChg>
        <pc:spChg chg="mod">
          <ac:chgData name="Heitman, Lindsey" userId="a9773a47-99d2-4599-9377-6d37e9ec0bd3" providerId="ADAL" clId="{D05EF688-4114-42A2-A79D-7C5ACF81DF04}" dt="2024-07-25T13:55:04.974" v="166" actId="20577"/>
          <ac:spMkLst>
            <pc:docMk/>
            <pc:sldMk cId="4088682641" sldId="5410"/>
            <ac:spMk id="5" creationId="{6AB53239-1CF6-92FB-5ACB-3912F9C0901B}"/>
          </ac:spMkLst>
        </pc:spChg>
        <pc:spChg chg="mod">
          <ac:chgData name="Heitman, Lindsey" userId="a9773a47-99d2-4599-9377-6d37e9ec0bd3" providerId="ADAL" clId="{D05EF688-4114-42A2-A79D-7C5ACF81DF04}" dt="2024-07-25T13:54:35.850" v="72" actId="1076"/>
          <ac:spMkLst>
            <pc:docMk/>
            <pc:sldMk cId="4088682641" sldId="5410"/>
            <ac:spMk id="11" creationId="{8F3D4963-AB3C-867E-367F-592E7135A6AC}"/>
          </ac:spMkLst>
        </pc:spChg>
        <pc:spChg chg="ord">
          <ac:chgData name="Heitman, Lindsey" userId="a9773a47-99d2-4599-9377-6d37e9ec0bd3" providerId="ADAL" clId="{D05EF688-4114-42A2-A79D-7C5ACF81DF04}" dt="2024-07-25T14:10:52.048" v="1025" actId="13244"/>
          <ac:spMkLst>
            <pc:docMk/>
            <pc:sldMk cId="4088682641" sldId="5410"/>
            <ac:spMk id="16" creationId="{02905120-088A-2655-6C92-08698B561C80}"/>
          </ac:spMkLst>
        </pc:spChg>
        <pc:spChg chg="ord">
          <ac:chgData name="Heitman, Lindsey" userId="a9773a47-99d2-4599-9377-6d37e9ec0bd3" providerId="ADAL" clId="{D05EF688-4114-42A2-A79D-7C5ACF81DF04}" dt="2024-07-25T14:10:50.056" v="1024" actId="13244"/>
          <ac:spMkLst>
            <pc:docMk/>
            <pc:sldMk cId="4088682641" sldId="5410"/>
            <ac:spMk id="17" creationId="{1F5E689E-E26A-A2D1-CF8A-17407058904D}"/>
          </ac:spMkLst>
        </pc:spChg>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pChg chg="mod">
          <ac:chgData name="Heitman, Lindsey" userId="a9773a47-99d2-4599-9377-6d37e9ec0bd3" providerId="ADAL" clId="{D05EF688-4114-42A2-A79D-7C5ACF81DF04}" dt="2024-07-25T13:28:53.258" v="5" actId="13926"/>
          <ac:spMkLst>
            <pc:docMk/>
            <pc:sldMk cId="3475955931" sldId="5513"/>
            <ac:spMk id="10" creationId="{C01C6E1B-E65F-A8D1-83A2-E15694A2FBB0}"/>
          </ac:spMkLst>
        </pc:spChg>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pChg chg="mod">
          <ac:chgData name="Heitman, Lindsey" userId="a9773a47-99d2-4599-9377-6d37e9ec0bd3" providerId="ADAL" clId="{D05EF688-4114-42A2-A79D-7C5ACF81DF04}" dt="2024-07-25T14:08:38.680" v="804" actId="20577"/>
          <ac:spMkLst>
            <pc:docMk/>
            <pc:sldMk cId="1306306202" sldId="5522"/>
            <ac:spMk id="2" creationId="{527B2F7D-CAC9-D7B3-1CC1-4C0D373DC857}"/>
          </ac:spMkLst>
        </pc:spChg>
        <pc:spChg chg="mod">
          <ac:chgData name="Heitman, Lindsey" userId="a9773a47-99d2-4599-9377-6d37e9ec0bd3" providerId="ADAL" clId="{D05EF688-4114-42A2-A79D-7C5ACF81DF04}" dt="2024-07-25T14:10:03.869" v="1023" actId="20577"/>
          <ac:spMkLst>
            <pc:docMk/>
            <pc:sldMk cId="1306306202" sldId="5522"/>
            <ac:spMk id="3" creationId="{031942A6-7101-90CE-0D26-0F28F76017C9}"/>
          </ac:spMkLst>
        </pc:spChg>
        <pc:spChg chg="del">
          <ac:chgData name="Heitman, Lindsey" userId="a9773a47-99d2-4599-9377-6d37e9ec0bd3" providerId="ADAL" clId="{D05EF688-4114-42A2-A79D-7C5ACF81DF04}" dt="2024-07-25T14:11:34.614" v="1027"/>
          <ac:spMkLst>
            <pc:docMk/>
            <pc:sldMk cId="1306306202" sldId="5522"/>
            <ac:spMk id="5" creationId="{B8D4D767-A5BD-9956-C89A-69CAB88CD15F}"/>
          </ac:spMkLst>
        </pc:spChg>
        <pc:spChg chg="del">
          <ac:chgData name="Heitman, Lindsey" userId="a9773a47-99d2-4599-9377-6d37e9ec0bd3" providerId="ADAL" clId="{D05EF688-4114-42A2-A79D-7C5ACF81DF04}" dt="2024-07-25T14:11:42.951" v="1028"/>
          <ac:spMkLst>
            <pc:docMk/>
            <pc:sldMk cId="1306306202" sldId="5522"/>
            <ac:spMk id="6" creationId="{9178DCF5-6801-ACEA-6E01-2367B6A8CE70}"/>
          </ac:spMkLst>
        </pc:spChg>
        <pc:spChg chg="add mod">
          <ac:chgData name="Heitman, Lindsey" userId="a9773a47-99d2-4599-9377-6d37e9ec0bd3" providerId="ADAL" clId="{D05EF688-4114-42A2-A79D-7C5ACF81DF04}" dt="2024-07-25T14:11:34.614" v="1027"/>
          <ac:spMkLst>
            <pc:docMk/>
            <pc:sldMk cId="1306306202" sldId="5522"/>
            <ac:spMk id="7" creationId="{7F91F283-2523-05C6-B77D-A0F8C686A440}"/>
          </ac:spMkLst>
        </pc:spChg>
        <pc:spChg chg="add mod">
          <ac:chgData name="Heitman, Lindsey" userId="a9773a47-99d2-4599-9377-6d37e9ec0bd3" providerId="ADAL" clId="{D05EF688-4114-42A2-A79D-7C5ACF81DF04}" dt="2024-07-25T14:11:42.951" v="1028"/>
          <ac:spMkLst>
            <pc:docMk/>
            <pc:sldMk cId="1306306202" sldId="5522"/>
            <ac:spMk id="8" creationId="{2E60B65C-7D23-EBB7-FAB1-DDEB08312E49}"/>
          </ac:spMkLst>
        </pc:spChg>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sldChg chg="modSp">
        <pc:chgData name="Tribbett, Jessica" userId="S::tribbett_jessica@cde.state.co.us::b8af59d7-a86d-4166-a022-d856dc24c475" providerId="AD" clId="Web-{1F579E3D-0961-FF5C-94B3-7BBE0C5CCD72}" dt="2024-06-12T19:39:11.339" v="7"/>
        <pc:sldMkLst>
          <pc:docMk/>
          <pc:sldMk cId="1212467416" sldId="261"/>
        </pc:sldMkLst>
        <pc:graphicFrameChg chg="mod modGraphic">
          <ac:chgData name="Tribbett, Jessica" userId="S::tribbett_jessica@cde.state.co.us::b8af59d7-a86d-4166-a022-d856dc24c475" providerId="AD" clId="Web-{1F579E3D-0961-FF5C-94B3-7BBE0C5CCD72}" dt="2024-06-12T19:39:11.339" v="7"/>
          <ac:graphicFrameMkLst>
            <pc:docMk/>
            <pc:sldMk cId="1212467416" sldId="261"/>
            <ac:graphicFrameMk id="5" creationId="{9C3641C5-EC4F-D3EA-E4A2-8ABB597C5BAA}"/>
          </ac:graphicFrameMkLst>
        </pc:graphicFrameChg>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pChg chg="mod">
          <ac:chgData name="McRee, Rebecca" userId="S::mcree_r@cde.state.co.us::3a10fa13-9d60-4c0b-b361-471945732c34" providerId="AD" clId="Web-{FCEA6F69-377D-132F-2645-257A039C8A0D}" dt="2024-07-09T03:45:09.150" v="519" actId="20577"/>
          <ac:spMkLst>
            <pc:docMk/>
            <pc:sldMk cId="3119728627" sldId="5486"/>
            <ac:spMk id="8" creationId="{D6504B4B-6829-E849-F7AC-00D6C78E1D0B}"/>
          </ac:spMkLst>
        </pc:spChg>
      </pc:sldChg>
      <pc:sldChg chg="modSp">
        <pc:chgData name="McRee, Rebecca" userId="S::mcree_r@cde.state.co.us::3a10fa13-9d60-4c0b-b361-471945732c34" providerId="AD" clId="Web-{FCEA6F69-377D-132F-2645-257A039C8A0D}" dt="2024-07-09T03:52:11.632" v="547" actId="20577"/>
        <pc:sldMkLst>
          <pc:docMk/>
          <pc:sldMk cId="2585022322" sldId="5489"/>
        </pc:sldMkLst>
        <pc:spChg chg="mod">
          <ac:chgData name="McRee, Rebecca" userId="S::mcree_r@cde.state.co.us::3a10fa13-9d60-4c0b-b361-471945732c34" providerId="AD" clId="Web-{FCEA6F69-377D-132F-2645-257A039C8A0D}" dt="2024-07-09T03:52:11.632" v="547" actId="20577"/>
          <ac:spMkLst>
            <pc:docMk/>
            <pc:sldMk cId="2585022322" sldId="5489"/>
            <ac:spMk id="3" creationId="{C0512FC2-261A-6790-E9CC-D752F6C04657}"/>
          </ac:spMkLst>
        </pc:spChg>
      </pc:sldChg>
      <pc:sldChg chg="addSp delSp modSp">
        <pc:chgData name="McRee, Rebecca" userId="S::mcree_r@cde.state.co.us::3a10fa13-9d60-4c0b-b361-471945732c34" providerId="AD" clId="Web-{FCEA6F69-377D-132F-2645-257A039C8A0D}" dt="2024-07-09T03:49:52.332" v="524"/>
        <pc:sldMkLst>
          <pc:docMk/>
          <pc:sldMk cId="1982214778" sldId="5491"/>
        </pc:sldMkLst>
        <pc:spChg chg="del mod">
          <ac:chgData name="McRee, Rebecca" userId="S::mcree_r@cde.state.co.us::3a10fa13-9d60-4c0b-b361-471945732c34" providerId="AD" clId="Web-{FCEA6F69-377D-132F-2645-257A039C8A0D}" dt="2024-07-09T03:49:29.207" v="522"/>
          <ac:spMkLst>
            <pc:docMk/>
            <pc:sldMk cId="1982214778" sldId="5491"/>
            <ac:spMk id="12" creationId="{336E6375-A961-063D-6650-8E192C3CA9C6}"/>
          </ac:spMkLst>
        </pc:spChg>
        <pc:picChg chg="add mod ord">
          <ac:chgData name="McRee, Rebecca" userId="S::mcree_r@cde.state.co.us::3a10fa13-9d60-4c0b-b361-471945732c34" providerId="AD" clId="Web-{FCEA6F69-377D-132F-2645-257A039C8A0D}" dt="2024-07-09T03:49:52.332" v="524"/>
          <ac:picMkLst>
            <pc:docMk/>
            <pc:sldMk cId="1982214778" sldId="5491"/>
            <ac:picMk id="3" creationId="{9157BE92-C961-6855-055A-F84C1D30DE7E}"/>
          </ac:picMkLst>
        </pc:picChg>
      </pc:sldChg>
      <pc:sldChg chg="modSp new">
        <pc:chgData name="McRee, Rebecca" userId="S::mcree_r@cde.state.co.us::3a10fa13-9d60-4c0b-b361-471945732c34" providerId="AD" clId="Web-{FCEA6F69-377D-132F-2645-257A039C8A0D}" dt="2024-07-09T03:45:48.104" v="520" actId="20577"/>
        <pc:sldMkLst>
          <pc:docMk/>
          <pc:sldMk cId="3720038814" sldId="5492"/>
        </pc:sldMkLst>
        <pc:spChg chg="mod">
          <ac:chgData name="McRee, Rebecca" userId="S::mcree_r@cde.state.co.us::3a10fa13-9d60-4c0b-b361-471945732c34" providerId="AD" clId="Web-{FCEA6F69-377D-132F-2645-257A039C8A0D}" dt="2024-07-09T03:10:01.286" v="17" actId="20577"/>
          <ac:spMkLst>
            <pc:docMk/>
            <pc:sldMk cId="3720038814" sldId="5492"/>
            <ac:spMk id="2" creationId="{DDD12D9B-D0CC-51FF-9042-3C16BE7DE5C0}"/>
          </ac:spMkLst>
        </pc:spChg>
        <pc:spChg chg="mod">
          <ac:chgData name="McRee, Rebecca" userId="S::mcree_r@cde.state.co.us::3a10fa13-9d60-4c0b-b361-471945732c34" providerId="AD" clId="Web-{FCEA6F69-377D-132F-2645-257A039C8A0D}" dt="2024-07-09T03:45:48.104" v="520" actId="20577"/>
          <ac:spMkLst>
            <pc:docMk/>
            <pc:sldMk cId="3720038814" sldId="5492"/>
            <ac:spMk id="3" creationId="{41929398-3307-4852-998A-C63D3F5BC66D}"/>
          </ac:spMkLst>
        </pc:spChg>
        <pc:spChg chg="mod">
          <ac:chgData name="McRee, Rebecca" userId="S::mcree_r@cde.state.co.us::3a10fa13-9d60-4c0b-b361-471945732c34" providerId="AD" clId="Web-{FCEA6F69-377D-132F-2645-257A039C8A0D}" dt="2024-07-09T03:12:32.054" v="44" actId="20577"/>
          <ac:spMkLst>
            <pc:docMk/>
            <pc:sldMk cId="3720038814" sldId="5492"/>
            <ac:spMk id="5" creationId="{9544FF51-2EFC-3A0B-B2B9-DB44572D4FA0}"/>
          </ac:spMkLst>
        </pc:spChg>
        <pc:spChg chg="mod">
          <ac:chgData name="McRee, Rebecca" userId="S::mcree_r@cde.state.co.us::3a10fa13-9d60-4c0b-b361-471945732c34" providerId="AD" clId="Web-{FCEA6F69-377D-132F-2645-257A039C8A0D}" dt="2024-07-09T03:44:04.774" v="507"/>
          <ac:spMkLst>
            <pc:docMk/>
            <pc:sldMk cId="3720038814" sldId="5492"/>
            <ac:spMk id="6" creationId="{ECD83A47-F3E6-FAB8-625B-171ADEB52911}"/>
          </ac:spMkLst>
        </pc:spChg>
      </pc:sldChg>
      <pc:sldChg chg="modSp new">
        <pc:chgData name="McRee, Rebecca" userId="S::mcree_r@cde.state.co.us::3a10fa13-9d60-4c0b-b361-471945732c34" providerId="AD" clId="Web-{FCEA6F69-377D-132F-2645-257A039C8A0D}" dt="2024-07-09T03:43:52.977" v="506" actId="20577"/>
        <pc:sldMkLst>
          <pc:docMk/>
          <pc:sldMk cId="2237555646" sldId="5493"/>
        </pc:sldMkLst>
        <pc:spChg chg="mod">
          <ac:chgData name="McRee, Rebecca" userId="S::mcree_r@cde.state.co.us::3a10fa13-9d60-4c0b-b361-471945732c34" providerId="AD" clId="Web-{FCEA6F69-377D-132F-2645-257A039C8A0D}" dt="2024-07-09T03:13:50.461" v="74" actId="20577"/>
          <ac:spMkLst>
            <pc:docMk/>
            <pc:sldMk cId="2237555646" sldId="5493"/>
            <ac:spMk id="2" creationId="{556F33D1-4714-4B8F-A83C-63413159DCE3}"/>
          </ac:spMkLst>
        </pc:spChg>
        <pc:spChg chg="mod">
          <ac:chgData name="McRee, Rebecca" userId="S::mcree_r@cde.state.co.us::3a10fa13-9d60-4c0b-b361-471945732c34" providerId="AD" clId="Web-{FCEA6F69-377D-132F-2645-257A039C8A0D}" dt="2024-07-09T03:16:19.292" v="96" actId="20577"/>
          <ac:spMkLst>
            <pc:docMk/>
            <pc:sldMk cId="2237555646" sldId="5493"/>
            <ac:spMk id="3" creationId="{6FDE60B3-D47E-F68A-3BCE-3ED300F2C1E9}"/>
          </ac:spMkLst>
        </pc:spChg>
        <pc:spChg chg="mod">
          <ac:chgData name="McRee, Rebecca" userId="S::mcree_r@cde.state.co.us::3a10fa13-9d60-4c0b-b361-471945732c34" providerId="AD" clId="Web-{FCEA6F69-377D-132F-2645-257A039C8A0D}" dt="2024-07-09T03:16:31.010" v="101" actId="20577"/>
          <ac:spMkLst>
            <pc:docMk/>
            <pc:sldMk cId="2237555646" sldId="5493"/>
            <ac:spMk id="5" creationId="{42946AB6-E265-CC7C-7426-191F4AAA543B}"/>
          </ac:spMkLst>
        </pc:spChg>
        <pc:spChg chg="mod">
          <ac:chgData name="McRee, Rebecca" userId="S::mcree_r@cde.state.co.us::3a10fa13-9d60-4c0b-b361-471945732c34" providerId="AD" clId="Web-{FCEA6F69-377D-132F-2645-257A039C8A0D}" dt="2024-07-09T03:43:52.977" v="506" actId="20577"/>
          <ac:spMkLst>
            <pc:docMk/>
            <pc:sldMk cId="2237555646" sldId="5493"/>
            <ac:spMk id="6" creationId="{393A982E-7141-B37E-D985-D92BC395BB39}"/>
          </ac:spMkLst>
        </pc:spChg>
      </pc:sldChg>
      <pc:sldChg chg="modSp new">
        <pc:chgData name="McRee, Rebecca" userId="S::mcree_r@cde.state.co.us::3a10fa13-9d60-4c0b-b361-471945732c34" providerId="AD" clId="Web-{FCEA6F69-377D-132F-2645-257A039C8A0D}" dt="2024-07-09T03:51:29.490" v="525" actId="20577"/>
        <pc:sldMkLst>
          <pc:docMk/>
          <pc:sldMk cId="2135472359" sldId="5494"/>
        </pc:sldMkLst>
        <pc:spChg chg="mod">
          <ac:chgData name="McRee, Rebecca" userId="S::mcree_r@cde.state.co.us::3a10fa13-9d60-4c0b-b361-471945732c34" providerId="AD" clId="Web-{FCEA6F69-377D-132F-2645-257A039C8A0D}" dt="2024-07-09T03:18:09.996" v="179" actId="20577"/>
          <ac:spMkLst>
            <pc:docMk/>
            <pc:sldMk cId="2135472359" sldId="5494"/>
            <ac:spMk id="2" creationId="{823708CD-1588-D5BA-DA3D-99C6A0FAE69F}"/>
          </ac:spMkLst>
        </pc:spChg>
        <pc:spChg chg="mod">
          <ac:chgData name="McRee, Rebecca" userId="S::mcree_r@cde.state.co.us::3a10fa13-9d60-4c0b-b361-471945732c34" providerId="AD" clId="Web-{FCEA6F69-377D-132F-2645-257A039C8A0D}" dt="2024-07-09T03:51:29.490" v="525" actId="20577"/>
          <ac:spMkLst>
            <pc:docMk/>
            <pc:sldMk cId="2135472359" sldId="5494"/>
            <ac:spMk id="3" creationId="{93573015-CF73-726B-7712-E0BFC6E78E3F}"/>
          </ac:spMkLst>
        </pc:spChg>
        <pc:spChg chg="mod">
          <ac:chgData name="McRee, Rebecca" userId="S::mcree_r@cde.state.co.us::3a10fa13-9d60-4c0b-b361-471945732c34" providerId="AD" clId="Web-{FCEA6F69-377D-132F-2645-257A039C8A0D}" dt="2024-07-09T03:24:53.643" v="500" actId="20577"/>
          <ac:spMkLst>
            <pc:docMk/>
            <pc:sldMk cId="2135472359" sldId="5494"/>
            <ac:spMk id="5" creationId="{2C00DE5B-0D27-7AD6-DD44-8F4887DC5C33}"/>
          </ac:spMkLst>
        </pc:spChg>
        <pc:spChg chg="mod">
          <ac:chgData name="McRee, Rebecca" userId="S::mcree_r@cde.state.co.us::3a10fa13-9d60-4c0b-b361-471945732c34" providerId="AD" clId="Web-{FCEA6F69-377D-132F-2645-257A039C8A0D}" dt="2024-07-09T03:44:46.306" v="511" actId="20577"/>
          <ac:spMkLst>
            <pc:docMk/>
            <pc:sldMk cId="2135472359" sldId="5494"/>
            <ac:spMk id="6" creationId="{9090EB08-9EC1-4803-ACB4-7D96F5468026}"/>
          </ac:spMkLst>
        </pc:spChg>
      </pc:sldChg>
      <pc:sldChg chg="modSp new">
        <pc:chgData name="McRee, Rebecca" userId="S::mcree_r@cde.state.co.us::3a10fa13-9d60-4c0b-b361-471945732c34" providerId="AD" clId="Web-{FCEA6F69-377D-132F-2645-257A039C8A0D}" dt="2024-07-09T04:06:45.120" v="909" actId="20577"/>
        <pc:sldMkLst>
          <pc:docMk/>
          <pc:sldMk cId="1039979550" sldId="5495"/>
        </pc:sldMkLst>
        <pc:spChg chg="mod">
          <ac:chgData name="McRee, Rebecca" userId="S::mcree_r@cde.state.co.us::3a10fa13-9d60-4c0b-b361-471945732c34" providerId="AD" clId="Web-{FCEA6F69-377D-132F-2645-257A039C8A0D}" dt="2024-07-09T04:02:46.753" v="871" actId="20577"/>
          <ac:spMkLst>
            <pc:docMk/>
            <pc:sldMk cId="1039979550" sldId="5495"/>
            <ac:spMk id="2" creationId="{EC2C951B-960C-A6FE-64C3-FF6692410442}"/>
          </ac:spMkLst>
        </pc:spChg>
        <pc:spChg chg="mod">
          <ac:chgData name="McRee, Rebecca" userId="S::mcree_r@cde.state.co.us::3a10fa13-9d60-4c0b-b361-471945732c34" providerId="AD" clId="Web-{FCEA6F69-377D-132F-2645-257A039C8A0D}" dt="2024-07-09T04:06:45.120" v="909" actId="20577"/>
          <ac:spMkLst>
            <pc:docMk/>
            <pc:sldMk cId="1039979550" sldId="5495"/>
            <ac:spMk id="3" creationId="{2865F7B2-122F-2696-5877-03DFD3EA02BC}"/>
          </ac:spMkLst>
        </pc:spChg>
        <pc:spChg chg="mod">
          <ac:chgData name="McRee, Rebecca" userId="S::mcree_r@cde.state.co.us::3a10fa13-9d60-4c0b-b361-471945732c34" providerId="AD" clId="Web-{FCEA6F69-377D-132F-2645-257A039C8A0D}" dt="2024-07-09T03:56:38.246" v="606" actId="20577"/>
          <ac:spMkLst>
            <pc:docMk/>
            <pc:sldMk cId="1039979550" sldId="5495"/>
            <ac:spMk id="5" creationId="{F2864C08-68B3-3CF9-48AE-E3EC6D0C1700}"/>
          </ac:spMkLst>
        </pc:spChg>
        <pc:spChg chg="mod">
          <ac:chgData name="McRee, Rebecca" userId="S::mcree_r@cde.state.co.us::3a10fa13-9d60-4c0b-b361-471945732c34" providerId="AD" clId="Web-{FCEA6F69-377D-132F-2645-257A039C8A0D}" dt="2024-07-09T03:56:31.527" v="597" actId="20577"/>
          <ac:spMkLst>
            <pc:docMk/>
            <pc:sldMk cId="1039979550" sldId="5495"/>
            <ac:spMk id="6" creationId="{DE4489AE-29A8-82AB-48D8-25DAB1CDCF14}"/>
          </ac:spMkLst>
        </pc:spChg>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pChg chg="mod">
          <ac:chgData name="McRee, Rebecca" userId="S::mcree_r@cde.state.co.us::3a10fa13-9d60-4c0b-b361-471945732c34" providerId="AD" clId="Web-{FCEA6F69-377D-132F-2645-257A039C8A0D}" dt="2024-07-09T04:02:52.050" v="872" actId="20577"/>
          <ac:spMkLst>
            <pc:docMk/>
            <pc:sldMk cId="2856351610" sldId="5496"/>
            <ac:spMk id="2" creationId="{EC2C951B-960C-A6FE-64C3-FF6692410442}"/>
          </ac:spMkLst>
        </pc:spChg>
        <pc:spChg chg="mod">
          <ac:chgData name="McRee, Rebecca" userId="S::mcree_r@cde.state.co.us::3a10fa13-9d60-4c0b-b361-471945732c34" providerId="AD" clId="Web-{FCEA6F69-377D-132F-2645-257A039C8A0D}" dt="2024-07-09T04:03:42.379" v="881" actId="20577"/>
          <ac:spMkLst>
            <pc:docMk/>
            <pc:sldMk cId="2856351610" sldId="5496"/>
            <ac:spMk id="3" creationId="{2865F7B2-122F-2696-5877-03DFD3EA02BC}"/>
          </ac:spMkLst>
        </pc:spChg>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sldChg chg="modSp mod">
        <pc:chgData name="Hoffman, Peter" userId="673cee94-26bd-4c2a-ab82-1b3669e2f049" providerId="ADAL" clId="{65E221E0-22DB-4ED9-91C1-495689D389F8}" dt="2024-08-28T21:09:45.551" v="22" actId="14100"/>
        <pc:sldMkLst>
          <pc:docMk/>
          <pc:sldMk cId="3717000822" sldId="280"/>
        </pc:sldMkLst>
        <pc:graphicFrameChg chg="mod">
          <ac:chgData name="Hoffman, Peter" userId="673cee94-26bd-4c2a-ab82-1b3669e2f049" providerId="ADAL" clId="{65E221E0-22DB-4ED9-91C1-495689D389F8}" dt="2024-08-28T21:09:45.551" v="22" actId="14100"/>
          <ac:graphicFrameMkLst>
            <pc:docMk/>
            <pc:sldMk cId="3717000822" sldId="280"/>
            <ac:graphicFrameMk id="12" creationId="{1AA09EE0-7419-6ED5-4AA1-CC9009509570}"/>
          </ac:graphicFrameMkLst>
        </pc:graphicFrameChg>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pChg chg="mod">
          <ac:chgData name="McRee, Rebecca" userId="S::mcree_r@cde.state.co.us::3a10fa13-9d60-4c0b-b361-471945732c34" providerId="AD" clId="Web-{FCD9B6BA-8696-67B8-8F3C-38131C57E7CA}" dt="2024-07-22T23:35:51.284" v="543" actId="20577"/>
          <ac:spMkLst>
            <pc:docMk/>
            <pc:sldMk cId="538669139" sldId="5487"/>
            <ac:spMk id="10" creationId="{2C414304-CEE9-FF70-41A8-ED4153B3F105}"/>
          </ac:spMkLst>
        </pc:spChg>
      </pc:sldChg>
      <pc:sldChg chg="modSp">
        <pc:chgData name="McRee, Rebecca" userId="S::mcree_r@cde.state.co.us::3a10fa13-9d60-4c0b-b361-471945732c34" providerId="AD" clId="Web-{FCD9B6BA-8696-67B8-8F3C-38131C57E7CA}" dt="2024-07-22T23:35:24.955" v="514" actId="20577"/>
        <pc:sldMkLst>
          <pc:docMk/>
          <pc:sldMk cId="1185884485" sldId="5488"/>
        </pc:sldMkLst>
        <pc:spChg chg="mod">
          <ac:chgData name="McRee, Rebecca" userId="S::mcree_r@cde.state.co.us::3a10fa13-9d60-4c0b-b361-471945732c34" providerId="AD" clId="Web-{FCD9B6BA-8696-67B8-8F3C-38131C57E7CA}" dt="2024-07-22T23:35:13.111" v="496" actId="20577"/>
          <ac:spMkLst>
            <pc:docMk/>
            <pc:sldMk cId="1185884485" sldId="5488"/>
            <ac:spMk id="3" creationId="{C0512FC2-261A-6790-E9CC-D752F6C04657}"/>
          </ac:spMkLst>
        </pc:spChg>
        <pc:spChg chg="mod">
          <ac:chgData name="McRee, Rebecca" userId="S::mcree_r@cde.state.co.us::3a10fa13-9d60-4c0b-b361-471945732c34" providerId="AD" clId="Web-{FCD9B6BA-8696-67B8-8F3C-38131C57E7CA}" dt="2024-07-22T23:35:24.955" v="514" actId="20577"/>
          <ac:spMkLst>
            <pc:docMk/>
            <pc:sldMk cId="1185884485" sldId="5488"/>
            <ac:spMk id="6" creationId="{84787FAE-4432-05A1-C385-C9BB47E8B98C}"/>
          </ac:spMkLst>
        </pc:spChg>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pChg chg="mod">
          <ac:chgData name="McRee, Rebecca" userId="S::mcree_r@cde.state.co.us::3a10fa13-9d60-4c0b-b361-471945732c34" providerId="AD" clId="Web-{FCD9B6BA-8696-67B8-8F3C-38131C57E7CA}" dt="2024-07-22T23:35:39.049" v="528" actId="20577"/>
          <ac:spMkLst>
            <pc:docMk/>
            <pc:sldMk cId="1982214778" sldId="5491"/>
            <ac:spMk id="9" creationId="{287F34C0-E77A-539A-5866-1FAA96618978}"/>
          </ac:spMkLst>
        </pc:spChg>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pChg chg="mod">
          <ac:chgData name="McRee, Rebecca" userId="S::mcree_r@cde.state.co.us::3a10fa13-9d60-4c0b-b361-471945732c34" providerId="AD" clId="Web-{FCD9B6BA-8696-67B8-8F3C-38131C57E7CA}" dt="2024-07-22T23:33:42.454" v="472" actId="20577"/>
          <ac:spMkLst>
            <pc:docMk/>
            <pc:sldMk cId="2135472359" sldId="5494"/>
            <ac:spMk id="3" creationId="{93573015-CF73-726B-7712-E0BFC6E78E3F}"/>
          </ac:spMkLst>
        </pc:spChg>
        <pc:spChg chg="mod">
          <ac:chgData name="McRee, Rebecca" userId="S::mcree_r@cde.state.co.us::3a10fa13-9d60-4c0b-b361-471945732c34" providerId="AD" clId="Web-{FCD9B6BA-8696-67B8-8F3C-38131C57E7CA}" dt="2024-07-22T23:36:00.534" v="556" actId="20577"/>
          <ac:spMkLst>
            <pc:docMk/>
            <pc:sldMk cId="2135472359" sldId="5494"/>
            <ac:spMk id="6" creationId="{9090EB08-9EC1-4803-ACB4-7D96F5468026}"/>
          </ac:spMkLst>
        </pc:spChg>
      </pc:sldChg>
      <pc:sldChg chg="modSp">
        <pc:chgData name="McRee, Rebecca" userId="S::mcree_r@cde.state.co.us::3a10fa13-9d60-4c0b-b361-471945732c34" providerId="AD" clId="Web-{FCD9B6BA-8696-67B8-8F3C-38131C57E7CA}" dt="2024-07-22T23:39:20.256" v="678" actId="20577"/>
        <pc:sldMkLst>
          <pc:docMk/>
          <pc:sldMk cId="1039979550" sldId="5495"/>
        </pc:sldMkLst>
        <pc:spChg chg="mod">
          <ac:chgData name="McRee, Rebecca" userId="S::mcree_r@cde.state.co.us::3a10fa13-9d60-4c0b-b361-471945732c34" providerId="AD" clId="Web-{FCD9B6BA-8696-67B8-8F3C-38131C57E7CA}" dt="2024-07-22T23:39:20.256" v="678" actId="20577"/>
          <ac:spMkLst>
            <pc:docMk/>
            <pc:sldMk cId="1039979550" sldId="5495"/>
            <ac:spMk id="2" creationId="{EC2C951B-960C-A6FE-64C3-FF6692410442}"/>
          </ac:spMkLst>
        </pc:spChg>
        <pc:spChg chg="mod">
          <ac:chgData name="McRee, Rebecca" userId="S::mcree_r@cde.state.co.us::3a10fa13-9d60-4c0b-b361-471945732c34" providerId="AD" clId="Web-{FCD9B6BA-8696-67B8-8F3C-38131C57E7CA}" dt="2024-07-22T23:38:21.630" v="663" actId="20577"/>
          <ac:spMkLst>
            <pc:docMk/>
            <pc:sldMk cId="1039979550" sldId="5495"/>
            <ac:spMk id="3" creationId="{2865F7B2-122F-2696-5877-03DFD3EA02BC}"/>
          </ac:spMkLst>
        </pc:spChg>
        <pc:spChg chg="mod">
          <ac:chgData name="McRee, Rebecca" userId="S::mcree_r@cde.state.co.us::3a10fa13-9d60-4c0b-b361-471945732c34" providerId="AD" clId="Web-{FCD9B6BA-8696-67B8-8F3C-38131C57E7CA}" dt="2024-07-22T23:36:23.472" v="563" actId="20577"/>
          <ac:spMkLst>
            <pc:docMk/>
            <pc:sldMk cId="1039979550" sldId="5495"/>
            <ac:spMk id="5" creationId="{F2864C08-68B3-3CF9-48AE-E3EC6D0C1700}"/>
          </ac:spMkLst>
        </pc:spChg>
        <pc:spChg chg="mod">
          <ac:chgData name="McRee, Rebecca" userId="S::mcree_r@cde.state.co.us::3a10fa13-9d60-4c0b-b361-471945732c34" providerId="AD" clId="Web-{FCD9B6BA-8696-67B8-8F3C-38131C57E7CA}" dt="2024-07-22T23:36:34.488" v="574" actId="20577"/>
          <ac:spMkLst>
            <pc:docMk/>
            <pc:sldMk cId="1039979550" sldId="5495"/>
            <ac:spMk id="6" creationId="{DE4489AE-29A8-82AB-48D8-25DAB1CDCF14}"/>
          </ac:spMkLst>
        </pc:spChg>
      </pc:sldChg>
      <pc:sldChg chg="modSp">
        <pc:chgData name="McRee, Rebecca" userId="S::mcree_r@cde.state.co.us::3a10fa13-9d60-4c0b-b361-471945732c34" providerId="AD" clId="Web-{FCD9B6BA-8696-67B8-8F3C-38131C57E7CA}" dt="2024-07-22T23:39:03.724" v="669" actId="20577"/>
        <pc:sldMkLst>
          <pc:docMk/>
          <pc:sldMk cId="2856351610" sldId="5496"/>
        </pc:sldMkLst>
        <pc:spChg chg="mod">
          <ac:chgData name="McRee, Rebecca" userId="S::mcree_r@cde.state.co.us::3a10fa13-9d60-4c0b-b361-471945732c34" providerId="AD" clId="Web-{FCD9B6BA-8696-67B8-8F3C-38131C57E7CA}" dt="2024-07-22T23:39:03.724" v="669" actId="20577"/>
          <ac:spMkLst>
            <pc:docMk/>
            <pc:sldMk cId="2856351610" sldId="5496"/>
            <ac:spMk id="2" creationId="{EC2C951B-960C-A6FE-64C3-FF6692410442}"/>
          </ac:spMkLst>
        </pc:spChg>
        <pc:spChg chg="mod">
          <ac:chgData name="McRee, Rebecca" userId="S::mcree_r@cde.state.co.us::3a10fa13-9d60-4c0b-b361-471945732c34" providerId="AD" clId="Web-{FCD9B6BA-8696-67B8-8F3C-38131C57E7CA}" dt="2024-07-22T23:21:06.755" v="18" actId="20577"/>
          <ac:spMkLst>
            <pc:docMk/>
            <pc:sldMk cId="2856351610" sldId="5496"/>
            <ac:spMk id="3" creationId="{2865F7B2-122F-2696-5877-03DFD3EA02BC}"/>
          </ac:spMkLst>
        </pc:spChg>
        <pc:spChg chg="mod">
          <ac:chgData name="McRee, Rebecca" userId="S::mcree_r@cde.state.co.us::3a10fa13-9d60-4c0b-b361-471945732c34" providerId="AD" clId="Web-{FCD9B6BA-8696-67B8-8F3C-38131C57E7CA}" dt="2024-07-22T23:37:41.848" v="655" actId="20577"/>
          <ac:spMkLst>
            <pc:docMk/>
            <pc:sldMk cId="2856351610" sldId="5496"/>
            <ac:spMk id="5" creationId="{F2864C08-68B3-3CF9-48AE-E3EC6D0C1700}"/>
          </ac:spMkLst>
        </pc:spChg>
        <pc:spChg chg="mod">
          <ac:chgData name="McRee, Rebecca" userId="S::mcree_r@cde.state.co.us::3a10fa13-9d60-4c0b-b361-471945732c34" providerId="AD" clId="Web-{FCD9B6BA-8696-67B8-8F3C-38131C57E7CA}" dt="2024-07-22T23:37:51.145" v="661" actId="20577"/>
          <ac:spMkLst>
            <pc:docMk/>
            <pc:sldMk cId="2856351610" sldId="5496"/>
            <ac:spMk id="6" creationId="{DE4489AE-29A8-82AB-48D8-25DAB1CDCF14}"/>
          </ac:spMkLst>
        </pc:spChg>
      </pc:sldChg>
      <pc:sldChg chg="modSp">
        <pc:chgData name="McRee, Rebecca" userId="S::mcree_r@cde.state.co.us::3a10fa13-9d60-4c0b-b361-471945732c34" providerId="AD" clId="Web-{FCD9B6BA-8696-67B8-8F3C-38131C57E7CA}" dt="2024-07-22T23:39:12.600" v="676" actId="20577"/>
        <pc:sldMkLst>
          <pc:docMk/>
          <pc:sldMk cId="2023168082" sldId="5497"/>
        </pc:sldMkLst>
        <pc:spChg chg="mod">
          <ac:chgData name="McRee, Rebecca" userId="S::mcree_r@cde.state.co.us::3a10fa13-9d60-4c0b-b361-471945732c34" providerId="AD" clId="Web-{FCD9B6BA-8696-67B8-8F3C-38131C57E7CA}" dt="2024-07-22T23:39:12.600" v="676" actId="20577"/>
          <ac:spMkLst>
            <pc:docMk/>
            <pc:sldMk cId="2023168082" sldId="5497"/>
            <ac:spMk id="2" creationId="{EC2C951B-960C-A6FE-64C3-FF6692410442}"/>
          </ac:spMkLst>
        </pc:spChg>
        <pc:spChg chg="mod">
          <ac:chgData name="McRee, Rebecca" userId="S::mcree_r@cde.state.co.us::3a10fa13-9d60-4c0b-b361-471945732c34" providerId="AD" clId="Web-{FCD9B6BA-8696-67B8-8F3C-38131C57E7CA}" dt="2024-07-22T23:36:54.691" v="597" actId="20577"/>
          <ac:spMkLst>
            <pc:docMk/>
            <pc:sldMk cId="2023168082" sldId="5497"/>
            <ac:spMk id="5" creationId="{F2864C08-68B3-3CF9-48AE-E3EC6D0C1700}"/>
          </ac:spMkLst>
        </pc:spChg>
        <pc:spChg chg="mod">
          <ac:chgData name="McRee, Rebecca" userId="S::mcree_r@cde.state.co.us::3a10fa13-9d60-4c0b-b361-471945732c34" providerId="AD" clId="Web-{FCD9B6BA-8696-67B8-8F3C-38131C57E7CA}" dt="2024-07-22T23:37:02.848" v="615" actId="20577"/>
          <ac:spMkLst>
            <pc:docMk/>
            <pc:sldMk cId="2023168082" sldId="5497"/>
            <ac:spMk id="6" creationId="{DE4489AE-29A8-82AB-48D8-25DAB1CDCF14}"/>
          </ac:spMkLst>
        </pc:spChg>
      </pc:sldChg>
      <pc:sldChg chg="modSp new">
        <pc:chgData name="McRee, Rebecca" userId="S::mcree_r@cde.state.co.us::3a10fa13-9d60-4c0b-b361-471945732c34" providerId="AD" clId="Web-{FCD9B6BA-8696-67B8-8F3C-38131C57E7CA}" dt="2024-07-22T23:38:59.381" v="666" actId="20577"/>
        <pc:sldMkLst>
          <pc:docMk/>
          <pc:sldMk cId="2421796188" sldId="5518"/>
        </pc:sldMkLst>
        <pc:spChg chg="mod">
          <ac:chgData name="McRee, Rebecca" userId="S::mcree_r@cde.state.co.us::3a10fa13-9d60-4c0b-b361-471945732c34" providerId="AD" clId="Web-{FCD9B6BA-8696-67B8-8F3C-38131C57E7CA}" dt="2024-07-22T23:38:59.381" v="666" actId="20577"/>
          <ac:spMkLst>
            <pc:docMk/>
            <pc:sldMk cId="2421796188" sldId="5518"/>
            <ac:spMk id="2" creationId="{810E63C0-4BDD-7964-346E-635B12B3D87F}"/>
          </ac:spMkLst>
        </pc:spChg>
        <pc:spChg chg="mod">
          <ac:chgData name="McRee, Rebecca" userId="S::mcree_r@cde.state.co.us::3a10fa13-9d60-4c0b-b361-471945732c34" providerId="AD" clId="Web-{FCD9B6BA-8696-67B8-8F3C-38131C57E7CA}" dt="2024-07-22T23:31:29.170" v="370" actId="20577"/>
          <ac:spMkLst>
            <pc:docMk/>
            <pc:sldMk cId="2421796188" sldId="5518"/>
            <ac:spMk id="3" creationId="{9FEEAF2D-E365-73C8-79FB-1D58C4A4FC60}"/>
          </ac:spMkLst>
        </pc:spChg>
        <pc:spChg chg="mod">
          <ac:chgData name="McRee, Rebecca" userId="S::mcree_r@cde.state.co.us::3a10fa13-9d60-4c0b-b361-471945732c34" providerId="AD" clId="Web-{FCD9B6BA-8696-67B8-8F3C-38131C57E7CA}" dt="2024-07-22T23:37:18.223" v="632" actId="20577"/>
          <ac:spMkLst>
            <pc:docMk/>
            <pc:sldMk cId="2421796188" sldId="5518"/>
            <ac:spMk id="5" creationId="{61D3CC84-0473-ECA4-3213-8488ADD58DE2}"/>
          </ac:spMkLst>
        </pc:spChg>
        <pc:spChg chg="mod">
          <ac:chgData name="McRee, Rebecca" userId="S::mcree_r@cde.state.co.us::3a10fa13-9d60-4c0b-b361-471945732c34" providerId="AD" clId="Web-{FCD9B6BA-8696-67B8-8F3C-38131C57E7CA}" dt="2024-07-22T23:37:31.395" v="649" actId="20577"/>
          <ac:spMkLst>
            <pc:docMk/>
            <pc:sldMk cId="2421796188" sldId="5518"/>
            <ac:spMk id="6" creationId="{DEF18DE1-F3AC-E404-F39C-817E847EFC78}"/>
          </ac:spMkLst>
        </pc:spChg>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modSp mod">
        <pc:chgData name="Ward, Reagan" userId="27291eb4-8241-4961-9e69-8c66e34cc5b0" providerId="ADAL" clId="{5C3B32FB-90DF-4C25-95C8-6F3192424564}" dt="2024-07-10T19:15:27.957" v="399" actId="20577"/>
        <pc:sldMkLst>
          <pc:docMk/>
          <pc:sldMk cId="1212467416" sldId="261"/>
        </pc:sldMkLst>
        <pc:graphicFrameChg chg="modGraphic">
          <ac:chgData name="Ward, Reagan" userId="27291eb4-8241-4961-9e69-8c66e34cc5b0" providerId="ADAL" clId="{5C3B32FB-90DF-4C25-95C8-6F3192424564}" dt="2024-07-10T19:15:27.957" v="399" actId="20577"/>
          <ac:graphicFrameMkLst>
            <pc:docMk/>
            <pc:sldMk cId="1212467416" sldId="261"/>
            <ac:graphicFrameMk id="5" creationId="{9C3641C5-EC4F-D3EA-E4A2-8ABB597C5BAA}"/>
          </ac:graphicFrameMkLst>
        </pc:graphicFrameChg>
      </pc:sldChg>
      <pc:sldChg chg="ord">
        <pc:chgData name="Ward, Reagan" userId="27291eb4-8241-4961-9e69-8c66e34cc5b0" providerId="ADAL" clId="{5C3B32FB-90DF-4C25-95C8-6F3192424564}" dt="2024-07-10T19:14:24.784" v="273"/>
        <pc:sldMkLst>
          <pc:docMk/>
          <pc:sldMk cId="4006630429" sldId="282"/>
        </pc:sldMkLst>
      </pc:sldChg>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modSp mod">
        <pc:chgData name="Ward, Reagan" userId="27291eb4-8241-4961-9e69-8c66e34cc5b0" providerId="ADAL" clId="{5C3B32FB-90DF-4C25-95C8-6F3192424564}" dt="2024-07-11T13:29:30.128" v="1701" actId="20577"/>
        <pc:sldMkLst>
          <pc:docMk/>
          <pc:sldMk cId="3227145924" sldId="5097"/>
        </pc:sldMkLst>
        <pc:graphicFrameChg chg="modGraphic">
          <ac:chgData name="Ward, Reagan" userId="27291eb4-8241-4961-9e69-8c66e34cc5b0" providerId="ADAL" clId="{5C3B32FB-90DF-4C25-95C8-6F3192424564}" dt="2024-07-11T13:29:30.128" v="1701" actId="20577"/>
          <ac:graphicFrameMkLst>
            <pc:docMk/>
            <pc:sldMk cId="3227145924" sldId="5097"/>
            <ac:graphicFrameMk id="7" creationId="{2864BB53-F741-4FFC-0348-1AC10AD60EEB}"/>
          </ac:graphicFrameMkLst>
        </pc:graphicFrameChg>
      </pc:sldChg>
      <pc:sldChg chg="modSp mod">
        <pc:chgData name="Ward, Reagan" userId="27291eb4-8241-4961-9e69-8c66e34cc5b0" providerId="ADAL" clId="{5C3B32FB-90DF-4C25-95C8-6F3192424564}" dt="2024-07-11T13:31:22.794" v="1722" actId="20577"/>
        <pc:sldMkLst>
          <pc:docMk/>
          <pc:sldMk cId="1037917088" sldId="5098"/>
        </pc:sldMkLst>
        <pc:spChg chg="mod">
          <ac:chgData name="Ward, Reagan" userId="27291eb4-8241-4961-9e69-8c66e34cc5b0" providerId="ADAL" clId="{5C3B32FB-90DF-4C25-95C8-6F3192424564}" dt="2024-07-11T13:31:22.794" v="1722" actId="20577"/>
          <ac:spMkLst>
            <pc:docMk/>
            <pc:sldMk cId="1037917088" sldId="5098"/>
            <ac:spMk id="2" creationId="{4B7FF1C4-2323-7F44-D7D7-3B31FDABA823}"/>
          </ac:spMkLst>
        </pc:spChg>
        <pc:spChg chg="mod">
          <ac:chgData name="Ward, Reagan" userId="27291eb4-8241-4961-9e69-8c66e34cc5b0" providerId="ADAL" clId="{5C3B32FB-90DF-4C25-95C8-6F3192424564}" dt="2024-07-11T13:30:55.735" v="1711" actId="1076"/>
          <ac:spMkLst>
            <pc:docMk/>
            <pc:sldMk cId="1037917088" sldId="5098"/>
            <ac:spMk id="3" creationId="{6BF4B97E-13F4-8EB1-7148-584349E80E76}"/>
          </ac:spMkLst>
        </pc:spChg>
        <pc:graphicFrameChg chg="mod modGraphic">
          <ac:chgData name="Ward, Reagan" userId="27291eb4-8241-4961-9e69-8c66e34cc5b0" providerId="ADAL" clId="{5C3B32FB-90DF-4C25-95C8-6F3192424564}" dt="2024-07-11T13:30:51.562" v="1710" actId="1076"/>
          <ac:graphicFrameMkLst>
            <pc:docMk/>
            <pc:sldMk cId="1037917088" sldId="5098"/>
            <ac:graphicFrameMk id="5" creationId="{5E4612F7-68C6-57CA-E918-38EF641F73CF}"/>
          </ac:graphicFrameMkLst>
        </pc:graphicFrameChg>
      </pc:sldChg>
      <pc:sldChg chg="del">
        <pc:chgData name="Ward, Reagan" userId="27291eb4-8241-4961-9e69-8c66e34cc5b0" providerId="ADAL" clId="{5C3B32FB-90DF-4C25-95C8-6F3192424564}" dt="2024-07-10T19:13:59.534" v="269" actId="47"/>
        <pc:sldMkLst>
          <pc:docMk/>
          <pc:sldMk cId="11504233" sldId="5368"/>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12.066" v="271"/>
        <pc:sldMkLst>
          <pc:docMk/>
          <pc:sldMk cId="1262648449" sldId="5455"/>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pChg chg="add mod ord">
          <ac:chgData name="Ward, Reagan" userId="27291eb4-8241-4961-9e69-8c66e34cc5b0" providerId="ADAL" clId="{5C3B32FB-90DF-4C25-95C8-6F3192424564}" dt="2024-07-10T22:39:40.501" v="1649" actId="13244"/>
          <ac:spMkLst>
            <pc:docMk/>
            <pc:sldMk cId="1007356210" sldId="5482"/>
            <ac:spMk id="2" creationId="{F73D1DD3-D19F-5639-CD73-4D99977539ED}"/>
          </ac:spMkLst>
        </pc:spChg>
        <pc:spChg chg="mod">
          <ac:chgData name="Ward, Reagan" userId="27291eb4-8241-4961-9e69-8c66e34cc5b0" providerId="ADAL" clId="{5C3B32FB-90DF-4C25-95C8-6F3192424564}" dt="2024-07-11T13:24:02.933" v="1656" actId="20577"/>
          <ac:spMkLst>
            <pc:docMk/>
            <pc:sldMk cId="1007356210" sldId="5482"/>
            <ac:spMk id="9" creationId="{9265FB6E-3C9B-4C0F-F3CA-CA57FA0A9FA0}"/>
          </ac:spMkLst>
        </pc:spChg>
        <pc:spChg chg="mod">
          <ac:chgData name="Ward, Reagan" userId="27291eb4-8241-4961-9e69-8c66e34cc5b0" providerId="ADAL" clId="{5C3B32FB-90DF-4C25-95C8-6F3192424564}" dt="2024-07-11T13:28:47.404" v="1700" actId="404"/>
          <ac:spMkLst>
            <pc:docMk/>
            <pc:sldMk cId="1007356210" sldId="5482"/>
            <ac:spMk id="11" creationId="{381E41DD-6579-B459-A6BD-F9B8F600FB7E}"/>
          </ac:spMkLst>
        </pc:spChg>
        <pc:graphicFrameChg chg="modGraphic">
          <ac:chgData name="Ward, Reagan" userId="27291eb4-8241-4961-9e69-8c66e34cc5b0" providerId="ADAL" clId="{5C3B32FB-90DF-4C25-95C8-6F3192424564}" dt="2024-07-11T13:26:21.177" v="1667" actId="20577"/>
          <ac:graphicFrameMkLst>
            <pc:docMk/>
            <pc:sldMk cId="1007356210" sldId="5482"/>
            <ac:graphicFrameMk id="16" creationId="{B81C2A6A-B2D8-7096-BA8D-06D3F5E5DC5E}"/>
          </ac:graphicFrameMkLst>
        </pc:graphicFrameChg>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pChg chg="del mod ord">
          <ac:chgData name="Ward, Reagan" userId="27291eb4-8241-4961-9e69-8c66e34cc5b0" providerId="ADAL" clId="{5C3B32FB-90DF-4C25-95C8-6F3192424564}" dt="2024-07-10T19:11:59.682" v="206" actId="700"/>
          <ac:spMkLst>
            <pc:docMk/>
            <pc:sldMk cId="2112299936" sldId="5500"/>
            <ac:spMk id="2" creationId="{974A0B94-7E03-B721-5E14-B29DE6D9CF40}"/>
          </ac:spMkLst>
        </pc:spChg>
        <pc:spChg chg="del mod ord">
          <ac:chgData name="Ward, Reagan" userId="27291eb4-8241-4961-9e69-8c66e34cc5b0" providerId="ADAL" clId="{5C3B32FB-90DF-4C25-95C8-6F3192424564}" dt="2024-07-10T19:11:59.682" v="206" actId="700"/>
          <ac:spMkLst>
            <pc:docMk/>
            <pc:sldMk cId="2112299936" sldId="5500"/>
            <ac:spMk id="3" creationId="{D7BE22C0-058B-24F6-6E47-DCAEE325B45D}"/>
          </ac:spMkLst>
        </pc:spChg>
        <pc:spChg chg="mod ord">
          <ac:chgData name="Ward, Reagan" userId="27291eb4-8241-4961-9e69-8c66e34cc5b0" providerId="ADAL" clId="{5C3B32FB-90DF-4C25-95C8-6F3192424564}" dt="2024-07-10T19:11:59.682" v="206" actId="700"/>
          <ac:spMkLst>
            <pc:docMk/>
            <pc:sldMk cId="2112299936" sldId="5500"/>
            <ac:spMk id="4" creationId="{76FF7A0D-0B7E-9412-A057-78E3E97CAB43}"/>
          </ac:spMkLst>
        </pc:spChg>
        <pc:spChg chg="add mod ord">
          <ac:chgData name="Ward, Reagan" userId="27291eb4-8241-4961-9e69-8c66e34cc5b0" providerId="ADAL" clId="{5C3B32FB-90DF-4C25-95C8-6F3192424564}" dt="2024-07-10T19:12:16.646" v="215" actId="20577"/>
          <ac:spMkLst>
            <pc:docMk/>
            <pc:sldMk cId="2112299936" sldId="5500"/>
            <ac:spMk id="5" creationId="{ED54EC87-1140-07EE-9CC3-F2938258B3AB}"/>
          </ac:spMkLst>
        </pc:spChg>
        <pc:spChg chg="add mod ord">
          <ac:chgData name="Ward, Reagan" userId="27291eb4-8241-4961-9e69-8c66e34cc5b0" providerId="ADAL" clId="{5C3B32FB-90DF-4C25-95C8-6F3192424564}" dt="2024-07-10T19:12:21.301" v="231" actId="20577"/>
          <ac:spMkLst>
            <pc:docMk/>
            <pc:sldMk cId="2112299936" sldId="5500"/>
            <ac:spMk id="6" creationId="{08C4B925-0D6E-8DCF-41A1-B239B3E915F0}"/>
          </ac:spMkLst>
        </pc:spChg>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pChg chg="del mod ord">
          <ac:chgData name="Ward, Reagan" userId="27291eb4-8241-4961-9e69-8c66e34cc5b0" providerId="ADAL" clId="{5C3B32FB-90DF-4C25-95C8-6F3192424564}" dt="2024-07-10T19:12:24.452" v="233" actId="700"/>
          <ac:spMkLst>
            <pc:docMk/>
            <pc:sldMk cId="2919007612" sldId="5501"/>
            <ac:spMk id="2" creationId="{322347FE-614C-FFE9-9A14-633B2B1BD6B5}"/>
          </ac:spMkLst>
        </pc:spChg>
        <pc:spChg chg="del mod ord">
          <ac:chgData name="Ward, Reagan" userId="27291eb4-8241-4961-9e69-8c66e34cc5b0" providerId="ADAL" clId="{5C3B32FB-90DF-4C25-95C8-6F3192424564}" dt="2024-07-10T19:12:24.452" v="233" actId="700"/>
          <ac:spMkLst>
            <pc:docMk/>
            <pc:sldMk cId="2919007612" sldId="5501"/>
            <ac:spMk id="3" creationId="{2E8AA40C-AF59-3DA9-11E4-02C12F4CF14D}"/>
          </ac:spMkLst>
        </pc:spChg>
        <pc:spChg chg="mod ord">
          <ac:chgData name="Ward, Reagan" userId="27291eb4-8241-4961-9e69-8c66e34cc5b0" providerId="ADAL" clId="{5C3B32FB-90DF-4C25-95C8-6F3192424564}" dt="2024-07-10T19:12:24.452" v="233" actId="700"/>
          <ac:spMkLst>
            <pc:docMk/>
            <pc:sldMk cId="2919007612" sldId="5501"/>
            <ac:spMk id="4" creationId="{A501B63F-1E99-902B-3CA4-D2D98C4F4E36}"/>
          </ac:spMkLst>
        </pc:spChg>
        <pc:spChg chg="add mod ord">
          <ac:chgData name="Ward, Reagan" userId="27291eb4-8241-4961-9e69-8c66e34cc5b0" providerId="ADAL" clId="{5C3B32FB-90DF-4C25-95C8-6F3192424564}" dt="2024-07-10T19:12:24.452" v="233" actId="700"/>
          <ac:spMkLst>
            <pc:docMk/>
            <pc:sldMk cId="2919007612" sldId="5501"/>
            <ac:spMk id="5" creationId="{CB138C6B-AD45-9B99-46B5-4BD87D1A5BD8}"/>
          </ac:spMkLst>
        </pc:spChg>
        <pc:spChg chg="add mod ord">
          <ac:chgData name="Ward, Reagan" userId="27291eb4-8241-4961-9e69-8c66e34cc5b0" providerId="ADAL" clId="{5C3B32FB-90DF-4C25-95C8-6F3192424564}" dt="2024-07-10T19:12:24.452" v="233" actId="700"/>
          <ac:spMkLst>
            <pc:docMk/>
            <pc:sldMk cId="2919007612" sldId="5501"/>
            <ac:spMk id="6" creationId="{23F192C2-791E-6784-1FE4-3F5DD6C20117}"/>
          </ac:spMkLst>
        </pc:spChg>
        <pc:spChg chg="add mod ord">
          <ac:chgData name="Ward, Reagan" userId="27291eb4-8241-4961-9e69-8c66e34cc5b0" providerId="ADAL" clId="{5C3B32FB-90DF-4C25-95C8-6F3192424564}" dt="2024-07-10T19:12:24.452" v="233" actId="700"/>
          <ac:spMkLst>
            <pc:docMk/>
            <pc:sldMk cId="2919007612" sldId="5501"/>
            <ac:spMk id="7" creationId="{8AE68A9D-ACC2-1FB0-19A8-85826F78DA31}"/>
          </ac:spMkLst>
        </pc:spChg>
        <pc:spChg chg="add mod ord">
          <ac:chgData name="Ward, Reagan" userId="27291eb4-8241-4961-9e69-8c66e34cc5b0" providerId="ADAL" clId="{5C3B32FB-90DF-4C25-95C8-6F3192424564}" dt="2024-07-10T19:12:24.452" v="233" actId="700"/>
          <ac:spMkLst>
            <pc:docMk/>
            <pc:sldMk cId="2919007612" sldId="5501"/>
            <ac:spMk id="8" creationId="{21B3AE1C-0CB4-C4B6-4835-3E7A279E18AD}"/>
          </ac:spMkLst>
        </pc:spChg>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pChg chg="del mod ord">
          <ac:chgData name="Ward, Reagan" userId="27291eb4-8241-4961-9e69-8c66e34cc5b0" providerId="ADAL" clId="{5C3B32FB-90DF-4C25-95C8-6F3192424564}" dt="2024-07-10T19:12:27.577" v="235" actId="700"/>
          <ac:spMkLst>
            <pc:docMk/>
            <pc:sldMk cId="2114177830" sldId="5502"/>
            <ac:spMk id="2" creationId="{A35BB847-3E2A-DD89-53FD-DD2B4A29ECB7}"/>
          </ac:spMkLst>
        </pc:spChg>
        <pc:spChg chg="del mod ord">
          <ac:chgData name="Ward, Reagan" userId="27291eb4-8241-4961-9e69-8c66e34cc5b0" providerId="ADAL" clId="{5C3B32FB-90DF-4C25-95C8-6F3192424564}" dt="2024-07-10T19:12:27.577" v="235" actId="700"/>
          <ac:spMkLst>
            <pc:docMk/>
            <pc:sldMk cId="2114177830" sldId="5502"/>
            <ac:spMk id="3" creationId="{A3B10A2B-0C05-DE94-0919-5955AD97D176}"/>
          </ac:spMkLst>
        </pc:spChg>
        <pc:spChg chg="mod ord">
          <ac:chgData name="Ward, Reagan" userId="27291eb4-8241-4961-9e69-8c66e34cc5b0" providerId="ADAL" clId="{5C3B32FB-90DF-4C25-95C8-6F3192424564}" dt="2024-07-10T19:12:27.577" v="235" actId="700"/>
          <ac:spMkLst>
            <pc:docMk/>
            <pc:sldMk cId="2114177830" sldId="5502"/>
            <ac:spMk id="4" creationId="{9DDDE97F-32C2-8500-6668-D0B0BFBE8A54}"/>
          </ac:spMkLst>
        </pc:spChg>
        <pc:spChg chg="del">
          <ac:chgData name="Ward, Reagan" userId="27291eb4-8241-4961-9e69-8c66e34cc5b0" providerId="ADAL" clId="{5C3B32FB-90DF-4C25-95C8-6F3192424564}" dt="2024-07-10T19:12:27.577" v="235" actId="700"/>
          <ac:spMkLst>
            <pc:docMk/>
            <pc:sldMk cId="2114177830" sldId="5502"/>
            <ac:spMk id="5" creationId="{842ECBED-EE67-5174-9AB8-9EE8FCE44BB4}"/>
          </ac:spMkLst>
        </pc:spChg>
        <pc:spChg chg="del">
          <ac:chgData name="Ward, Reagan" userId="27291eb4-8241-4961-9e69-8c66e34cc5b0" providerId="ADAL" clId="{5C3B32FB-90DF-4C25-95C8-6F3192424564}" dt="2024-07-10T19:12:27.577" v="235" actId="700"/>
          <ac:spMkLst>
            <pc:docMk/>
            <pc:sldMk cId="2114177830" sldId="5502"/>
            <ac:spMk id="6" creationId="{655B80D5-7C25-3C47-7E82-276CCF285F5D}"/>
          </ac:spMkLst>
        </pc:spChg>
        <pc:spChg chg="add mod ord">
          <ac:chgData name="Ward, Reagan" userId="27291eb4-8241-4961-9e69-8c66e34cc5b0" providerId="ADAL" clId="{5C3B32FB-90DF-4C25-95C8-6F3192424564}" dt="2024-07-10T19:12:34.966" v="268" actId="20577"/>
          <ac:spMkLst>
            <pc:docMk/>
            <pc:sldMk cId="2114177830" sldId="5502"/>
            <ac:spMk id="7" creationId="{8384A511-A018-DDA1-DC42-BE7C48078389}"/>
          </ac:spMkLst>
        </pc:spChg>
        <pc:spChg chg="add mod ord">
          <ac:chgData name="Ward, Reagan" userId="27291eb4-8241-4961-9e69-8c66e34cc5b0" providerId="ADAL" clId="{5C3B32FB-90DF-4C25-95C8-6F3192424564}" dt="2024-07-10T19:12:27.577" v="235" actId="700"/>
          <ac:spMkLst>
            <pc:docMk/>
            <pc:sldMk cId="2114177830" sldId="5502"/>
            <ac:spMk id="8" creationId="{0F5A6D16-78A2-4E63-FEE7-87E42321F1B6}"/>
          </ac:spMkLst>
        </pc:spChg>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pChg chg="del mod ord">
          <ac:chgData name="Ward, Reagan" userId="27291eb4-8241-4961-9e69-8c66e34cc5b0" providerId="ADAL" clId="{5C3B32FB-90DF-4C25-95C8-6F3192424564}" dt="2024-07-10T19:14:43.603" v="275" actId="700"/>
          <ac:spMkLst>
            <pc:docMk/>
            <pc:sldMk cId="3555346656" sldId="5503"/>
            <ac:spMk id="2" creationId="{7507A327-4474-DA3E-D1AB-A0062C8E685A}"/>
          </ac:spMkLst>
        </pc:spChg>
        <pc:spChg chg="del mod ord">
          <ac:chgData name="Ward, Reagan" userId="27291eb4-8241-4961-9e69-8c66e34cc5b0" providerId="ADAL" clId="{5C3B32FB-90DF-4C25-95C8-6F3192424564}" dt="2024-07-10T19:14:43.603" v="275" actId="700"/>
          <ac:spMkLst>
            <pc:docMk/>
            <pc:sldMk cId="3555346656" sldId="5503"/>
            <ac:spMk id="3" creationId="{F62A1E7D-F1DA-7196-5C44-4AD6C6DE969F}"/>
          </ac:spMkLst>
        </pc:spChg>
        <pc:spChg chg="mod ord">
          <ac:chgData name="Ward, Reagan" userId="27291eb4-8241-4961-9e69-8c66e34cc5b0" providerId="ADAL" clId="{5C3B32FB-90DF-4C25-95C8-6F3192424564}" dt="2024-07-10T19:14:43.603" v="275" actId="700"/>
          <ac:spMkLst>
            <pc:docMk/>
            <pc:sldMk cId="3555346656" sldId="5503"/>
            <ac:spMk id="4" creationId="{297B3045-376D-271B-9573-33982DBE33CB}"/>
          </ac:spMkLst>
        </pc:spChg>
        <pc:spChg chg="add mod ord">
          <ac:chgData name="Ward, Reagan" userId="27291eb4-8241-4961-9e69-8c66e34cc5b0" providerId="ADAL" clId="{5C3B32FB-90DF-4C25-95C8-6F3192424564}" dt="2024-07-10T19:14:48.859" v="294" actId="20577"/>
          <ac:spMkLst>
            <pc:docMk/>
            <pc:sldMk cId="3555346656" sldId="5503"/>
            <ac:spMk id="5" creationId="{2052F808-F3B5-0491-0FA0-6BC8B77C6DC3}"/>
          </ac:spMkLst>
        </pc:spChg>
        <pc:spChg chg="add mod ord">
          <ac:chgData name="Ward, Reagan" userId="27291eb4-8241-4961-9e69-8c66e34cc5b0" providerId="ADAL" clId="{5C3B32FB-90DF-4C25-95C8-6F3192424564}" dt="2024-07-10T19:14:53.452" v="309" actId="20577"/>
          <ac:spMkLst>
            <pc:docMk/>
            <pc:sldMk cId="3555346656" sldId="5503"/>
            <ac:spMk id="6" creationId="{7FA037B0-2179-E916-0462-C8B6BFD8A427}"/>
          </ac:spMkLst>
        </pc:spChg>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pChg chg="del mod ord">
          <ac:chgData name="Ward, Reagan" userId="27291eb4-8241-4961-9e69-8c66e34cc5b0" providerId="ADAL" clId="{5C3B32FB-90DF-4C25-95C8-6F3192424564}" dt="2024-07-10T19:14:57.381" v="311" actId="700"/>
          <ac:spMkLst>
            <pc:docMk/>
            <pc:sldMk cId="1153930597" sldId="5504"/>
            <ac:spMk id="2" creationId="{B8512168-37A0-3642-9BD2-A750E343F1D3}"/>
          </ac:spMkLst>
        </pc:spChg>
        <pc:spChg chg="del mod ord">
          <ac:chgData name="Ward, Reagan" userId="27291eb4-8241-4961-9e69-8c66e34cc5b0" providerId="ADAL" clId="{5C3B32FB-90DF-4C25-95C8-6F3192424564}" dt="2024-07-10T19:14:57.381" v="311" actId="700"/>
          <ac:spMkLst>
            <pc:docMk/>
            <pc:sldMk cId="1153930597" sldId="5504"/>
            <ac:spMk id="3" creationId="{A0390764-F1D0-3231-3CE8-E19FEE9DB137}"/>
          </ac:spMkLst>
        </pc:spChg>
        <pc:spChg chg="mod ord">
          <ac:chgData name="Ward, Reagan" userId="27291eb4-8241-4961-9e69-8c66e34cc5b0" providerId="ADAL" clId="{5C3B32FB-90DF-4C25-95C8-6F3192424564}" dt="2024-07-10T19:14:57.381" v="311" actId="700"/>
          <ac:spMkLst>
            <pc:docMk/>
            <pc:sldMk cId="1153930597" sldId="5504"/>
            <ac:spMk id="4" creationId="{D0830EAC-FB68-23B9-2E70-EE7B5A0825A8}"/>
          </ac:spMkLst>
        </pc:spChg>
        <pc:spChg chg="add mod ord">
          <ac:chgData name="Ward, Reagan" userId="27291eb4-8241-4961-9e69-8c66e34cc5b0" providerId="ADAL" clId="{5C3B32FB-90DF-4C25-95C8-6F3192424564}" dt="2024-07-10T19:14:57.381" v="311" actId="700"/>
          <ac:spMkLst>
            <pc:docMk/>
            <pc:sldMk cId="1153930597" sldId="5504"/>
            <ac:spMk id="5" creationId="{470750BE-39D7-3CB7-2A3A-838DFB659F1E}"/>
          </ac:spMkLst>
        </pc:spChg>
        <pc:spChg chg="add mod ord">
          <ac:chgData name="Ward, Reagan" userId="27291eb4-8241-4961-9e69-8c66e34cc5b0" providerId="ADAL" clId="{5C3B32FB-90DF-4C25-95C8-6F3192424564}" dt="2024-07-10T19:14:57.381" v="311" actId="700"/>
          <ac:spMkLst>
            <pc:docMk/>
            <pc:sldMk cId="1153930597" sldId="5504"/>
            <ac:spMk id="6" creationId="{6830CC07-B20E-26DD-4E6E-5D4DFAF184F5}"/>
          </ac:spMkLst>
        </pc:spChg>
        <pc:spChg chg="add mod ord">
          <ac:chgData name="Ward, Reagan" userId="27291eb4-8241-4961-9e69-8c66e34cc5b0" providerId="ADAL" clId="{5C3B32FB-90DF-4C25-95C8-6F3192424564}" dt="2024-07-10T19:14:57.381" v="311" actId="700"/>
          <ac:spMkLst>
            <pc:docMk/>
            <pc:sldMk cId="1153930597" sldId="5504"/>
            <ac:spMk id="7" creationId="{9E0B5068-C35B-2EF4-93D4-09BCA09408A2}"/>
          </ac:spMkLst>
        </pc:spChg>
        <pc:spChg chg="add mod ord">
          <ac:chgData name="Ward, Reagan" userId="27291eb4-8241-4961-9e69-8c66e34cc5b0" providerId="ADAL" clId="{5C3B32FB-90DF-4C25-95C8-6F3192424564}" dt="2024-07-10T19:14:57.381" v="311" actId="700"/>
          <ac:spMkLst>
            <pc:docMk/>
            <pc:sldMk cId="1153930597" sldId="5504"/>
            <ac:spMk id="8" creationId="{17E9B64D-6E89-6B54-E177-52982FC3E644}"/>
          </ac:spMkLst>
        </pc:spChg>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pChg chg="del mod ord">
          <ac:chgData name="Ward, Reagan" userId="27291eb4-8241-4961-9e69-8c66e34cc5b0" providerId="ADAL" clId="{5C3B32FB-90DF-4C25-95C8-6F3192424564}" dt="2024-07-10T19:14:59.866" v="313" actId="700"/>
          <ac:spMkLst>
            <pc:docMk/>
            <pc:sldMk cId="1684126465" sldId="5505"/>
            <ac:spMk id="2" creationId="{B5543BFD-B9A9-32F8-D182-E3DDAE8E029E}"/>
          </ac:spMkLst>
        </pc:spChg>
        <pc:spChg chg="del mod ord">
          <ac:chgData name="Ward, Reagan" userId="27291eb4-8241-4961-9e69-8c66e34cc5b0" providerId="ADAL" clId="{5C3B32FB-90DF-4C25-95C8-6F3192424564}" dt="2024-07-10T19:14:59.866" v="313" actId="700"/>
          <ac:spMkLst>
            <pc:docMk/>
            <pc:sldMk cId="1684126465" sldId="5505"/>
            <ac:spMk id="3" creationId="{DCC538B6-993C-994A-B149-568F839CFD57}"/>
          </ac:spMkLst>
        </pc:spChg>
        <pc:spChg chg="mod ord">
          <ac:chgData name="Ward, Reagan" userId="27291eb4-8241-4961-9e69-8c66e34cc5b0" providerId="ADAL" clId="{5C3B32FB-90DF-4C25-95C8-6F3192424564}" dt="2024-07-10T19:14:59.866" v="313" actId="700"/>
          <ac:spMkLst>
            <pc:docMk/>
            <pc:sldMk cId="1684126465" sldId="5505"/>
            <ac:spMk id="4" creationId="{F60962D0-4427-9653-8906-FC399A37E5D2}"/>
          </ac:spMkLst>
        </pc:spChg>
        <pc:spChg chg="del">
          <ac:chgData name="Ward, Reagan" userId="27291eb4-8241-4961-9e69-8c66e34cc5b0" providerId="ADAL" clId="{5C3B32FB-90DF-4C25-95C8-6F3192424564}" dt="2024-07-10T19:14:59.866" v="313" actId="700"/>
          <ac:spMkLst>
            <pc:docMk/>
            <pc:sldMk cId="1684126465" sldId="5505"/>
            <ac:spMk id="5" creationId="{ABBB56EC-C0F3-02D9-39BF-D2392B4874C4}"/>
          </ac:spMkLst>
        </pc:spChg>
        <pc:spChg chg="del">
          <ac:chgData name="Ward, Reagan" userId="27291eb4-8241-4961-9e69-8c66e34cc5b0" providerId="ADAL" clId="{5C3B32FB-90DF-4C25-95C8-6F3192424564}" dt="2024-07-10T19:14:59.866" v="313" actId="700"/>
          <ac:spMkLst>
            <pc:docMk/>
            <pc:sldMk cId="1684126465" sldId="5505"/>
            <ac:spMk id="6" creationId="{1A9B5690-CD0C-2508-BC24-746BCD51E168}"/>
          </ac:spMkLst>
        </pc:spChg>
        <pc:spChg chg="add mod ord">
          <ac:chgData name="Ward, Reagan" userId="27291eb4-8241-4961-9e69-8c66e34cc5b0" providerId="ADAL" clId="{5C3B32FB-90DF-4C25-95C8-6F3192424564}" dt="2024-07-10T19:15:07.105" v="355" actId="20577"/>
          <ac:spMkLst>
            <pc:docMk/>
            <pc:sldMk cId="1684126465" sldId="5505"/>
            <ac:spMk id="7" creationId="{910C92F8-84BB-A0F6-2072-1E6FA7614CCE}"/>
          </ac:spMkLst>
        </pc:spChg>
        <pc:spChg chg="add mod ord">
          <ac:chgData name="Ward, Reagan" userId="27291eb4-8241-4961-9e69-8c66e34cc5b0" providerId="ADAL" clId="{5C3B32FB-90DF-4C25-95C8-6F3192424564}" dt="2024-07-10T19:14:59.866" v="313" actId="700"/>
          <ac:spMkLst>
            <pc:docMk/>
            <pc:sldMk cId="1684126465" sldId="5505"/>
            <ac:spMk id="8" creationId="{6238A364-2656-DEFC-82C2-E49857A0F6FF}"/>
          </ac:spMkLst>
        </pc:spChg>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pChg chg="mod ord">
          <ac:chgData name="Ward, Reagan" userId="27291eb4-8241-4961-9e69-8c66e34cc5b0" providerId="ADAL" clId="{5C3B32FB-90DF-4C25-95C8-6F3192424564}" dt="2024-07-10T19:16:54.763" v="456" actId="700"/>
          <ac:spMkLst>
            <pc:docMk/>
            <pc:sldMk cId="3203029648" sldId="5506"/>
            <ac:spMk id="2" creationId="{901F1E16-2335-A708-B66A-280AE4545B72}"/>
          </ac:spMkLst>
        </pc:spChg>
        <pc:spChg chg="del mod ord">
          <ac:chgData name="Ward, Reagan" userId="27291eb4-8241-4961-9e69-8c66e34cc5b0" providerId="ADAL" clId="{5C3B32FB-90DF-4C25-95C8-6F3192424564}" dt="2024-07-10T19:16:54.763" v="456" actId="700"/>
          <ac:spMkLst>
            <pc:docMk/>
            <pc:sldMk cId="3203029648" sldId="5506"/>
            <ac:spMk id="3" creationId="{78479DCA-D6AD-F2F6-3FBB-1899C311AB7E}"/>
          </ac:spMkLst>
        </pc:spChg>
        <pc:spChg chg="mod ord">
          <ac:chgData name="Ward, Reagan" userId="27291eb4-8241-4961-9e69-8c66e34cc5b0" providerId="ADAL" clId="{5C3B32FB-90DF-4C25-95C8-6F3192424564}" dt="2024-07-10T19:16:54.763" v="456" actId="700"/>
          <ac:spMkLst>
            <pc:docMk/>
            <pc:sldMk cId="3203029648" sldId="5506"/>
            <ac:spMk id="4" creationId="{42AAB3C1-DD18-BA21-5AF4-EBABEC6B4BAE}"/>
          </ac:spMkLst>
        </pc:spChg>
        <pc:spChg chg="del mod ord">
          <ac:chgData name="Ward, Reagan" userId="27291eb4-8241-4961-9e69-8c66e34cc5b0" providerId="ADAL" clId="{5C3B32FB-90DF-4C25-95C8-6F3192424564}" dt="2024-07-10T19:16:54.763" v="456" actId="700"/>
          <ac:spMkLst>
            <pc:docMk/>
            <pc:sldMk cId="3203029648" sldId="5506"/>
            <ac:spMk id="5" creationId="{0672342C-3E50-1F35-FDC6-BD6A4E58D2D9}"/>
          </ac:spMkLst>
        </pc:spChg>
        <pc:spChg chg="del mod ord">
          <ac:chgData name="Ward, Reagan" userId="27291eb4-8241-4961-9e69-8c66e34cc5b0" providerId="ADAL" clId="{5C3B32FB-90DF-4C25-95C8-6F3192424564}" dt="2024-07-10T19:16:54.763" v="456" actId="700"/>
          <ac:spMkLst>
            <pc:docMk/>
            <pc:sldMk cId="3203029648" sldId="5506"/>
            <ac:spMk id="6" creationId="{36B01114-7D6F-0254-A427-2D151A020772}"/>
          </ac:spMkLst>
        </pc:spChg>
        <pc:spChg chg="add mod ord">
          <ac:chgData name="Ward, Reagan" userId="27291eb4-8241-4961-9e69-8c66e34cc5b0" providerId="ADAL" clId="{5C3B32FB-90DF-4C25-95C8-6F3192424564}" dt="2024-07-10T19:18:57.870" v="980" actId="20577"/>
          <ac:spMkLst>
            <pc:docMk/>
            <pc:sldMk cId="3203029648" sldId="5506"/>
            <ac:spMk id="7" creationId="{F7C88748-C935-C1BE-AB05-ED485586729F}"/>
          </ac:spMkLst>
        </pc:spChg>
        <pc:spChg chg="add mod ord">
          <ac:chgData name="Ward, Reagan" userId="27291eb4-8241-4961-9e69-8c66e34cc5b0" providerId="ADAL" clId="{5C3B32FB-90DF-4C25-95C8-6F3192424564}" dt="2024-07-10T22:39:02.995" v="1648" actId="20577"/>
          <ac:spMkLst>
            <pc:docMk/>
            <pc:sldMk cId="3203029648" sldId="5506"/>
            <ac:spMk id="8" creationId="{E7B72BF4-E376-DFF4-5FDA-65B0379F98EA}"/>
          </ac:spMkLst>
        </pc:spChg>
        <pc:spChg chg="add mod ord">
          <ac:chgData name="Ward, Reagan" userId="27291eb4-8241-4961-9e69-8c66e34cc5b0" providerId="ADAL" clId="{5C3B32FB-90DF-4C25-95C8-6F3192424564}" dt="2024-07-10T19:17:00.807" v="492" actId="20577"/>
          <ac:spMkLst>
            <pc:docMk/>
            <pc:sldMk cId="3203029648" sldId="5506"/>
            <ac:spMk id="9" creationId="{C1CE1B03-99FC-61C7-E803-B5DA160580A7}"/>
          </ac:spMkLst>
        </pc:spChg>
        <pc:spChg chg="add mod ord">
          <ac:chgData name="Ward, Reagan" userId="27291eb4-8241-4961-9e69-8c66e34cc5b0" providerId="ADAL" clId="{5C3B32FB-90DF-4C25-95C8-6F3192424564}" dt="2024-07-10T22:03:45.603" v="1474" actId="6549"/>
          <ac:spMkLst>
            <pc:docMk/>
            <pc:sldMk cId="3203029648" sldId="5506"/>
            <ac:spMk id="10" creationId="{D7C5BC61-5F9B-7AC4-11F8-C165B6A2045C}"/>
          </ac:spMkLst>
        </pc:spChg>
        <pc:spChg chg="add del mod ord">
          <ac:chgData name="Ward, Reagan" userId="27291eb4-8241-4961-9e69-8c66e34cc5b0" providerId="ADAL" clId="{5C3B32FB-90DF-4C25-95C8-6F3192424564}" dt="2024-07-10T19:20:10.753" v="981"/>
          <ac:spMkLst>
            <pc:docMk/>
            <pc:sldMk cId="3203029648" sldId="5506"/>
            <ac:spMk id="11" creationId="{4DDFFE6F-55FC-6DFE-CB96-37EB14B927C2}"/>
          </ac:spMkLst>
        </pc:spChg>
        <pc:spChg chg="add del mod ord">
          <ac:chgData name="Ward, Reagan" userId="27291eb4-8241-4961-9e69-8c66e34cc5b0" providerId="ADAL" clId="{5C3B32FB-90DF-4C25-95C8-6F3192424564}" dt="2024-07-10T19:20:26.534" v="983"/>
          <ac:spMkLst>
            <pc:docMk/>
            <pc:sldMk cId="3203029648" sldId="5506"/>
            <ac:spMk id="12" creationId="{23D76EE7-0DAB-5228-1488-3A5DC7F82BBB}"/>
          </ac:spMkLst>
        </pc:spChg>
        <pc:spChg chg="add mod">
          <ac:chgData name="Ward, Reagan" userId="27291eb4-8241-4961-9e69-8c66e34cc5b0" providerId="ADAL" clId="{5C3B32FB-90DF-4C25-95C8-6F3192424564}" dt="2024-07-10T19:20:10.809" v="982" actId="27636"/>
          <ac:spMkLst>
            <pc:docMk/>
            <pc:sldMk cId="3203029648" sldId="5506"/>
            <ac:spMk id="13" creationId="{E1F1475B-A9DC-C4E4-1C7B-DF7CFD232316}"/>
          </ac:spMkLst>
        </pc:spChg>
        <pc:spChg chg="add mod">
          <ac:chgData name="Ward, Reagan" userId="27291eb4-8241-4961-9e69-8c66e34cc5b0" providerId="ADAL" clId="{5C3B32FB-90DF-4C25-95C8-6F3192424564}" dt="2024-07-10T19:20:26.767" v="984" actId="27636"/>
          <ac:spMkLst>
            <pc:docMk/>
            <pc:sldMk cId="3203029648" sldId="5506"/>
            <ac:spMk id="14" creationId="{42F00A02-4452-CD5C-6D1C-1065138F8B71}"/>
          </ac:spMkLst>
        </pc:spChg>
      </pc:sldChg>
      <pc:sldMasterChg chg="delSldLayout">
        <pc:chgData name="Ward, Reagan" userId="27291eb4-8241-4961-9e69-8c66e34cc5b0" providerId="ADAL" clId="{5C3B32FB-90DF-4C25-95C8-6F3192424564}" dt="2024-07-10T19:13:59.534" v="269" actId="47"/>
        <pc:sldMasterMkLst>
          <pc:docMk/>
          <pc:sldMasterMk cId="2150711039" sldId="2147483676"/>
        </pc:sldMasterMkLst>
        <pc:sldLayoutChg chg="del">
          <pc:chgData name="Ward, Reagan" userId="27291eb4-8241-4961-9e69-8c66e34cc5b0" providerId="ADAL" clId="{5C3B32FB-90DF-4C25-95C8-6F3192424564}" dt="2024-07-10T19:13:59.534" v="269" actId="47"/>
          <pc:sldLayoutMkLst>
            <pc:docMk/>
            <pc:sldMasterMk cId="2150711039" sldId="2147483676"/>
            <pc:sldLayoutMk cId="2644323513" sldId="2147483706"/>
          </pc:sldLayoutMkLst>
        </pc:sldLayoutChg>
        <pc:sldLayoutChg chg="del">
          <pc:chgData name="Ward, Reagan" userId="27291eb4-8241-4961-9e69-8c66e34cc5b0" providerId="ADAL" clId="{5C3B32FB-90DF-4C25-95C8-6F3192424564}" dt="2024-07-10T19:13:59.534" v="269" actId="47"/>
          <pc:sldLayoutMkLst>
            <pc:docMk/>
            <pc:sldMasterMk cId="2150711039" sldId="2147483676"/>
            <pc:sldLayoutMk cId="2584017106" sldId="2147483708"/>
          </pc:sldLayoutMkLst>
        </pc:sldLayoutChg>
      </pc:sldMaster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modSp">
        <pc:chgData name="Tribbett, Jessica" userId="S::tribbett_jessica@cde.state.co.us::b8af59d7-a86d-4166-a022-d856dc24c475" providerId="AD" clId="Web-{56CC30EF-DA0F-19B6-B165-9FAFF3DCA61C}" dt="2024-06-26T22:10:38.427" v="3"/>
        <pc:sldMkLst>
          <pc:docMk/>
          <pc:sldMk cId="3227145924" sldId="5097"/>
        </pc:sldMkLst>
        <pc:graphicFrameChg chg="mod modGraphic">
          <ac:chgData name="Tribbett, Jessica" userId="S::tribbett_jessica@cde.state.co.us::b8af59d7-a86d-4166-a022-d856dc24c475" providerId="AD" clId="Web-{56CC30EF-DA0F-19B6-B165-9FAFF3DCA61C}" dt="2024-06-26T22:10:38.427" v="3"/>
          <ac:graphicFrameMkLst>
            <pc:docMk/>
            <pc:sldMk cId="3227145924" sldId="5097"/>
            <ac:graphicFrameMk id="7" creationId="{2864BB53-F741-4FFC-0348-1AC10AD60EEB}"/>
          </ac:graphicFrameMkLst>
        </pc:graphicFrameChg>
      </pc:sldChg>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pChg chg="add mod">
          <ac:chgData name="Tribbett, Jessica" userId="S::tribbett_jessica@cde.state.co.us::b8af59d7-a86d-4166-a022-d856dc24c475" providerId="AD" clId="Web-{56CC30EF-DA0F-19B6-B165-9FAFF3DCA61C}" dt="2024-06-26T22:13:21.774" v="93" actId="20577"/>
          <ac:spMkLst>
            <pc:docMk/>
            <pc:sldMk cId="3839312819" sldId="5472"/>
            <ac:spMk id="2" creationId="{C519BE2D-4071-E559-1AD6-D34AE9110482}"/>
          </ac:spMkLst>
        </pc:spChg>
        <pc:spChg chg="add mod">
          <ac:chgData name="Tribbett, Jessica" userId="S::tribbett_jessica@cde.state.co.us::b8af59d7-a86d-4166-a022-d856dc24c475" providerId="AD" clId="Web-{56CC30EF-DA0F-19B6-B165-9FAFF3DCA61C}" dt="2024-06-26T22:19:40.892" v="314" actId="20577"/>
          <ac:spMkLst>
            <pc:docMk/>
            <pc:sldMk cId="3839312819" sldId="5472"/>
            <ac:spMk id="5" creationId="{DD1E7458-B436-BB25-BCB2-3BAE05286845}"/>
          </ac:spMkLst>
        </pc:spChg>
        <pc:spChg chg="mod">
          <ac:chgData name="Tribbett, Jessica" userId="S::tribbett_jessica@cde.state.co.us::b8af59d7-a86d-4166-a022-d856dc24c475" providerId="AD" clId="Web-{56CC30EF-DA0F-19B6-B165-9FAFF3DCA61C}" dt="2024-06-26T22:12:31.055" v="72" actId="20577"/>
          <ac:spMkLst>
            <pc:docMk/>
            <pc:sldMk cId="3839312819" sldId="5472"/>
            <ac:spMk id="8" creationId="{ABFD6915-ADC1-CC9C-B8CD-CA384A60C558}"/>
          </ac:spMkLst>
        </pc:spChg>
        <pc:spChg chg="mod">
          <ac:chgData name="Tribbett, Jessica" userId="S::tribbett_jessica@cde.state.co.us::b8af59d7-a86d-4166-a022-d856dc24c475" providerId="AD" clId="Web-{56CC30EF-DA0F-19B6-B165-9FAFF3DCA61C}" dt="2024-06-26T22:10:53.787" v="15" actId="20577"/>
          <ac:spMkLst>
            <pc:docMk/>
            <pc:sldMk cId="3839312819" sldId="5472"/>
            <ac:spMk id="12" creationId="{030BD77E-E0F2-8095-CE7C-11535337AFBC}"/>
          </ac:spMkLst>
        </pc:spChg>
        <pc:spChg chg="mod">
          <ac:chgData name="Tribbett, Jessica" userId="S::tribbett_jessica@cde.state.co.us::b8af59d7-a86d-4166-a022-d856dc24c475" providerId="AD" clId="Web-{56CC30EF-DA0F-19B6-B165-9FAFF3DCA61C}" dt="2024-06-26T22:11:19.163" v="30" actId="20577"/>
          <ac:spMkLst>
            <pc:docMk/>
            <pc:sldMk cId="3839312819" sldId="5472"/>
            <ac:spMk id="13" creationId="{E86FD73D-7F03-EF6F-A1CF-E7FEDAB2146E}"/>
          </ac:spMkLst>
        </pc:spChg>
        <pc:graphicFrameChg chg="add del mod modGraphic">
          <ac:chgData name="Tribbett, Jessica" userId="S::tribbett_jessica@cde.state.co.us::b8af59d7-a86d-4166-a022-d856dc24c475" providerId="AD" clId="Web-{56CC30EF-DA0F-19B6-B165-9FAFF3DCA61C}" dt="2024-06-26T22:15:45.449" v="206"/>
          <ac:graphicFrameMkLst>
            <pc:docMk/>
            <pc:sldMk cId="3839312819" sldId="5472"/>
            <ac:graphicFrameMk id="3" creationId="{3648200B-9800-EF28-3AEF-2A55E1931E50}"/>
          </ac:graphicFrameMkLst>
        </pc:graphicFrameChg>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pChg chg="mod">
          <ac:chgData name="Tribbett, Jessica" userId="S::tribbett_jessica@cde.state.co.us::b8af59d7-a86d-4166-a022-d856dc24c475" providerId="AD" clId="Web-{56CC30EF-DA0F-19B6-B165-9FAFF3DCA61C}" dt="2024-06-26T22:11:33.632" v="40" actId="20577"/>
          <ac:spMkLst>
            <pc:docMk/>
            <pc:sldMk cId="2020384015" sldId="5473"/>
            <ac:spMk id="7" creationId="{A3D6EAC0-17D3-B021-92CD-AFF67B2C6903}"/>
          </ac:spMkLst>
        </pc:spChg>
        <pc:spChg chg="mod">
          <ac:chgData name="Tribbett, Jessica" userId="S::tribbett_jessica@cde.state.co.us::b8af59d7-a86d-4166-a022-d856dc24c475" providerId="AD" clId="Web-{56CC30EF-DA0F-19B6-B165-9FAFF3DCA61C}" dt="2024-06-26T22:12:19.945" v="65" actId="20577"/>
          <ac:spMkLst>
            <pc:docMk/>
            <pc:sldMk cId="2020384015" sldId="5473"/>
            <ac:spMk id="8" creationId="{D6504B4B-6829-E849-F7AC-00D6C78E1D0B}"/>
          </ac:spMkLst>
        </pc:spChg>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modSp mod">
        <pc:chgData name="Gudka, Dawna" userId="823cceae-331b-41d6-9a63-34ad6d1db55c" providerId="ADAL" clId="{F9252A39-FB54-448D-ADAC-7F6E67B613FB}" dt="2024-06-26T15:13:10.427" v="173" actId="6549"/>
        <pc:sldMkLst>
          <pc:docMk/>
          <pc:sldMk cId="1212467416" sldId="261"/>
        </pc:sldMkLst>
        <pc:graphicFrameChg chg="mod modGraphic">
          <ac:chgData name="Gudka, Dawna" userId="823cceae-331b-41d6-9a63-34ad6d1db55c" providerId="ADAL" clId="{F9252A39-FB54-448D-ADAC-7F6E67B613FB}" dt="2024-06-26T15:13:10.427" v="173" actId="6549"/>
          <ac:graphicFrameMkLst>
            <pc:docMk/>
            <pc:sldMk cId="1212467416" sldId="261"/>
            <ac:graphicFrameMk id="5" creationId="{9C3641C5-EC4F-D3EA-E4A2-8ABB597C5BAA}"/>
          </ac:graphicFrameMkLst>
        </pc:graphicFrameChg>
      </pc:sldChg>
      <pc:sldChg chg="addSp delSp modSp">
        <pc:chgData name="Gudka, Dawna" userId="823cceae-331b-41d6-9a63-34ad6d1db55c" providerId="ADAL" clId="{F9252A39-FB54-448D-ADAC-7F6E67B613FB}" dt="2024-06-26T17:44:32.052" v="1240" actId="962"/>
        <pc:sldMkLst>
          <pc:docMk/>
          <pc:sldMk cId="3717000822" sldId="280"/>
        </pc:sldMkLst>
        <pc:graphicFrameChg chg="mod">
          <ac:chgData name="Gudka, Dawna" userId="823cceae-331b-41d6-9a63-34ad6d1db55c" providerId="ADAL" clId="{F9252A39-FB54-448D-ADAC-7F6E67B613FB}" dt="2024-06-26T15:20:40.369" v="573" actId="20577"/>
          <ac:graphicFrameMkLst>
            <pc:docMk/>
            <pc:sldMk cId="3717000822" sldId="280"/>
            <ac:graphicFrameMk id="12" creationId="{1AA09EE0-7419-6ED5-4AA1-CC9009509570}"/>
          </ac:graphicFrameMkLst>
        </pc:graphicFrameChg>
        <pc:picChg chg="add del mod">
          <ac:chgData name="Gudka, Dawna" userId="823cceae-331b-41d6-9a63-34ad6d1db55c" providerId="ADAL" clId="{F9252A39-FB54-448D-ADAC-7F6E67B613FB}" dt="2024-06-26T17:44:32.052" v="1240" actId="962"/>
          <ac:picMkLst>
            <pc:docMk/>
            <pc:sldMk cId="3717000822" sldId="280"/>
            <ac:picMk id="4" creationId="{01A46CF0-93FC-0F57-08AB-2C33C5DB812D}"/>
          </ac:picMkLst>
        </pc:picChg>
      </pc:sldChg>
      <pc:sldChg chg="delSp modSp mod ord">
        <pc:chgData name="Gudka, Dawna" userId="823cceae-331b-41d6-9a63-34ad6d1db55c" providerId="ADAL" clId="{F9252A39-FB54-448D-ADAC-7F6E67B613FB}" dt="2024-06-26T15:16:39.443" v="377"/>
        <pc:sldMkLst>
          <pc:docMk/>
          <pc:sldMk cId="880479634" sldId="301"/>
        </pc:sldMkLst>
        <pc:spChg chg="del">
          <ac:chgData name="Gudka, Dawna" userId="823cceae-331b-41d6-9a63-34ad6d1db55c" providerId="ADAL" clId="{F9252A39-FB54-448D-ADAC-7F6E67B613FB}" dt="2024-06-26T15:15:13.370" v="247" actId="478"/>
          <ac:spMkLst>
            <pc:docMk/>
            <pc:sldMk cId="880479634" sldId="301"/>
            <ac:spMk id="2" creationId="{EF54EAED-E7CA-16E4-9373-6F14E40BE5AF}"/>
          </ac:spMkLst>
        </pc:spChg>
        <pc:spChg chg="mod">
          <ac:chgData name="Gudka, Dawna" userId="823cceae-331b-41d6-9a63-34ad6d1db55c" providerId="ADAL" clId="{F9252A39-FB54-448D-ADAC-7F6E67B613FB}" dt="2024-06-26T15:15:10.892" v="246" actId="6549"/>
          <ac:spMkLst>
            <pc:docMk/>
            <pc:sldMk cId="880479634" sldId="301"/>
            <ac:spMk id="8" creationId="{ABFD6915-ADC1-CC9C-B8CD-CA384A60C558}"/>
          </ac:spMkLst>
        </pc:spChg>
        <pc:spChg chg="mod">
          <ac:chgData name="Gudka, Dawna" userId="823cceae-331b-41d6-9a63-34ad6d1db55c" providerId="ADAL" clId="{F9252A39-FB54-448D-ADAC-7F6E67B613FB}" dt="2024-06-26T15:15:24.914" v="274" actId="20577"/>
          <ac:spMkLst>
            <pc:docMk/>
            <pc:sldMk cId="880479634" sldId="301"/>
            <ac:spMk id="12" creationId="{030BD77E-E0F2-8095-CE7C-11535337AFBC}"/>
          </ac:spMkLst>
        </pc:spChg>
        <pc:spChg chg="mod">
          <ac:chgData name="Gudka, Dawna" userId="823cceae-331b-41d6-9a63-34ad6d1db55c" providerId="ADAL" clId="{F9252A39-FB54-448D-ADAC-7F6E67B613FB}" dt="2024-06-26T15:15:35.624" v="330" actId="20577"/>
          <ac:spMkLst>
            <pc:docMk/>
            <pc:sldMk cId="880479634" sldId="301"/>
            <ac:spMk id="13" creationId="{E86FD73D-7F03-EF6F-A1CF-E7FEDAB2146E}"/>
          </ac:spMkLst>
        </pc:spChg>
        <pc:picChg chg="del">
          <ac:chgData name="Gudka, Dawna" userId="823cceae-331b-41d6-9a63-34ad6d1db55c" providerId="ADAL" clId="{F9252A39-FB54-448D-ADAC-7F6E67B613FB}" dt="2024-06-26T15:15:15.824" v="248" actId="478"/>
          <ac:picMkLst>
            <pc:docMk/>
            <pc:sldMk cId="880479634" sldId="301"/>
            <ac:picMk id="9" creationId="{D8F1B3E6-ADD8-251E-2FCE-7268070FCA89}"/>
          </ac:picMkLst>
        </pc:picChg>
      </pc:sldChg>
      <pc:sldChg chg="modSp mod">
        <pc:chgData name="Gudka, Dawna" userId="823cceae-331b-41d6-9a63-34ad6d1db55c" providerId="ADAL" clId="{F9252A39-FB54-448D-ADAC-7F6E67B613FB}" dt="2024-06-26T15:14:14.400" v="243" actId="20577"/>
        <pc:sldMkLst>
          <pc:docMk/>
          <pc:sldMk cId="1037917088" sldId="5098"/>
        </pc:sldMkLst>
        <pc:graphicFrameChg chg="modGraphic">
          <ac:chgData name="Gudka, Dawna" userId="823cceae-331b-41d6-9a63-34ad6d1db55c" providerId="ADAL" clId="{F9252A39-FB54-448D-ADAC-7F6E67B613FB}" dt="2024-06-26T15:14:14.400" v="243" actId="20577"/>
          <ac:graphicFrameMkLst>
            <pc:docMk/>
            <pc:sldMk cId="1037917088" sldId="5098"/>
            <ac:graphicFrameMk id="5" creationId="{5E4612F7-68C6-57CA-E918-38EF641F73CF}"/>
          </ac:graphicFrameMkLst>
        </pc:graphicFrameChg>
      </pc:sldChg>
      <pc:sldChg chg="modSp mod ord">
        <pc:chgData name="Gudka, Dawna" userId="823cceae-331b-41d6-9a63-34ad6d1db55c" providerId="ADAL" clId="{F9252A39-FB54-448D-ADAC-7F6E67B613FB}" dt="2024-06-26T15:18:06.232" v="466" actId="20577"/>
        <pc:sldMkLst>
          <pc:docMk/>
          <pc:sldMk cId="1875050879" sldId="5451"/>
        </pc:sldMkLst>
        <pc:spChg chg="mod">
          <ac:chgData name="Gudka, Dawna" userId="823cceae-331b-41d6-9a63-34ad6d1db55c" providerId="ADAL" clId="{F9252A39-FB54-448D-ADAC-7F6E67B613FB}" dt="2024-06-26T15:18:00.560" v="451" actId="20577"/>
          <ac:spMkLst>
            <pc:docMk/>
            <pc:sldMk cId="1875050879" sldId="5451"/>
            <ac:spMk id="5" creationId="{A048A9B3-BD76-B087-5BF3-157633758E45}"/>
          </ac:spMkLst>
        </pc:spChg>
        <pc:spChg chg="mod">
          <ac:chgData name="Gudka, Dawna" userId="823cceae-331b-41d6-9a63-34ad6d1db55c" providerId="ADAL" clId="{F9252A39-FB54-448D-ADAC-7F6E67B613FB}" dt="2024-06-26T15:18:06.232" v="466" actId="20577"/>
          <ac:spMkLst>
            <pc:docMk/>
            <pc:sldMk cId="1875050879" sldId="5451"/>
            <ac:spMk id="6" creationId="{741B3020-9548-3A59-58A0-5595257DB4A1}"/>
          </ac:spMkLst>
        </pc:spChg>
      </pc:sldChg>
      <pc:sldChg chg="delSp modSp mod ord">
        <pc:chgData name="Gudka, Dawna" userId="823cceae-331b-41d6-9a63-34ad6d1db55c" providerId="ADAL" clId="{F9252A39-FB54-448D-ADAC-7F6E67B613FB}" dt="2024-06-26T15:16:39.443" v="377"/>
        <pc:sldMkLst>
          <pc:docMk/>
          <pc:sldMk cId="1360257167" sldId="5453"/>
        </pc:sldMkLst>
        <pc:spChg chg="del mod">
          <ac:chgData name="Gudka, Dawna" userId="823cceae-331b-41d6-9a63-34ad6d1db55c" providerId="ADAL" clId="{F9252A39-FB54-448D-ADAC-7F6E67B613FB}" dt="2024-06-26T15:15:45.096" v="333" actId="478"/>
          <ac:spMkLst>
            <pc:docMk/>
            <pc:sldMk cId="1360257167" sldId="5453"/>
            <ac:spMk id="2" creationId="{7B575D83-1327-6725-6B62-60992FB4737B}"/>
          </ac:spMkLst>
        </pc:spChg>
        <pc:spChg chg="mod">
          <ac:chgData name="Gudka, Dawna" userId="823cceae-331b-41d6-9a63-34ad6d1db55c" providerId="ADAL" clId="{F9252A39-FB54-448D-ADAC-7F6E67B613FB}" dt="2024-06-26T15:15:57.457" v="374" actId="20577"/>
          <ac:spMkLst>
            <pc:docMk/>
            <pc:sldMk cId="1360257167" sldId="5453"/>
            <ac:spMk id="7" creationId="{A3D6EAC0-17D3-B021-92CD-AFF67B2C6903}"/>
          </ac:spMkLst>
        </pc:spChg>
        <pc:spChg chg="mod">
          <ac:chgData name="Gudka, Dawna" userId="823cceae-331b-41d6-9a63-34ad6d1db55c" providerId="ADAL" clId="{F9252A39-FB54-448D-ADAC-7F6E67B613FB}" dt="2024-06-26T15:15:49.773" v="334" actId="6549"/>
          <ac:spMkLst>
            <pc:docMk/>
            <pc:sldMk cId="1360257167" sldId="5453"/>
            <ac:spMk id="8" creationId="{D6504B4B-6829-E849-F7AC-00D6C78E1D0B}"/>
          </ac:spMkLst>
        </pc:spChg>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pChg chg="mod">
          <ac:chgData name="Gudka, Dawna" userId="823cceae-331b-41d6-9a63-34ad6d1db55c" providerId="ADAL" clId="{F9252A39-FB54-448D-ADAC-7F6E67B613FB}" dt="2024-06-26T17:37:17.487" v="1188" actId="27636"/>
          <ac:spMkLst>
            <pc:docMk/>
            <pc:sldMk cId="2968826480" sldId="5465"/>
            <ac:spMk id="20" creationId="{49EFEE59-E129-976B-614D-D6B91A3080B9}"/>
          </ac:spMkLst>
        </pc:spChg>
      </pc:sldChg>
      <pc:sldChg chg="addSp delSp modSp mod">
        <pc:chgData name="Gudka, Dawna" userId="823cceae-331b-41d6-9a63-34ad6d1db55c" providerId="ADAL" clId="{F9252A39-FB54-448D-ADAC-7F6E67B613FB}" dt="2024-06-27T01:59:41.443" v="1637" actId="13244"/>
        <pc:sldMkLst>
          <pc:docMk/>
          <pc:sldMk cId="3774009915" sldId="5467"/>
        </pc:sldMkLst>
        <pc:spChg chg="add mod">
          <ac:chgData name="Gudka, Dawna" userId="823cceae-331b-41d6-9a63-34ad6d1db55c" providerId="ADAL" clId="{F9252A39-FB54-448D-ADAC-7F6E67B613FB}" dt="2024-06-27T01:59:41.443" v="1637" actId="13244"/>
          <ac:spMkLst>
            <pc:docMk/>
            <pc:sldMk cId="3774009915" sldId="5467"/>
            <ac:spMk id="2" creationId="{EE9D44AF-F118-E88B-CAEA-9930F3C97B6B}"/>
          </ac:spMkLst>
        </pc:spChg>
        <pc:spChg chg="del">
          <ac:chgData name="Gudka, Dawna" userId="823cceae-331b-41d6-9a63-34ad6d1db55c" providerId="ADAL" clId="{F9252A39-FB54-448D-ADAC-7F6E67B613FB}" dt="2024-06-26T15:39:24.072" v="872" actId="478"/>
          <ac:spMkLst>
            <pc:docMk/>
            <pc:sldMk cId="3774009915" sldId="5467"/>
            <ac:spMk id="4" creationId="{6DA5B460-808A-4E29-20E8-E8B80DC40277}"/>
          </ac:spMkLst>
        </pc:spChg>
        <pc:spChg chg="mod">
          <ac:chgData name="Gudka, Dawna" userId="823cceae-331b-41d6-9a63-34ad6d1db55c" providerId="ADAL" clId="{F9252A39-FB54-448D-ADAC-7F6E67B613FB}" dt="2024-06-26T15:40:04.522" v="986" actId="20577"/>
          <ac:spMkLst>
            <pc:docMk/>
            <pc:sldMk cId="3774009915" sldId="5467"/>
            <ac:spMk id="20" creationId="{49EFEE59-E129-976B-614D-D6B91A3080B9}"/>
          </ac:spMkLst>
        </pc:spChg>
        <pc:picChg chg="mod">
          <ac:chgData name="Gudka, Dawna" userId="823cceae-331b-41d6-9a63-34ad6d1db55c" providerId="ADAL" clId="{F9252A39-FB54-448D-ADAC-7F6E67B613FB}" dt="2024-06-26T19:34:29.022" v="1253" actId="1076"/>
          <ac:picMkLst>
            <pc:docMk/>
            <pc:sldMk cId="3774009915" sldId="5467"/>
            <ac:picMk id="5" creationId="{865A9340-D3D9-F04E-D19C-DA90A5214463}"/>
          </ac:picMkLst>
        </pc:picChg>
        <pc:picChg chg="mod">
          <ac:chgData name="Gudka, Dawna" userId="823cceae-331b-41d6-9a63-34ad6d1db55c" providerId="ADAL" clId="{F9252A39-FB54-448D-ADAC-7F6E67B613FB}" dt="2024-06-26T19:34:22.842" v="1251" actId="1076"/>
          <ac:picMkLst>
            <pc:docMk/>
            <pc:sldMk cId="3774009915" sldId="5467"/>
            <ac:picMk id="6" creationId="{98217C80-0984-3303-DB57-E385C7EEF91E}"/>
          </ac:picMkLst>
        </pc:picChg>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pChg chg="mod">
          <ac:chgData name="Gudka, Dawna" userId="823cceae-331b-41d6-9a63-34ad6d1db55c" providerId="ADAL" clId="{F9252A39-FB54-448D-ADAC-7F6E67B613FB}" dt="2024-06-26T15:17:08.305" v="404" actId="20577"/>
          <ac:spMkLst>
            <pc:docMk/>
            <pc:sldMk cId="4010777175" sldId="5471"/>
            <ac:spMk id="5" creationId="{A048A9B3-BD76-B087-5BF3-157633758E45}"/>
          </ac:spMkLst>
        </pc:spChg>
        <pc:spChg chg="mod">
          <ac:chgData name="Gudka, Dawna" userId="823cceae-331b-41d6-9a63-34ad6d1db55c" providerId="ADAL" clId="{F9252A39-FB54-448D-ADAC-7F6E67B613FB}" dt="2024-06-26T15:17:15.266" v="422" actId="20577"/>
          <ac:spMkLst>
            <pc:docMk/>
            <pc:sldMk cId="4010777175" sldId="5471"/>
            <ac:spMk id="6" creationId="{741B3020-9548-3A59-58A0-5595257DB4A1}"/>
          </ac:spMkLst>
        </pc:spChg>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pChg chg="mod">
          <ac:chgData name="Gudka, Dawna" userId="823cceae-331b-41d6-9a63-34ad6d1db55c" providerId="ADAL" clId="{F9252A39-FB54-448D-ADAC-7F6E67B613FB}" dt="2024-06-27T01:59:05.107" v="1635" actId="13244"/>
          <ac:spMkLst>
            <pc:docMk/>
            <pc:sldMk cId="3839312819" sldId="5472"/>
            <ac:spMk id="2" creationId="{C519BE2D-4071-E559-1AD6-D34AE9110482}"/>
          </ac:spMkLst>
        </pc:spChg>
        <pc:spChg chg="mod">
          <ac:chgData name="Gudka, Dawna" userId="823cceae-331b-41d6-9a63-34ad6d1db55c" providerId="ADAL" clId="{F9252A39-FB54-448D-ADAC-7F6E67B613FB}" dt="2024-06-27T01:59:07.480" v="1636" actId="13244"/>
          <ac:spMkLst>
            <pc:docMk/>
            <pc:sldMk cId="3839312819" sldId="5472"/>
            <ac:spMk id="5" creationId="{DD1E7458-B436-BB25-BCB2-3BAE05286845}"/>
          </ac:spMkLst>
        </pc:spChg>
        <pc:spChg chg="mod">
          <ac:chgData name="Gudka, Dawna" userId="823cceae-331b-41d6-9a63-34ad6d1db55c" providerId="ADAL" clId="{F9252A39-FB54-448D-ADAC-7F6E67B613FB}" dt="2024-06-27T14:30:42.447" v="1668" actId="20577"/>
          <ac:spMkLst>
            <pc:docMk/>
            <pc:sldMk cId="3839312819" sldId="5472"/>
            <ac:spMk id="8" creationId="{ABFD6915-ADC1-CC9C-B8CD-CA384A60C558}"/>
          </ac:spMkLst>
        </pc:spChg>
      </pc:sldChg>
      <pc:sldChg chg="modSp mod">
        <pc:chgData name="Gudka, Dawna" userId="823cceae-331b-41d6-9a63-34ad6d1db55c" providerId="ADAL" clId="{F9252A39-FB54-448D-ADAC-7F6E67B613FB}" dt="2024-06-26T15:18:25.903" v="519" actId="20577"/>
        <pc:sldMkLst>
          <pc:docMk/>
          <pc:sldMk cId="2348164026" sldId="5474"/>
        </pc:sldMkLst>
        <pc:spChg chg="mod">
          <ac:chgData name="Gudka, Dawna" userId="823cceae-331b-41d6-9a63-34ad6d1db55c" providerId="ADAL" clId="{F9252A39-FB54-448D-ADAC-7F6E67B613FB}" dt="2024-06-26T15:18:20.729" v="504" actId="20577"/>
          <ac:spMkLst>
            <pc:docMk/>
            <pc:sldMk cId="2348164026" sldId="5474"/>
            <ac:spMk id="5" creationId="{A048A9B3-BD76-B087-5BF3-157633758E45}"/>
          </ac:spMkLst>
        </pc:spChg>
        <pc:spChg chg="mod">
          <ac:chgData name="Gudka, Dawna" userId="823cceae-331b-41d6-9a63-34ad6d1db55c" providerId="ADAL" clId="{F9252A39-FB54-448D-ADAC-7F6E67B613FB}" dt="2024-06-26T15:18:25.903" v="519" actId="20577"/>
          <ac:spMkLst>
            <pc:docMk/>
            <pc:sldMk cId="2348164026" sldId="5474"/>
            <ac:spMk id="6" creationId="{741B3020-9548-3A59-58A0-5595257DB4A1}"/>
          </ac:spMkLst>
        </pc:spChg>
      </pc:sldChg>
      <pc:sldChg chg="modSp mod">
        <pc:chgData name="Gudka, Dawna" userId="823cceae-331b-41d6-9a63-34ad6d1db55c" providerId="ADAL" clId="{F9252A39-FB54-448D-ADAC-7F6E67B613FB}" dt="2024-06-26T15:18:40.327" v="549" actId="20577"/>
        <pc:sldMkLst>
          <pc:docMk/>
          <pc:sldMk cId="719504100" sldId="5477"/>
        </pc:sldMkLst>
        <pc:spChg chg="mod">
          <ac:chgData name="Gudka, Dawna" userId="823cceae-331b-41d6-9a63-34ad6d1db55c" providerId="ADAL" clId="{F9252A39-FB54-448D-ADAC-7F6E67B613FB}" dt="2024-06-26T15:18:36.288" v="538" actId="20577"/>
          <ac:spMkLst>
            <pc:docMk/>
            <pc:sldMk cId="719504100" sldId="5477"/>
            <ac:spMk id="5" creationId="{A048A9B3-BD76-B087-5BF3-157633758E45}"/>
          </ac:spMkLst>
        </pc:spChg>
        <pc:spChg chg="mod">
          <ac:chgData name="Gudka, Dawna" userId="823cceae-331b-41d6-9a63-34ad6d1db55c" providerId="ADAL" clId="{F9252A39-FB54-448D-ADAC-7F6E67B613FB}" dt="2024-06-26T15:18:40.327" v="549" actId="20577"/>
          <ac:spMkLst>
            <pc:docMk/>
            <pc:sldMk cId="719504100" sldId="5477"/>
            <ac:spMk id="6" creationId="{741B3020-9548-3A59-58A0-5595257DB4A1}"/>
          </ac:spMkLst>
        </pc:spChg>
      </pc:sldChg>
      <pc:sldChg chg="addSp delSp modSp add mod ord">
        <pc:chgData name="Gudka, Dawna" userId="823cceae-331b-41d6-9a63-34ad6d1db55c" providerId="ADAL" clId="{F9252A39-FB54-448D-ADAC-7F6E67B613FB}" dt="2024-06-27T02:00:35.238" v="1643" actId="962"/>
        <pc:sldMkLst>
          <pc:docMk/>
          <pc:sldMk cId="1765433899" sldId="5480"/>
        </pc:sldMkLst>
        <pc:spChg chg="mod">
          <ac:chgData name="Gudka, Dawna" userId="823cceae-331b-41d6-9a63-34ad6d1db55c" providerId="ADAL" clId="{F9252A39-FB54-448D-ADAC-7F6E67B613FB}" dt="2024-06-26T17:45:43.274" v="1245" actId="13244"/>
          <ac:spMkLst>
            <pc:docMk/>
            <pc:sldMk cId="1765433899" sldId="5480"/>
            <ac:spMk id="2" creationId="{0543A6E2-0E70-9266-F576-2897347CE6BD}"/>
          </ac:spMkLst>
        </pc:spChg>
        <pc:spChg chg="mod">
          <ac:chgData name="Gudka, Dawna" userId="823cceae-331b-41d6-9a63-34ad6d1db55c" providerId="ADAL" clId="{F9252A39-FB54-448D-ADAC-7F6E67B613FB}" dt="2024-06-26T15:25:48.539" v="821" actId="20577"/>
          <ac:spMkLst>
            <pc:docMk/>
            <pc:sldMk cId="1765433899" sldId="5480"/>
            <ac:spMk id="5" creationId="{E3933C86-A983-866B-5715-E6E0C9FD9678}"/>
          </ac:spMkLst>
        </pc:spChg>
        <pc:spChg chg="del">
          <ac:chgData name="Gudka, Dawna" userId="823cceae-331b-41d6-9a63-34ad6d1db55c" providerId="ADAL" clId="{F9252A39-FB54-448D-ADAC-7F6E67B613FB}" dt="2024-06-26T15:25:25.723" v="746" actId="478"/>
          <ac:spMkLst>
            <pc:docMk/>
            <pc:sldMk cId="1765433899" sldId="5480"/>
            <ac:spMk id="6" creationId="{2A33CC93-572B-AF0F-91CE-19AFEEEBBE80}"/>
          </ac:spMkLst>
        </pc:spChg>
        <pc:spChg chg="add mod">
          <ac:chgData name="Gudka, Dawna" userId="823cceae-331b-41d6-9a63-34ad6d1db55c" providerId="ADAL" clId="{F9252A39-FB54-448D-ADAC-7F6E67B613FB}" dt="2024-06-26T15:26:11.680" v="848" actId="20577"/>
          <ac:spMkLst>
            <pc:docMk/>
            <pc:sldMk cId="1765433899" sldId="5480"/>
            <ac:spMk id="7" creationId="{11CB64A5-2DEA-0C6F-9B7C-444CD9A2D07B}"/>
          </ac:spMkLst>
        </pc:spChg>
        <pc:graphicFrameChg chg="mod">
          <ac:chgData name="Gudka, Dawna" userId="823cceae-331b-41d6-9a63-34ad6d1db55c" providerId="ADAL" clId="{F9252A39-FB54-448D-ADAC-7F6E67B613FB}" dt="2024-06-26T15:48:43.207" v="1154"/>
          <ac:graphicFrameMkLst>
            <pc:docMk/>
            <pc:sldMk cId="1765433899" sldId="5480"/>
            <ac:graphicFrameMk id="9" creationId="{60663F2C-3380-740B-070F-A79FA5E11DA5}"/>
          </ac:graphicFrameMkLst>
        </pc:graphicFrameChg>
        <pc:picChg chg="add mod">
          <ac:chgData name="Gudka, Dawna" userId="823cceae-331b-41d6-9a63-34ad6d1db55c" providerId="ADAL" clId="{F9252A39-FB54-448D-ADAC-7F6E67B613FB}" dt="2024-06-27T02:00:35.238" v="1643" actId="962"/>
          <ac:picMkLst>
            <pc:docMk/>
            <pc:sldMk cId="1765433899" sldId="5480"/>
            <ac:picMk id="10" creationId="{681682DC-AE24-0D54-C94C-4CD2ABADE688}"/>
          </ac:picMkLst>
        </pc:picChg>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pChg chg="mod">
          <ac:chgData name="Gudka, Dawna" userId="823cceae-331b-41d6-9a63-34ad6d1db55c" providerId="ADAL" clId="{F9252A39-FB54-448D-ADAC-7F6E67B613FB}" dt="2024-06-26T15:43:10.959" v="1141" actId="20577"/>
          <ac:spMkLst>
            <pc:docMk/>
            <pc:sldMk cId="2102237971" sldId="5481"/>
            <ac:spMk id="20" creationId="{49EFEE59-E129-976B-614D-D6B91A3080B9}"/>
          </ac:spMkLst>
        </pc:spChg>
        <pc:picChg chg="add mod">
          <ac:chgData name="Gudka, Dawna" userId="823cceae-331b-41d6-9a63-34ad6d1db55c" providerId="ADAL" clId="{F9252A39-FB54-448D-ADAC-7F6E67B613FB}" dt="2024-06-27T01:59:55.012" v="1638" actId="13244"/>
          <ac:picMkLst>
            <pc:docMk/>
            <pc:sldMk cId="2102237971" sldId="5481"/>
            <ac:picMk id="4" creationId="{1B99F8AE-0545-40FD-CC9B-3AE384A25DEC}"/>
          </ac:picMkLst>
        </pc:picChg>
        <pc:picChg chg="del mod">
          <ac:chgData name="Gudka, Dawna" userId="823cceae-331b-41d6-9a63-34ad6d1db55c" providerId="ADAL" clId="{F9252A39-FB54-448D-ADAC-7F6E67B613FB}" dt="2024-06-26T15:42:54.306" v="1097" actId="478"/>
          <ac:picMkLst>
            <pc:docMk/>
            <pc:sldMk cId="2102237971" sldId="5481"/>
            <ac:picMk id="5" creationId="{865A9340-D3D9-F04E-D19C-DA90A5214463}"/>
          </ac:picMkLst>
        </pc:picChg>
        <pc:picChg chg="del">
          <ac:chgData name="Gudka, Dawna" userId="823cceae-331b-41d6-9a63-34ad6d1db55c" providerId="ADAL" clId="{F9252A39-FB54-448D-ADAC-7F6E67B613FB}" dt="2024-06-26T15:42:55.531" v="1098" actId="478"/>
          <ac:picMkLst>
            <pc:docMk/>
            <pc:sldMk cId="2102237971" sldId="5481"/>
            <ac:picMk id="6" creationId="{98217C80-0984-3303-DB57-E385C7EEF91E}"/>
          </ac:picMkLst>
        </pc:picChg>
        <pc:picChg chg="add mod">
          <ac:chgData name="Gudka, Dawna" userId="823cceae-331b-41d6-9a63-34ad6d1db55c" providerId="ADAL" clId="{F9252A39-FB54-448D-ADAC-7F6E67B613FB}" dt="2024-06-27T01:59:57.296" v="1639" actId="13244"/>
          <ac:picMkLst>
            <pc:docMk/>
            <pc:sldMk cId="2102237971" sldId="5481"/>
            <ac:picMk id="6" creationId="{CB91B853-9C00-9755-A6CC-523947FB00BC}"/>
          </ac:picMkLst>
        </pc:picChg>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picChg chg="del">
          <ac:chgData name="Gudka, Dawna" userId="823cceae-331b-41d6-9a63-34ad6d1db55c" providerId="ADAL" clId="{F9252A39-FB54-448D-ADAC-7F6E67B613FB}" dt="2024-06-26T15:42:57.512" v="1099" actId="478"/>
          <ac:picMkLst>
            <pc:docMk/>
            <pc:sldMk cId="416512633" sldId="5482"/>
            <ac:picMk id="5" creationId="{865A9340-D3D9-F04E-D19C-DA90A5214463}"/>
          </ac:picMkLst>
        </pc:picChg>
        <pc:picChg chg="del">
          <ac:chgData name="Gudka, Dawna" userId="823cceae-331b-41d6-9a63-34ad6d1db55c" providerId="ADAL" clId="{F9252A39-FB54-448D-ADAC-7F6E67B613FB}" dt="2024-06-26T15:42:58.201" v="1100" actId="478"/>
          <ac:picMkLst>
            <pc:docMk/>
            <pc:sldMk cId="416512633" sldId="5482"/>
            <ac:picMk id="6" creationId="{98217C80-0984-3303-DB57-E385C7EEF91E}"/>
          </ac:picMkLst>
        </pc:picChg>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36.972" v="44" actId="20577"/>
        <pc:sldMkLst>
          <pc:docMk/>
          <pc:sldMk cId="1037917088" sldId="5098"/>
        </pc:sldMkLst>
        <pc:graphicFrameChg chg="mod modGraphic">
          <ac:chgData name="Wenzel, Brooke" userId="672bf8d3-b15b-4e02-a6d1-39319a0df09b" providerId="ADAL" clId="{526A2B99-29C4-4C0F-8CF0-FF3D2C59AD40}" dt="2024-05-29T13:03:36.972" v="44" actId="20577"/>
          <ac:graphicFrameMkLst>
            <pc:docMk/>
            <pc:sldMk cId="1037917088" sldId="5098"/>
            <ac:graphicFrameMk id="5" creationId="{5E4612F7-68C6-57CA-E918-38EF641F73CF}"/>
          </ac:graphicFrameMkLst>
        </pc:graphicFrameChg>
      </pc:sldChg>
      <pc:sldChg chg="modSp mod">
        <pc:chgData name="Wenzel, Brooke" userId="672bf8d3-b15b-4e02-a6d1-39319a0df09b" providerId="ADAL" clId="{526A2B99-29C4-4C0F-8CF0-FF3D2C59AD40}" dt="2024-05-29T13:03:19.542" v="1" actId="27636"/>
        <pc:sldMkLst>
          <pc:docMk/>
          <pc:sldMk cId="68699369" sldId="5309"/>
        </pc:sldMkLst>
        <pc:spChg chg="mod">
          <ac:chgData name="Wenzel, Brooke" userId="672bf8d3-b15b-4e02-a6d1-39319a0df09b" providerId="ADAL" clId="{526A2B99-29C4-4C0F-8CF0-FF3D2C59AD40}" dt="2024-05-29T13:03:19.542" v="1" actId="27636"/>
          <ac:spMkLst>
            <pc:docMk/>
            <pc:sldMk cId="68699369" sldId="5309"/>
            <ac:spMk id="5" creationId="{AF6EB1F5-01CD-901C-27EE-72C2EDD75AA9}"/>
          </ac:spMkLst>
        </pc:spChg>
      </pc:sldChg>
      <pc:sldChg chg="modSp mod">
        <pc:chgData name="Wenzel, Brooke" userId="672bf8d3-b15b-4e02-a6d1-39319a0df09b" providerId="ADAL" clId="{526A2B99-29C4-4C0F-8CF0-FF3D2C59AD40}" dt="2024-05-29T13:03:19.555" v="2" actId="27636"/>
        <pc:sldMkLst>
          <pc:docMk/>
          <pc:sldMk cId="3396060537" sldId="5314"/>
        </pc:sldMkLst>
        <pc:spChg chg="mod">
          <ac:chgData name="Wenzel, Brooke" userId="672bf8d3-b15b-4e02-a6d1-39319a0df09b" providerId="ADAL" clId="{526A2B99-29C4-4C0F-8CF0-FF3D2C59AD40}" dt="2024-05-29T13:03:19.555" v="2" actId="27636"/>
          <ac:spMkLst>
            <pc:docMk/>
            <pc:sldMk cId="3396060537" sldId="5314"/>
            <ac:spMk id="5" creationId="{AF6EB1F5-01CD-901C-27EE-72C2EDD75AA9}"/>
          </ac:spMkLst>
        </pc:spChg>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add">
        <pc:chgData name="Slutzky, Collin" userId="S::slutzky_c@cde.state.co.us::21f7fb5c-490d-42a4-8741-4ce78a53b03a" providerId="AD" clId="Web-{D221E845-0CA6-38B6-BE8F-FF5341B00966}" dt="2024-08-21T22:39:17.892" v="1"/>
        <pc:sldMkLst>
          <pc:docMk/>
          <pc:sldMk cId="2815576142" sldId="5313"/>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Interchange Status</c:v>
                </c:pt>
              </c:strCache>
            </c:strRef>
          </c:tx>
          <c:spPr>
            <a:solidFill>
              <a:schemeClr val="accent1"/>
            </a:solidFill>
            <a:ln>
              <a:noFill/>
            </a:ln>
            <a:effectLst/>
          </c:spPr>
          <c:invertIfNegative val="0"/>
          <c:cat>
            <c:strRef>
              <c:f>Sheet1!$A$2:$A$6</c:f>
              <c:strCache>
                <c:ptCount val="3"/>
                <c:pt idx="0">
                  <c:v>Have not uploaded a file</c:v>
                </c:pt>
                <c:pt idx="1">
                  <c:v>Errors</c:v>
                </c:pt>
                <c:pt idx="2">
                  <c:v>Error Free</c:v>
                </c:pt>
              </c:strCache>
            </c:strRef>
          </c:cat>
          <c:val>
            <c:numRef>
              <c:f>Sheet1!$B$2:$B$6</c:f>
              <c:numCache>
                <c:formatCode>General</c:formatCode>
                <c:ptCount val="5"/>
                <c:pt idx="0">
                  <c:v>106</c:v>
                </c:pt>
                <c:pt idx="1">
                  <c:v>30</c:v>
                </c:pt>
                <c:pt idx="2">
                  <c:v>61</c:v>
                </c:pt>
              </c:numCache>
            </c:numRef>
          </c:val>
          <c:extLst>
            <c:ext xmlns:c16="http://schemas.microsoft.com/office/drawing/2014/chart" uri="{C3380CC4-5D6E-409C-BE32-E72D297353CC}">
              <c16:uniqueId val="{00000000-8367-4DBC-9CA1-58F93F94D642}"/>
            </c:ext>
          </c:extLst>
        </c:ser>
        <c:dLbls>
          <c:showLegendKey val="0"/>
          <c:showVal val="0"/>
          <c:showCatName val="0"/>
          <c:showSerName val="0"/>
          <c:showPercent val="0"/>
          <c:showBubbleSize val="0"/>
        </c:dLbls>
        <c:gapWidth val="182"/>
        <c:axId val="1157570863"/>
        <c:axId val="1157572783"/>
      </c:barChart>
      <c:catAx>
        <c:axId val="11575708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572783"/>
        <c:crosses val="autoZero"/>
        <c:auto val="1"/>
        <c:lblAlgn val="ctr"/>
        <c:lblOffset val="100"/>
        <c:noMultiLvlLbl val="0"/>
      </c:catAx>
      <c:valAx>
        <c:axId val="11575727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57570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5391423498533272"/>
          <c:y val="0.1499298245614035"/>
          <c:w val="0.50197564458854405"/>
          <c:h val="0.71861776488465257"/>
        </c:manualLayout>
      </c:layout>
      <c:pieChart>
        <c:varyColors val="1"/>
        <c:ser>
          <c:idx val="0"/>
          <c:order val="0"/>
          <c:tx>
            <c:strRef>
              <c:f>Sheet1!$B$1</c:f>
              <c:strCache>
                <c:ptCount val="1"/>
                <c:pt idx="0">
                  <c:v>Snapshot Status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9B0-403D-806D-229D91E8A650}"/>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9B0-403D-806D-229D91E8A650}"/>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57A-4BD4-8336-6913DDC51607}"/>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Completed</c:v>
                </c:pt>
                <c:pt idx="1">
                  <c:v>Taken Snapshot</c:v>
                </c:pt>
                <c:pt idx="2">
                  <c:v>Have not taken Snapshot</c:v>
                </c:pt>
              </c:strCache>
            </c:strRef>
          </c:cat>
          <c:val>
            <c:numRef>
              <c:f>Sheet1!$B$2:$B$4</c:f>
              <c:numCache>
                <c:formatCode>General</c:formatCode>
                <c:ptCount val="3"/>
                <c:pt idx="0">
                  <c:v>35</c:v>
                </c:pt>
                <c:pt idx="1">
                  <c:v>32</c:v>
                </c:pt>
                <c:pt idx="2">
                  <c:v>129</c:v>
                </c:pt>
              </c:numCache>
            </c:numRef>
          </c:val>
          <c:extLst>
            <c:ext xmlns:c16="http://schemas.microsoft.com/office/drawing/2014/chart" uri="{C3380CC4-5D6E-409C-BE32-E72D297353CC}">
              <c16:uniqueId val="{00000000-F57A-4BD4-8336-6913DDC51607}"/>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Admin Unit- Final Snapshot Approval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2869899750815262"/>
          <c:y val="0.18374119725459437"/>
          <c:w val="0.35929122083001042"/>
          <c:h val="0.60562199258247262"/>
        </c:manualLayout>
      </c:layout>
      <c:pieChart>
        <c:varyColors val="1"/>
        <c:ser>
          <c:idx val="0"/>
          <c:order val="0"/>
          <c:tx>
            <c:strRef>
              <c:f>Sheet1!$B$1</c:f>
              <c:strCache>
                <c:ptCount val="1"/>
                <c:pt idx="0">
                  <c:v>Sales</c:v>
                </c:pt>
              </c:strCache>
            </c:strRef>
          </c:tx>
          <c:explosion val="3"/>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0D-4B2C-994A-8B5C83AB143E}"/>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0D-4B2C-994A-8B5C83AB143E}"/>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A30C-4B5B-97A7-182985205157}"/>
              </c:ext>
            </c:extLst>
          </c:dPt>
          <c:dLbls>
            <c:dLbl>
              <c:idx val="0"/>
              <c:tx>
                <c:rich>
                  <a:bodyPr/>
                  <a:lstStyle/>
                  <a:p>
                    <a:r>
                      <a:rPr lang="en-US" dirty="0"/>
                      <a:t>50</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C80D-4B2C-994A-8B5C83AB143E}"/>
                </c:ext>
              </c:extLst>
            </c:dLbl>
            <c:dLbl>
              <c:idx val="1"/>
              <c:tx>
                <c:rich>
                  <a:bodyPr/>
                  <a:lstStyle/>
                  <a:p>
                    <a:r>
                      <a:rPr lang="en-US" dirty="0"/>
                      <a:t>15</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3-C80D-4B2C-994A-8B5C83AB143E}"/>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1"/>
            <c:showBubbleSize val="0"/>
            <c:showLeaderLines val="0"/>
            <c:extLst>
              <c:ext xmlns:c15="http://schemas.microsoft.com/office/drawing/2012/chart" uri="{CE6537A1-D6FC-4f65-9D91-7224C49458BB}"/>
            </c:extLst>
          </c:dLbls>
          <c:cat>
            <c:strRef>
              <c:f>Sheet1!$A$2:$A$4</c:f>
              <c:strCache>
                <c:ptCount val="3"/>
                <c:pt idx="0">
                  <c:v>Approved</c:v>
                </c:pt>
                <c:pt idx="1">
                  <c:v>Not yet Approved</c:v>
                </c:pt>
                <c:pt idx="2">
                  <c:v>Errors</c:v>
                </c:pt>
              </c:strCache>
            </c:strRef>
          </c:cat>
          <c:val>
            <c:numRef>
              <c:f>Sheet1!$B$2:$B$4</c:f>
              <c:numCache>
                <c:formatCode>General</c:formatCode>
                <c:ptCount val="3"/>
                <c:pt idx="0">
                  <c:v>50</c:v>
                </c:pt>
                <c:pt idx="1">
                  <c:v>15</c:v>
                </c:pt>
                <c:pt idx="2">
                  <c:v>2</c:v>
                </c:pt>
              </c:numCache>
            </c:numRef>
          </c:val>
          <c:extLst>
            <c:ext xmlns:c16="http://schemas.microsoft.com/office/drawing/2014/chart" uri="{C3380CC4-5D6E-409C-BE32-E72D297353CC}">
              <c16:uniqueId val="{00000000-4C58-4E5B-B112-9080548F576F}"/>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LEA Count</c:v>
                </c:pt>
              </c:strCache>
            </c:strRef>
          </c:tx>
          <c:dPt>
            <c:idx val="0"/>
            <c:bubble3D val="0"/>
            <c:spPr>
              <a:solidFill>
                <a:srgbClr val="C32032"/>
              </a:solidFill>
              <a:ln w="19050">
                <a:solidFill>
                  <a:schemeClr val="lt1"/>
                </a:solidFill>
              </a:ln>
              <a:effectLst/>
            </c:spPr>
            <c:extLst>
              <c:ext xmlns:c16="http://schemas.microsoft.com/office/drawing/2014/chart" uri="{C3380CC4-5D6E-409C-BE32-E72D297353CC}">
                <c16:uniqueId val="{00000001-C54F-46D7-AB6C-9537D4D07FD2}"/>
              </c:ext>
            </c:extLst>
          </c:dPt>
          <c:dPt>
            <c:idx val="1"/>
            <c:bubble3D val="0"/>
            <c:spPr>
              <a:solidFill>
                <a:srgbClr val="F8B333"/>
              </a:solidFill>
              <a:ln w="19050">
                <a:solidFill>
                  <a:schemeClr val="lt1"/>
                </a:solidFill>
              </a:ln>
              <a:effectLst/>
            </c:spPr>
            <c:extLst>
              <c:ext xmlns:c16="http://schemas.microsoft.com/office/drawing/2014/chart" uri="{C3380CC4-5D6E-409C-BE32-E72D297353CC}">
                <c16:uniqueId val="{00000002-C54F-46D7-AB6C-9537D4D07FD2}"/>
              </c:ext>
            </c:extLst>
          </c:dPt>
          <c:dPt>
            <c:idx val="2"/>
            <c:bubble3D val="0"/>
            <c:spPr>
              <a:solidFill>
                <a:srgbClr val="077682"/>
              </a:solidFill>
              <a:ln w="19050">
                <a:solidFill>
                  <a:schemeClr val="lt1"/>
                </a:solidFill>
              </a:ln>
              <a:effectLst/>
            </c:spPr>
            <c:extLst>
              <c:ext xmlns:c16="http://schemas.microsoft.com/office/drawing/2014/chart" uri="{C3380CC4-5D6E-409C-BE32-E72D297353CC}">
                <c16:uniqueId val="{00000003-C54F-46D7-AB6C-9537D4D07FD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4-C54F-46D7-AB6C-9537D4D07FD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100+ errors</c:v>
                </c:pt>
                <c:pt idx="1">
                  <c:v>1-99 errors</c:v>
                </c:pt>
                <c:pt idx="2">
                  <c:v>Error Free</c:v>
                </c:pt>
                <c:pt idx="3">
                  <c:v>Submitted</c:v>
                </c:pt>
              </c:strCache>
            </c:strRef>
          </c:cat>
          <c:val>
            <c:numRef>
              <c:f>Sheet1!$B$2:$B$5</c:f>
              <c:numCache>
                <c:formatCode>General</c:formatCode>
                <c:ptCount val="4"/>
                <c:pt idx="0">
                  <c:v>9</c:v>
                </c:pt>
                <c:pt idx="1">
                  <c:v>43</c:v>
                </c:pt>
                <c:pt idx="2">
                  <c:v>67</c:v>
                </c:pt>
                <c:pt idx="3">
                  <c:v>66</c:v>
                </c:pt>
              </c:numCache>
            </c:numRef>
          </c:val>
          <c:extLst>
            <c:ext xmlns:c16="http://schemas.microsoft.com/office/drawing/2014/chart" uri="{C3380CC4-5D6E-409C-BE32-E72D297353CC}">
              <c16:uniqueId val="{00000000-C54F-46D7-AB6C-9537D4D07FD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CF1F2-D66B-427E-8F1C-B3C7BCDE421F}" type="doc">
      <dgm:prSet loTypeId="urn:microsoft.com/office/officeart/2005/8/layout/equation1" loCatId="process" qsTypeId="urn:microsoft.com/office/officeart/2005/8/quickstyle/simple1" qsCatId="simple" csTypeId="urn:microsoft.com/office/officeart/2005/8/colors/accent1_2" csCatId="accent1" phldr="1"/>
      <dgm:spPr/>
    </dgm:pt>
    <dgm:pt modelId="{9C10BF8C-E6DE-4807-BD45-1E8986237953}">
      <dgm:prSet phldrT="[Text]" custT="1"/>
      <dgm:spPr/>
      <dgm:t>
        <a:bodyPr/>
        <a:lstStyle/>
        <a:p>
          <a:r>
            <a:rPr lang="en-US" sz="1400"/>
            <a:t># Requests Authorized</a:t>
          </a:r>
        </a:p>
      </dgm:t>
    </dgm:pt>
    <dgm:pt modelId="{AB777F98-3A3E-4F92-AAF6-72BC4315731B}" type="parTrans" cxnId="{8834A8FD-0CF5-4A46-803D-CD980F66985C}">
      <dgm:prSet/>
      <dgm:spPr/>
      <dgm:t>
        <a:bodyPr/>
        <a:lstStyle/>
        <a:p>
          <a:endParaRPr lang="en-US"/>
        </a:p>
      </dgm:t>
    </dgm:pt>
    <dgm:pt modelId="{4B812B93-5FE8-4D17-8357-E55FA136983E}" type="sibTrans" cxnId="{8834A8FD-0CF5-4A46-803D-CD980F66985C}">
      <dgm:prSet/>
      <dgm:spPr/>
      <dgm:t>
        <a:bodyPr/>
        <a:lstStyle/>
        <a:p>
          <a:endParaRPr lang="en-US"/>
        </a:p>
      </dgm:t>
    </dgm:pt>
    <dgm:pt modelId="{39368911-256E-4B71-8721-2BE56F1955CC}">
      <dgm:prSet phldrT="[Text]" custT="1"/>
      <dgm:spPr/>
      <dgm:t>
        <a:bodyPr/>
        <a:lstStyle/>
        <a:p>
          <a:r>
            <a:rPr lang="en-US" sz="1400"/>
            <a:t># Requests Denied</a:t>
          </a:r>
        </a:p>
      </dgm:t>
    </dgm:pt>
    <dgm:pt modelId="{F9304CD1-4EAA-4C43-9BF8-BC69EA40AF7E}" type="parTrans" cxnId="{2AF45BED-3E9E-4B87-A683-3D352AB62453}">
      <dgm:prSet/>
      <dgm:spPr/>
      <dgm:t>
        <a:bodyPr/>
        <a:lstStyle/>
        <a:p>
          <a:endParaRPr lang="en-US"/>
        </a:p>
      </dgm:t>
    </dgm:pt>
    <dgm:pt modelId="{BC34A32C-A236-415F-8E71-35423CA72B49}" type="sibTrans" cxnId="{2AF45BED-3E9E-4B87-A683-3D352AB62453}">
      <dgm:prSet/>
      <dgm:spPr/>
      <dgm:t>
        <a:bodyPr/>
        <a:lstStyle/>
        <a:p>
          <a:endParaRPr lang="en-US"/>
        </a:p>
      </dgm:t>
    </dgm:pt>
    <dgm:pt modelId="{A20C3C23-E140-417E-BB4A-B2FBD48A740F}">
      <dgm:prSet phldrT="[Text]" custT="1"/>
      <dgm:spPr/>
      <dgm:t>
        <a:bodyPr/>
        <a:lstStyle/>
        <a:p>
          <a:r>
            <a:rPr lang="en-US" sz="1400"/>
            <a:t>Total # of Requests</a:t>
          </a:r>
        </a:p>
      </dgm:t>
    </dgm:pt>
    <dgm:pt modelId="{F4D90C23-01BF-4C6D-B491-0EAB2A4775F2}" type="parTrans" cxnId="{77FE96DF-A13F-4658-958A-26743EC7D9E6}">
      <dgm:prSet/>
      <dgm:spPr/>
      <dgm:t>
        <a:bodyPr/>
        <a:lstStyle/>
        <a:p>
          <a:endParaRPr lang="en-US"/>
        </a:p>
      </dgm:t>
    </dgm:pt>
    <dgm:pt modelId="{2ED1DA75-09A7-428D-9C24-71BF5A99018C}" type="sibTrans" cxnId="{77FE96DF-A13F-4658-958A-26743EC7D9E6}">
      <dgm:prSet/>
      <dgm:spPr/>
      <dgm:t>
        <a:bodyPr/>
        <a:lstStyle/>
        <a:p>
          <a:endParaRPr lang="en-US"/>
        </a:p>
      </dgm:t>
    </dgm:pt>
    <dgm:pt modelId="{3583345C-26C3-4E83-BC6E-E6DC5F2828D3}" type="pres">
      <dgm:prSet presAssocID="{5A3CF1F2-D66B-427E-8F1C-B3C7BCDE421F}" presName="linearFlow" presStyleCnt="0">
        <dgm:presLayoutVars>
          <dgm:dir/>
          <dgm:resizeHandles val="exact"/>
        </dgm:presLayoutVars>
      </dgm:prSet>
      <dgm:spPr/>
    </dgm:pt>
    <dgm:pt modelId="{8BBA2250-13C1-4316-BB5A-7067A281249C}" type="pres">
      <dgm:prSet presAssocID="{9C10BF8C-E6DE-4807-BD45-1E8986237953}" presName="node" presStyleLbl="node1" presStyleIdx="0" presStyleCnt="3" custScaleX="224924">
        <dgm:presLayoutVars>
          <dgm:bulletEnabled val="1"/>
        </dgm:presLayoutVars>
      </dgm:prSet>
      <dgm:spPr/>
    </dgm:pt>
    <dgm:pt modelId="{0BD8F229-6F13-44AB-900B-26257CCAD641}" type="pres">
      <dgm:prSet presAssocID="{4B812B93-5FE8-4D17-8357-E55FA136983E}" presName="spacerL" presStyleCnt="0"/>
      <dgm:spPr/>
    </dgm:pt>
    <dgm:pt modelId="{4582201A-2FE5-4E94-8AA5-3D445367025F}" type="pres">
      <dgm:prSet presAssocID="{4B812B93-5FE8-4D17-8357-E55FA136983E}" presName="sibTrans" presStyleLbl="sibTrans2D1" presStyleIdx="0" presStyleCnt="2"/>
      <dgm:spPr/>
    </dgm:pt>
    <dgm:pt modelId="{CFE28E52-BAE7-45E4-BB47-28DD27EBD24C}" type="pres">
      <dgm:prSet presAssocID="{4B812B93-5FE8-4D17-8357-E55FA136983E}" presName="spacerR" presStyleCnt="0"/>
      <dgm:spPr/>
    </dgm:pt>
    <dgm:pt modelId="{928129BD-20A0-4DAB-A072-DD49E3AF1035}" type="pres">
      <dgm:prSet presAssocID="{39368911-256E-4B71-8721-2BE56F1955CC}" presName="node" presStyleLbl="node1" presStyleIdx="1" presStyleCnt="3" custScaleX="225124" custScaleY="89797">
        <dgm:presLayoutVars>
          <dgm:bulletEnabled val="1"/>
        </dgm:presLayoutVars>
      </dgm:prSet>
      <dgm:spPr/>
    </dgm:pt>
    <dgm:pt modelId="{16E5053E-0AB4-44C8-8B80-97A9B48F968C}" type="pres">
      <dgm:prSet presAssocID="{BC34A32C-A236-415F-8E71-35423CA72B49}" presName="spacerL" presStyleCnt="0"/>
      <dgm:spPr/>
    </dgm:pt>
    <dgm:pt modelId="{92705298-53F0-4AD3-B397-E9B09D45714D}" type="pres">
      <dgm:prSet presAssocID="{BC34A32C-A236-415F-8E71-35423CA72B49}" presName="sibTrans" presStyleLbl="sibTrans2D1" presStyleIdx="1" presStyleCnt="2"/>
      <dgm:spPr/>
    </dgm:pt>
    <dgm:pt modelId="{23DE0B34-2C38-465B-9D3B-0EEC4979D3AE}" type="pres">
      <dgm:prSet presAssocID="{BC34A32C-A236-415F-8E71-35423CA72B49}" presName="spacerR" presStyleCnt="0"/>
      <dgm:spPr/>
    </dgm:pt>
    <dgm:pt modelId="{CB52A87F-E2C1-49BF-9BE7-FAD4C0C11977}" type="pres">
      <dgm:prSet presAssocID="{A20C3C23-E140-417E-BB4A-B2FBD48A740F}" presName="node" presStyleLbl="node1" presStyleIdx="2" presStyleCnt="3" custScaleX="252734" custScaleY="111957" custLinFactNeighborX="15483" custLinFactNeighborY="-206">
        <dgm:presLayoutVars>
          <dgm:bulletEnabled val="1"/>
        </dgm:presLayoutVars>
      </dgm:prSet>
      <dgm:spPr/>
    </dgm:pt>
  </dgm:ptLst>
  <dgm:cxnLst>
    <dgm:cxn modelId="{9DDBC001-3899-4533-9486-D9AD5ECEB5DD}" type="presOf" srcId="{39368911-256E-4B71-8721-2BE56F1955CC}" destId="{928129BD-20A0-4DAB-A072-DD49E3AF1035}" srcOrd="0" destOrd="0" presId="urn:microsoft.com/office/officeart/2005/8/layout/equation1"/>
    <dgm:cxn modelId="{F4AA302A-BD69-45F7-A30D-17A1010A2444}" type="presOf" srcId="{4B812B93-5FE8-4D17-8357-E55FA136983E}" destId="{4582201A-2FE5-4E94-8AA5-3D445367025F}" srcOrd="0" destOrd="0" presId="urn:microsoft.com/office/officeart/2005/8/layout/equation1"/>
    <dgm:cxn modelId="{16138839-3139-40DE-AA87-E040651312FB}" type="presOf" srcId="{BC34A32C-A236-415F-8E71-35423CA72B49}" destId="{92705298-53F0-4AD3-B397-E9B09D45714D}" srcOrd="0" destOrd="0" presId="urn:microsoft.com/office/officeart/2005/8/layout/equation1"/>
    <dgm:cxn modelId="{260D4A69-3A19-45F9-A5C1-D5F25E4B17BB}" type="presOf" srcId="{5A3CF1F2-D66B-427E-8F1C-B3C7BCDE421F}" destId="{3583345C-26C3-4E83-BC6E-E6DC5F2828D3}" srcOrd="0" destOrd="0" presId="urn:microsoft.com/office/officeart/2005/8/layout/equation1"/>
    <dgm:cxn modelId="{38CD2D71-456A-4826-B88C-CE2454DAF1AB}" type="presOf" srcId="{9C10BF8C-E6DE-4807-BD45-1E8986237953}" destId="{8BBA2250-13C1-4316-BB5A-7067A281249C}" srcOrd="0" destOrd="0" presId="urn:microsoft.com/office/officeart/2005/8/layout/equation1"/>
    <dgm:cxn modelId="{EF910D76-CB8B-4EDB-A631-64C7E55F2EA4}" type="presOf" srcId="{A20C3C23-E140-417E-BB4A-B2FBD48A740F}" destId="{CB52A87F-E2C1-49BF-9BE7-FAD4C0C11977}" srcOrd="0" destOrd="0" presId="urn:microsoft.com/office/officeart/2005/8/layout/equation1"/>
    <dgm:cxn modelId="{77FE96DF-A13F-4658-958A-26743EC7D9E6}" srcId="{5A3CF1F2-D66B-427E-8F1C-B3C7BCDE421F}" destId="{A20C3C23-E140-417E-BB4A-B2FBD48A740F}" srcOrd="2" destOrd="0" parTransId="{F4D90C23-01BF-4C6D-B491-0EAB2A4775F2}" sibTransId="{2ED1DA75-09A7-428D-9C24-71BF5A99018C}"/>
    <dgm:cxn modelId="{2AF45BED-3E9E-4B87-A683-3D352AB62453}" srcId="{5A3CF1F2-D66B-427E-8F1C-B3C7BCDE421F}" destId="{39368911-256E-4B71-8721-2BE56F1955CC}" srcOrd="1" destOrd="0" parTransId="{F9304CD1-4EAA-4C43-9BF8-BC69EA40AF7E}" sibTransId="{BC34A32C-A236-415F-8E71-35423CA72B49}"/>
    <dgm:cxn modelId="{8834A8FD-0CF5-4A46-803D-CD980F66985C}" srcId="{5A3CF1F2-D66B-427E-8F1C-B3C7BCDE421F}" destId="{9C10BF8C-E6DE-4807-BD45-1E8986237953}" srcOrd="0" destOrd="0" parTransId="{AB777F98-3A3E-4F92-AAF6-72BC4315731B}" sibTransId="{4B812B93-5FE8-4D17-8357-E55FA136983E}"/>
    <dgm:cxn modelId="{B7FD5C3A-479A-4E9C-9611-403094C69733}" type="presParOf" srcId="{3583345C-26C3-4E83-BC6E-E6DC5F2828D3}" destId="{8BBA2250-13C1-4316-BB5A-7067A281249C}" srcOrd="0" destOrd="0" presId="urn:microsoft.com/office/officeart/2005/8/layout/equation1"/>
    <dgm:cxn modelId="{BAA4E33D-05E0-4988-9B7C-BAB9CD668861}" type="presParOf" srcId="{3583345C-26C3-4E83-BC6E-E6DC5F2828D3}" destId="{0BD8F229-6F13-44AB-900B-26257CCAD641}" srcOrd="1" destOrd="0" presId="urn:microsoft.com/office/officeart/2005/8/layout/equation1"/>
    <dgm:cxn modelId="{4FE407DB-C60D-4E9B-B61A-2CA0C1A72D06}" type="presParOf" srcId="{3583345C-26C3-4E83-BC6E-E6DC5F2828D3}" destId="{4582201A-2FE5-4E94-8AA5-3D445367025F}" srcOrd="2" destOrd="0" presId="urn:microsoft.com/office/officeart/2005/8/layout/equation1"/>
    <dgm:cxn modelId="{62D411D5-882A-46C0-B5A2-72C422C36F72}" type="presParOf" srcId="{3583345C-26C3-4E83-BC6E-E6DC5F2828D3}" destId="{CFE28E52-BAE7-45E4-BB47-28DD27EBD24C}" srcOrd="3" destOrd="0" presId="urn:microsoft.com/office/officeart/2005/8/layout/equation1"/>
    <dgm:cxn modelId="{E218E021-956C-44D1-8227-116A3F7B2633}" type="presParOf" srcId="{3583345C-26C3-4E83-BC6E-E6DC5F2828D3}" destId="{928129BD-20A0-4DAB-A072-DD49E3AF1035}" srcOrd="4" destOrd="0" presId="urn:microsoft.com/office/officeart/2005/8/layout/equation1"/>
    <dgm:cxn modelId="{49D53350-A67A-40FB-BA32-0887596409B3}" type="presParOf" srcId="{3583345C-26C3-4E83-BC6E-E6DC5F2828D3}" destId="{16E5053E-0AB4-44C8-8B80-97A9B48F968C}" srcOrd="5" destOrd="0" presId="urn:microsoft.com/office/officeart/2005/8/layout/equation1"/>
    <dgm:cxn modelId="{C09D86A6-7280-4227-989A-5A59DC067A64}" type="presParOf" srcId="{3583345C-26C3-4E83-BC6E-E6DC5F2828D3}" destId="{92705298-53F0-4AD3-B397-E9B09D45714D}" srcOrd="6" destOrd="0" presId="urn:microsoft.com/office/officeart/2005/8/layout/equation1"/>
    <dgm:cxn modelId="{3829F738-4D9C-451E-80C0-9E682448436A}" type="presParOf" srcId="{3583345C-26C3-4E83-BC6E-E6DC5F2828D3}" destId="{23DE0B34-2C38-465B-9D3B-0EEC4979D3AE}" srcOrd="7" destOrd="0" presId="urn:microsoft.com/office/officeart/2005/8/layout/equation1"/>
    <dgm:cxn modelId="{70F39C98-A67C-41DA-83E6-581E55F8B741}" type="presParOf" srcId="{3583345C-26C3-4E83-BC6E-E6DC5F2828D3}" destId="{CB52A87F-E2C1-49BF-9BE7-FAD4C0C11977}"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DB5749-C243-4708-B8EC-1722A3CF3E9A}" type="doc">
      <dgm:prSet loTypeId="urn:microsoft.com/office/officeart/2005/8/layout/radial5" loCatId="relationship" qsTypeId="urn:microsoft.com/office/officeart/2005/8/quickstyle/simple1" qsCatId="simple" csTypeId="urn:microsoft.com/office/officeart/2005/8/colors/colorful1" csCatId="colorful" phldr="1"/>
      <dgm:spPr/>
      <dgm:t>
        <a:bodyPr/>
        <a:lstStyle/>
        <a:p>
          <a:endParaRPr lang="en-US"/>
        </a:p>
      </dgm:t>
    </dgm:pt>
    <dgm:pt modelId="{855DC084-BB64-4088-A212-2F61D6E14A1E}">
      <dgm:prSet phldrT="[Text]"/>
      <dgm:spPr/>
      <dgm:t>
        <a:bodyPr/>
        <a:lstStyle/>
        <a:p>
          <a:r>
            <a:rPr lang="en-US" dirty="0">
              <a:solidFill>
                <a:schemeClr val="tx1"/>
              </a:solidFill>
            </a:rPr>
            <a:t>Student October</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2D845CB7-ED5D-4CDD-B9B7-6271196BB31E}" type="parTrans" cxnId="{47B05C8F-FDDC-44B8-8890-B015F65A232C}">
      <dgm:prSet/>
      <dgm:spPr/>
      <dgm:t>
        <a:bodyPr/>
        <a:lstStyle/>
        <a:p>
          <a:endParaRPr lang="en-US"/>
        </a:p>
      </dgm:t>
    </dgm:pt>
    <dgm:pt modelId="{1654636C-DDB9-4C6B-8193-45124CD3EFE5}" type="sibTrans" cxnId="{47B05C8F-FDDC-44B8-8890-B015F65A232C}">
      <dgm:prSet/>
      <dgm:spPr/>
      <dgm:t>
        <a:bodyPr/>
        <a:lstStyle/>
        <a:p>
          <a:endParaRPr lang="en-US"/>
        </a:p>
      </dgm:t>
    </dgm:pt>
    <dgm:pt modelId="{1BFCC9DA-00EE-4160-997D-089A47923B57}">
      <dgm:prSet phldrT="[Text]" custT="1"/>
      <dgm:spPr>
        <a:solidFill>
          <a:schemeClr val="accent4"/>
        </a:solidFill>
      </dgm:spPr>
      <dgm:t>
        <a:bodyPr/>
        <a:lstStyle/>
        <a:p>
          <a:r>
            <a:rPr lang="en-US" sz="1500" dirty="0">
              <a:solidFill>
                <a:schemeClr val="tx1"/>
              </a:solidFill>
            </a:rPr>
            <a:t>Student Demographic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8C7008F5-7577-4939-9347-BE39A2B75835}" type="parTrans" cxnId="{27605B0D-8EE0-4890-A2D1-D0E048A7A4F0}">
      <dgm:prSet/>
      <dgm:spPr>
        <a:solidFill>
          <a:schemeClr val="accent4"/>
        </a:solidFill>
      </dgm:spPr>
      <dgm:t>
        <a:bodyPr/>
        <a:lstStyle/>
        <a:p>
          <a:endParaRPr lang="en-US"/>
        </a:p>
      </dgm:t>
    </dgm:pt>
    <dgm:pt modelId="{BD441F40-3408-42D2-B486-D001799C2F95}" type="sibTrans" cxnId="{27605B0D-8EE0-4890-A2D1-D0E048A7A4F0}">
      <dgm:prSet/>
      <dgm:spPr/>
      <dgm:t>
        <a:bodyPr/>
        <a:lstStyle/>
        <a:p>
          <a:endParaRPr lang="en-US"/>
        </a:p>
      </dgm:t>
    </dgm:pt>
    <dgm:pt modelId="{7B6F8E97-17CB-46E4-938C-093234497D5E}">
      <dgm:prSet phldrT="[Text]" custT="1"/>
      <dgm:spPr>
        <a:solidFill>
          <a:schemeClr val="accent4"/>
        </a:solidFill>
      </dgm:spPr>
      <dgm:t>
        <a:bodyPr/>
        <a:lstStyle/>
        <a:p>
          <a:r>
            <a:rPr lang="en-US" sz="1800" dirty="0">
              <a:solidFill>
                <a:schemeClr val="tx1"/>
              </a:solidFill>
            </a:rPr>
            <a:t>Student School Association</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46A90BC7-19A4-4B98-89D4-3E9DF43F1168}" type="parTrans" cxnId="{BC8A0B9D-2E81-4C2A-B089-6099F45B363A}">
      <dgm:prSet/>
      <dgm:spPr>
        <a:solidFill>
          <a:schemeClr val="accent4"/>
        </a:solidFill>
      </dgm:spPr>
      <dgm:t>
        <a:bodyPr/>
        <a:lstStyle/>
        <a:p>
          <a:endParaRPr lang="en-US"/>
        </a:p>
      </dgm:t>
    </dgm:pt>
    <dgm:pt modelId="{29CCDC3B-8E64-47EF-A83D-467FECED2150}" type="sibTrans" cxnId="{BC8A0B9D-2E81-4C2A-B089-6099F45B363A}">
      <dgm:prSet/>
      <dgm:spPr/>
      <dgm:t>
        <a:bodyPr/>
        <a:lstStyle/>
        <a:p>
          <a:endParaRPr lang="en-US"/>
        </a:p>
      </dgm:t>
    </dgm:pt>
    <dgm:pt modelId="{1F9D2CB3-B9CA-4141-BB87-E58384412CCD}">
      <dgm:prSet phldrT="[Text]" custT="1"/>
      <dgm:spPr>
        <a:solidFill>
          <a:schemeClr val="accent4"/>
        </a:solidFill>
      </dgm:spPr>
      <dgm:t>
        <a:bodyPr/>
        <a:lstStyle/>
        <a:p>
          <a:r>
            <a:rPr lang="en-US" sz="1800" dirty="0">
              <a:solidFill>
                <a:schemeClr val="tx1"/>
              </a:solidFill>
            </a:rPr>
            <a:t>At-Risk</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DE04A896-F304-452E-BC25-FC1DCFF2182E}" type="parTrans" cxnId="{303EAE0D-3422-40E7-A697-67FE349118CE}">
      <dgm:prSet/>
      <dgm:spPr>
        <a:solidFill>
          <a:schemeClr val="accent4"/>
        </a:solidFill>
      </dgm:spPr>
      <dgm:t>
        <a:bodyPr/>
        <a:lstStyle/>
        <a:p>
          <a:endParaRPr lang="en-US"/>
        </a:p>
      </dgm:t>
    </dgm:pt>
    <dgm:pt modelId="{F6DFEA16-DCDB-4113-A980-0607CE13DFFA}" type="sibTrans" cxnId="{303EAE0D-3422-40E7-A697-67FE349118CE}">
      <dgm:prSet/>
      <dgm:spPr/>
      <dgm:t>
        <a:bodyPr/>
        <a:lstStyle/>
        <a:p>
          <a:endParaRPr lang="en-US"/>
        </a:p>
      </dgm:t>
    </dgm:pt>
    <dgm:pt modelId="{657562D0-E957-4944-8A4F-1B697352C2A3}">
      <dgm:prSet phldrT="[Text]" custT="1"/>
      <dgm:spPr>
        <a:solidFill>
          <a:schemeClr val="accent4"/>
        </a:solidFill>
      </dgm:spPr>
      <dgm:t>
        <a:bodyPr/>
        <a:lstStyle/>
        <a:p>
          <a:r>
            <a:rPr lang="en-US" sz="1800" dirty="0">
              <a:solidFill>
                <a:schemeClr val="tx1"/>
              </a:solidFill>
            </a:rPr>
            <a:t>Title I (if applicable)</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CA4E97D4-345A-46F0-8714-47F589E6C46C}" type="parTrans" cxnId="{4D85BCB5-8241-4132-8CC0-F2EC2B9C47B6}">
      <dgm:prSet/>
      <dgm:spPr>
        <a:solidFill>
          <a:schemeClr val="accent4"/>
        </a:solidFill>
      </dgm:spPr>
      <dgm:t>
        <a:bodyPr/>
        <a:lstStyle/>
        <a:p>
          <a:endParaRPr lang="en-US"/>
        </a:p>
      </dgm:t>
    </dgm:pt>
    <dgm:pt modelId="{5CF3357A-D791-4CA0-A894-5EDA1438C1FD}" type="sibTrans" cxnId="{4D85BCB5-8241-4132-8CC0-F2EC2B9C47B6}">
      <dgm:prSet/>
      <dgm:spPr/>
      <dgm:t>
        <a:bodyPr/>
        <a:lstStyle/>
        <a:p>
          <a:endParaRPr lang="en-US"/>
        </a:p>
      </dgm:t>
    </dgm:pt>
    <dgm:pt modelId="{B2351536-3B41-4959-8254-A1CED39C6FBE}">
      <dgm:prSet phldrT="[Text]" custT="1"/>
      <dgm:spPr>
        <a:solidFill>
          <a:schemeClr val="bg2">
            <a:lumMod val="75000"/>
          </a:schemeClr>
        </a:solidFill>
      </dgm:spPr>
      <dgm:t>
        <a:bodyPr/>
        <a:lstStyle/>
        <a:p>
          <a:r>
            <a:rPr lang="en-US" sz="1800" dirty="0">
              <a:solidFill>
                <a:schemeClr val="tx1"/>
              </a:solidFill>
            </a:rPr>
            <a:t>Supporting Files (TREP Allocation, Foster, etc.)</a:t>
          </a:r>
        </a:p>
      </dgm:t>
      <dgm:extLst>
        <a:ext uri="{E40237B7-FDA0-4F09-8148-C483321AD2D9}">
          <dgm14:cNvPr xmlns:dgm14="http://schemas.microsoft.com/office/drawing/2010/diagram" id="0" name="" descr="Student October is made up of the Student Demographic, Student School Association, At-Risk, Title I (if applicable) and Supporting Files (TREP Allocation, Foster, etc.)."/>
        </a:ext>
      </dgm:extLst>
    </dgm:pt>
    <dgm:pt modelId="{FFAFC383-E45F-4F3A-98BD-92616CFD187A}" type="parTrans" cxnId="{E861739C-A33C-43E0-8E5D-BA5519D792B0}">
      <dgm:prSet/>
      <dgm:spPr>
        <a:solidFill>
          <a:schemeClr val="bg2">
            <a:lumMod val="75000"/>
          </a:schemeClr>
        </a:solidFill>
      </dgm:spPr>
      <dgm:t>
        <a:bodyPr/>
        <a:lstStyle/>
        <a:p>
          <a:endParaRPr lang="en-US"/>
        </a:p>
      </dgm:t>
    </dgm:pt>
    <dgm:pt modelId="{DE17D8DD-CE4D-4EB7-ACD4-8509B323CB69}" type="sibTrans" cxnId="{E861739C-A33C-43E0-8E5D-BA5519D792B0}">
      <dgm:prSet/>
      <dgm:spPr/>
      <dgm:t>
        <a:bodyPr/>
        <a:lstStyle/>
        <a:p>
          <a:endParaRPr lang="en-US"/>
        </a:p>
      </dgm:t>
    </dgm:pt>
    <dgm:pt modelId="{8A12A320-94BB-4A69-9D59-0AE5460E51C7}" type="pres">
      <dgm:prSet presAssocID="{CDDB5749-C243-4708-B8EC-1722A3CF3E9A}" presName="Name0" presStyleCnt="0">
        <dgm:presLayoutVars>
          <dgm:chMax val="1"/>
          <dgm:dir/>
          <dgm:animLvl val="ctr"/>
          <dgm:resizeHandles val="exact"/>
        </dgm:presLayoutVars>
      </dgm:prSet>
      <dgm:spPr/>
    </dgm:pt>
    <dgm:pt modelId="{FBFA6DD8-BDC6-4110-99AB-2BA048198CBE}" type="pres">
      <dgm:prSet presAssocID="{855DC084-BB64-4088-A212-2F61D6E14A1E}" presName="centerShape" presStyleLbl="node0" presStyleIdx="0" presStyleCnt="1"/>
      <dgm:spPr/>
    </dgm:pt>
    <dgm:pt modelId="{695D6275-F5B3-4774-A113-C5A83A6F92C4}" type="pres">
      <dgm:prSet presAssocID="{8C7008F5-7577-4939-9347-BE39A2B75835}" presName="parTrans" presStyleLbl="sibTrans2D1" presStyleIdx="0" presStyleCnt="5" custAng="10800000"/>
      <dgm:spPr/>
    </dgm:pt>
    <dgm:pt modelId="{EF68CFC7-974B-4ECD-8170-34322584A69F}" type="pres">
      <dgm:prSet presAssocID="{8C7008F5-7577-4939-9347-BE39A2B75835}" presName="connectorText" presStyleLbl="sibTrans2D1" presStyleIdx="0" presStyleCnt="5"/>
      <dgm:spPr/>
    </dgm:pt>
    <dgm:pt modelId="{9F6BA890-8B9C-412E-8E8C-F2D0FDA9C976}" type="pres">
      <dgm:prSet presAssocID="{1BFCC9DA-00EE-4160-997D-089A47923B57}" presName="node" presStyleLbl="node1" presStyleIdx="0" presStyleCnt="5">
        <dgm:presLayoutVars>
          <dgm:bulletEnabled val="1"/>
        </dgm:presLayoutVars>
      </dgm:prSet>
      <dgm:spPr/>
    </dgm:pt>
    <dgm:pt modelId="{76D055CE-7C1B-48F9-9A4C-750CFB12B3EE}" type="pres">
      <dgm:prSet presAssocID="{46A90BC7-19A4-4B98-89D4-3E9DF43F1168}" presName="parTrans" presStyleLbl="sibTrans2D1" presStyleIdx="1" presStyleCnt="5" custAng="10800000"/>
      <dgm:spPr/>
    </dgm:pt>
    <dgm:pt modelId="{66DCE034-9976-49AB-9C91-E67F5BC06A07}" type="pres">
      <dgm:prSet presAssocID="{46A90BC7-19A4-4B98-89D4-3E9DF43F1168}" presName="connectorText" presStyleLbl="sibTrans2D1" presStyleIdx="1" presStyleCnt="5"/>
      <dgm:spPr/>
    </dgm:pt>
    <dgm:pt modelId="{C1BCA150-10A0-4192-A50E-CB5E1F002ABF}" type="pres">
      <dgm:prSet presAssocID="{7B6F8E97-17CB-46E4-938C-093234497D5E}" presName="node" presStyleLbl="node1" presStyleIdx="1" presStyleCnt="5">
        <dgm:presLayoutVars>
          <dgm:bulletEnabled val="1"/>
        </dgm:presLayoutVars>
      </dgm:prSet>
      <dgm:spPr/>
    </dgm:pt>
    <dgm:pt modelId="{899903E5-6481-4F19-8BE2-0D5766ECBE8A}" type="pres">
      <dgm:prSet presAssocID="{DE04A896-F304-452E-BC25-FC1DCFF2182E}" presName="parTrans" presStyleLbl="sibTrans2D1" presStyleIdx="2" presStyleCnt="5" custAng="10800000"/>
      <dgm:spPr/>
    </dgm:pt>
    <dgm:pt modelId="{D264FF2F-7C1E-4068-A57D-06FF392E1FEF}" type="pres">
      <dgm:prSet presAssocID="{DE04A896-F304-452E-BC25-FC1DCFF2182E}" presName="connectorText" presStyleLbl="sibTrans2D1" presStyleIdx="2" presStyleCnt="5"/>
      <dgm:spPr/>
    </dgm:pt>
    <dgm:pt modelId="{9BFD9821-B257-42A4-B9CE-0AC80F7BB52D}" type="pres">
      <dgm:prSet presAssocID="{1F9D2CB3-B9CA-4141-BB87-E58384412CCD}" presName="node" presStyleLbl="node1" presStyleIdx="2" presStyleCnt="5">
        <dgm:presLayoutVars>
          <dgm:bulletEnabled val="1"/>
        </dgm:presLayoutVars>
      </dgm:prSet>
      <dgm:spPr/>
    </dgm:pt>
    <dgm:pt modelId="{EBE8195B-FE74-4BAF-93D2-13281B9FF1A1}" type="pres">
      <dgm:prSet presAssocID="{FFAFC383-E45F-4F3A-98BD-92616CFD187A}" presName="parTrans" presStyleLbl="sibTrans2D1" presStyleIdx="3" presStyleCnt="5" custAng="10751195"/>
      <dgm:spPr/>
    </dgm:pt>
    <dgm:pt modelId="{D17722E7-EDE7-43C9-9948-0A74E8879CB0}" type="pres">
      <dgm:prSet presAssocID="{FFAFC383-E45F-4F3A-98BD-92616CFD187A}" presName="connectorText" presStyleLbl="sibTrans2D1" presStyleIdx="3" presStyleCnt="5"/>
      <dgm:spPr/>
    </dgm:pt>
    <dgm:pt modelId="{EA736B58-A4DC-46B2-8107-C2C94BBDC0DA}" type="pres">
      <dgm:prSet presAssocID="{B2351536-3B41-4959-8254-A1CED39C6FBE}" presName="node" presStyleLbl="node1" presStyleIdx="3" presStyleCnt="5">
        <dgm:presLayoutVars>
          <dgm:bulletEnabled val="1"/>
        </dgm:presLayoutVars>
      </dgm:prSet>
      <dgm:spPr/>
    </dgm:pt>
    <dgm:pt modelId="{9E3115BF-4121-4538-B015-25217B2392F9}" type="pres">
      <dgm:prSet presAssocID="{CA4E97D4-345A-46F0-8714-47F589E6C46C}" presName="parTrans" presStyleLbl="sibTrans2D1" presStyleIdx="4" presStyleCnt="5" custAng="10800000"/>
      <dgm:spPr/>
    </dgm:pt>
    <dgm:pt modelId="{DFA95C5E-D062-48A9-9111-D41C822D2603}" type="pres">
      <dgm:prSet presAssocID="{CA4E97D4-345A-46F0-8714-47F589E6C46C}" presName="connectorText" presStyleLbl="sibTrans2D1" presStyleIdx="4" presStyleCnt="5"/>
      <dgm:spPr/>
    </dgm:pt>
    <dgm:pt modelId="{3E6B7F59-04F4-4763-B6E8-DCA65F41BDE9}" type="pres">
      <dgm:prSet presAssocID="{657562D0-E957-4944-8A4F-1B697352C2A3}" presName="node" presStyleLbl="node1" presStyleIdx="4" presStyleCnt="5">
        <dgm:presLayoutVars>
          <dgm:bulletEnabled val="1"/>
        </dgm:presLayoutVars>
      </dgm:prSet>
      <dgm:spPr/>
    </dgm:pt>
  </dgm:ptLst>
  <dgm:cxnLst>
    <dgm:cxn modelId="{DDB47D0B-9B25-4B21-977D-6ACEF87F448F}" type="presOf" srcId="{657562D0-E957-4944-8A4F-1B697352C2A3}" destId="{3E6B7F59-04F4-4763-B6E8-DCA65F41BDE9}" srcOrd="0" destOrd="0" presId="urn:microsoft.com/office/officeart/2005/8/layout/radial5"/>
    <dgm:cxn modelId="{27605B0D-8EE0-4890-A2D1-D0E048A7A4F0}" srcId="{855DC084-BB64-4088-A212-2F61D6E14A1E}" destId="{1BFCC9DA-00EE-4160-997D-089A47923B57}" srcOrd="0" destOrd="0" parTransId="{8C7008F5-7577-4939-9347-BE39A2B75835}" sibTransId="{BD441F40-3408-42D2-B486-D001799C2F95}"/>
    <dgm:cxn modelId="{303EAE0D-3422-40E7-A697-67FE349118CE}" srcId="{855DC084-BB64-4088-A212-2F61D6E14A1E}" destId="{1F9D2CB3-B9CA-4141-BB87-E58384412CCD}" srcOrd="2" destOrd="0" parTransId="{DE04A896-F304-452E-BC25-FC1DCFF2182E}" sibTransId="{F6DFEA16-DCDB-4113-A980-0607CE13DFFA}"/>
    <dgm:cxn modelId="{3DA3480E-D37C-4175-BC28-456E4D0E2F7F}" type="presOf" srcId="{CA4E97D4-345A-46F0-8714-47F589E6C46C}" destId="{DFA95C5E-D062-48A9-9111-D41C822D2603}" srcOrd="1" destOrd="0" presId="urn:microsoft.com/office/officeart/2005/8/layout/radial5"/>
    <dgm:cxn modelId="{F05CD713-2045-44FF-9A02-3EE058B4DB97}" type="presOf" srcId="{8C7008F5-7577-4939-9347-BE39A2B75835}" destId="{695D6275-F5B3-4774-A113-C5A83A6F92C4}" srcOrd="0" destOrd="0" presId="urn:microsoft.com/office/officeart/2005/8/layout/radial5"/>
    <dgm:cxn modelId="{D9F54D1A-0F77-440C-AECC-67A26157B6E7}" type="presOf" srcId="{1F9D2CB3-B9CA-4141-BB87-E58384412CCD}" destId="{9BFD9821-B257-42A4-B9CE-0AC80F7BB52D}" srcOrd="0" destOrd="0" presId="urn:microsoft.com/office/officeart/2005/8/layout/radial5"/>
    <dgm:cxn modelId="{8C08B862-7B34-4BA4-A391-D99151FBD70C}" type="presOf" srcId="{8C7008F5-7577-4939-9347-BE39A2B75835}" destId="{EF68CFC7-974B-4ECD-8170-34322584A69F}" srcOrd="1" destOrd="0" presId="urn:microsoft.com/office/officeart/2005/8/layout/radial5"/>
    <dgm:cxn modelId="{6C88B365-2316-44BD-BC64-4327FC11F177}" type="presOf" srcId="{FFAFC383-E45F-4F3A-98BD-92616CFD187A}" destId="{EBE8195B-FE74-4BAF-93D2-13281B9FF1A1}" srcOrd="0" destOrd="0" presId="urn:microsoft.com/office/officeart/2005/8/layout/radial5"/>
    <dgm:cxn modelId="{B0E36E75-3129-44A8-9457-5534E2B41028}" type="presOf" srcId="{7B6F8E97-17CB-46E4-938C-093234497D5E}" destId="{C1BCA150-10A0-4192-A50E-CB5E1F002ABF}" srcOrd="0" destOrd="0" presId="urn:microsoft.com/office/officeart/2005/8/layout/radial5"/>
    <dgm:cxn modelId="{47B05C8F-FDDC-44B8-8890-B015F65A232C}" srcId="{CDDB5749-C243-4708-B8EC-1722A3CF3E9A}" destId="{855DC084-BB64-4088-A212-2F61D6E14A1E}" srcOrd="0" destOrd="0" parTransId="{2D845CB7-ED5D-4CDD-B9B7-6271196BB31E}" sibTransId="{1654636C-DDB9-4C6B-8193-45124CD3EFE5}"/>
    <dgm:cxn modelId="{533E4793-B6EE-49C0-9674-7794BAF7F1B9}" type="presOf" srcId="{46A90BC7-19A4-4B98-89D4-3E9DF43F1168}" destId="{76D055CE-7C1B-48F9-9A4C-750CFB12B3EE}" srcOrd="0" destOrd="0" presId="urn:microsoft.com/office/officeart/2005/8/layout/radial5"/>
    <dgm:cxn modelId="{54C17C97-977F-438D-BE64-D74A91DCE6A7}" type="presOf" srcId="{DE04A896-F304-452E-BC25-FC1DCFF2182E}" destId="{D264FF2F-7C1E-4068-A57D-06FF392E1FEF}" srcOrd="1" destOrd="0" presId="urn:microsoft.com/office/officeart/2005/8/layout/radial5"/>
    <dgm:cxn modelId="{E861739C-A33C-43E0-8E5D-BA5519D792B0}" srcId="{855DC084-BB64-4088-A212-2F61D6E14A1E}" destId="{B2351536-3B41-4959-8254-A1CED39C6FBE}" srcOrd="3" destOrd="0" parTransId="{FFAFC383-E45F-4F3A-98BD-92616CFD187A}" sibTransId="{DE17D8DD-CE4D-4EB7-ACD4-8509B323CB69}"/>
    <dgm:cxn modelId="{BC8A0B9D-2E81-4C2A-B089-6099F45B363A}" srcId="{855DC084-BB64-4088-A212-2F61D6E14A1E}" destId="{7B6F8E97-17CB-46E4-938C-093234497D5E}" srcOrd="1" destOrd="0" parTransId="{46A90BC7-19A4-4B98-89D4-3E9DF43F1168}" sibTransId="{29CCDC3B-8E64-47EF-A83D-467FECED2150}"/>
    <dgm:cxn modelId="{81BEC4A0-D371-4FE8-A6FC-B13787B32875}" type="presOf" srcId="{46A90BC7-19A4-4B98-89D4-3E9DF43F1168}" destId="{66DCE034-9976-49AB-9C91-E67F5BC06A07}" srcOrd="1" destOrd="0" presId="urn:microsoft.com/office/officeart/2005/8/layout/radial5"/>
    <dgm:cxn modelId="{071E73AB-003B-4752-91E3-89BD9E1153E5}" type="presOf" srcId="{CA4E97D4-345A-46F0-8714-47F589E6C46C}" destId="{9E3115BF-4121-4538-B015-25217B2392F9}" srcOrd="0" destOrd="0" presId="urn:microsoft.com/office/officeart/2005/8/layout/radial5"/>
    <dgm:cxn modelId="{0AFDCEB0-DD06-4A88-9CB7-FE8042B00599}" type="presOf" srcId="{1BFCC9DA-00EE-4160-997D-089A47923B57}" destId="{9F6BA890-8B9C-412E-8E8C-F2D0FDA9C976}" srcOrd="0" destOrd="0" presId="urn:microsoft.com/office/officeart/2005/8/layout/radial5"/>
    <dgm:cxn modelId="{38483BB3-685C-436C-8E06-9D2A9DA1ED4B}" type="presOf" srcId="{DE04A896-F304-452E-BC25-FC1DCFF2182E}" destId="{899903E5-6481-4F19-8BE2-0D5766ECBE8A}" srcOrd="0" destOrd="0" presId="urn:microsoft.com/office/officeart/2005/8/layout/radial5"/>
    <dgm:cxn modelId="{4D85BCB5-8241-4132-8CC0-F2EC2B9C47B6}" srcId="{855DC084-BB64-4088-A212-2F61D6E14A1E}" destId="{657562D0-E957-4944-8A4F-1B697352C2A3}" srcOrd="4" destOrd="0" parTransId="{CA4E97D4-345A-46F0-8714-47F589E6C46C}" sibTransId="{5CF3357A-D791-4CA0-A894-5EDA1438C1FD}"/>
    <dgm:cxn modelId="{F05AB6BD-FBF7-44BC-BBDE-B0721BABEA69}" type="presOf" srcId="{FFAFC383-E45F-4F3A-98BD-92616CFD187A}" destId="{D17722E7-EDE7-43C9-9948-0A74E8879CB0}" srcOrd="1" destOrd="0" presId="urn:microsoft.com/office/officeart/2005/8/layout/radial5"/>
    <dgm:cxn modelId="{6E49B2DD-6239-4667-8970-EB956A2683A0}" type="presOf" srcId="{CDDB5749-C243-4708-B8EC-1722A3CF3E9A}" destId="{8A12A320-94BB-4A69-9D59-0AE5460E51C7}" srcOrd="0" destOrd="0" presId="urn:microsoft.com/office/officeart/2005/8/layout/radial5"/>
    <dgm:cxn modelId="{F214B6E5-69C1-4DA9-899F-D86D943B9A9D}" type="presOf" srcId="{B2351536-3B41-4959-8254-A1CED39C6FBE}" destId="{EA736B58-A4DC-46B2-8107-C2C94BBDC0DA}" srcOrd="0" destOrd="0" presId="urn:microsoft.com/office/officeart/2005/8/layout/radial5"/>
    <dgm:cxn modelId="{FC0883F4-5332-4DF9-B309-09BB3A30CF7C}" type="presOf" srcId="{855DC084-BB64-4088-A212-2F61D6E14A1E}" destId="{FBFA6DD8-BDC6-4110-99AB-2BA048198CBE}" srcOrd="0" destOrd="0" presId="urn:microsoft.com/office/officeart/2005/8/layout/radial5"/>
    <dgm:cxn modelId="{30F285E8-3E6A-435A-AC8B-CC37A7908A97}" type="presParOf" srcId="{8A12A320-94BB-4A69-9D59-0AE5460E51C7}" destId="{FBFA6DD8-BDC6-4110-99AB-2BA048198CBE}" srcOrd="0" destOrd="0" presId="urn:microsoft.com/office/officeart/2005/8/layout/radial5"/>
    <dgm:cxn modelId="{0DB56F6E-7000-4F82-AA01-402FA18F9576}" type="presParOf" srcId="{8A12A320-94BB-4A69-9D59-0AE5460E51C7}" destId="{695D6275-F5B3-4774-A113-C5A83A6F92C4}" srcOrd="1" destOrd="0" presId="urn:microsoft.com/office/officeart/2005/8/layout/radial5"/>
    <dgm:cxn modelId="{83A4A965-CE35-4159-A78D-2FBFED2C3DD6}" type="presParOf" srcId="{695D6275-F5B3-4774-A113-C5A83A6F92C4}" destId="{EF68CFC7-974B-4ECD-8170-34322584A69F}" srcOrd="0" destOrd="0" presId="urn:microsoft.com/office/officeart/2005/8/layout/radial5"/>
    <dgm:cxn modelId="{6343035B-F9C5-4D49-A8CC-330FEF6A7E44}" type="presParOf" srcId="{8A12A320-94BB-4A69-9D59-0AE5460E51C7}" destId="{9F6BA890-8B9C-412E-8E8C-F2D0FDA9C976}" srcOrd="2" destOrd="0" presId="urn:microsoft.com/office/officeart/2005/8/layout/radial5"/>
    <dgm:cxn modelId="{44434A62-B1B7-4B47-960A-DD38FD1DB313}" type="presParOf" srcId="{8A12A320-94BB-4A69-9D59-0AE5460E51C7}" destId="{76D055CE-7C1B-48F9-9A4C-750CFB12B3EE}" srcOrd="3" destOrd="0" presId="urn:microsoft.com/office/officeart/2005/8/layout/radial5"/>
    <dgm:cxn modelId="{761377D8-0B10-47F3-BCD2-9BA4E0296801}" type="presParOf" srcId="{76D055CE-7C1B-48F9-9A4C-750CFB12B3EE}" destId="{66DCE034-9976-49AB-9C91-E67F5BC06A07}" srcOrd="0" destOrd="0" presId="urn:microsoft.com/office/officeart/2005/8/layout/radial5"/>
    <dgm:cxn modelId="{ECD93990-076C-41A1-BA83-48EE1EA60375}" type="presParOf" srcId="{8A12A320-94BB-4A69-9D59-0AE5460E51C7}" destId="{C1BCA150-10A0-4192-A50E-CB5E1F002ABF}" srcOrd="4" destOrd="0" presId="urn:microsoft.com/office/officeart/2005/8/layout/radial5"/>
    <dgm:cxn modelId="{35471F5E-67C7-4E47-A3EB-6D5869DBBBEB}" type="presParOf" srcId="{8A12A320-94BB-4A69-9D59-0AE5460E51C7}" destId="{899903E5-6481-4F19-8BE2-0D5766ECBE8A}" srcOrd="5" destOrd="0" presId="urn:microsoft.com/office/officeart/2005/8/layout/radial5"/>
    <dgm:cxn modelId="{EF7C0684-57AD-405C-B612-77B837264708}" type="presParOf" srcId="{899903E5-6481-4F19-8BE2-0D5766ECBE8A}" destId="{D264FF2F-7C1E-4068-A57D-06FF392E1FEF}" srcOrd="0" destOrd="0" presId="urn:microsoft.com/office/officeart/2005/8/layout/radial5"/>
    <dgm:cxn modelId="{507E9DBE-3F21-45D9-B55E-AABB33082420}" type="presParOf" srcId="{8A12A320-94BB-4A69-9D59-0AE5460E51C7}" destId="{9BFD9821-B257-42A4-B9CE-0AC80F7BB52D}" srcOrd="6" destOrd="0" presId="urn:microsoft.com/office/officeart/2005/8/layout/radial5"/>
    <dgm:cxn modelId="{C53AF55F-8F4F-4FC8-A740-7AD96AF7F5D3}" type="presParOf" srcId="{8A12A320-94BB-4A69-9D59-0AE5460E51C7}" destId="{EBE8195B-FE74-4BAF-93D2-13281B9FF1A1}" srcOrd="7" destOrd="0" presId="urn:microsoft.com/office/officeart/2005/8/layout/radial5"/>
    <dgm:cxn modelId="{785369F5-DE15-4454-A218-EDC0254E0957}" type="presParOf" srcId="{EBE8195B-FE74-4BAF-93D2-13281B9FF1A1}" destId="{D17722E7-EDE7-43C9-9948-0A74E8879CB0}" srcOrd="0" destOrd="0" presId="urn:microsoft.com/office/officeart/2005/8/layout/radial5"/>
    <dgm:cxn modelId="{91FCE641-C4AA-4527-969B-A977A928D99A}" type="presParOf" srcId="{8A12A320-94BB-4A69-9D59-0AE5460E51C7}" destId="{EA736B58-A4DC-46B2-8107-C2C94BBDC0DA}" srcOrd="8" destOrd="0" presId="urn:microsoft.com/office/officeart/2005/8/layout/radial5"/>
    <dgm:cxn modelId="{AE46AA62-FE98-4A33-9FCD-47B210562C9C}" type="presParOf" srcId="{8A12A320-94BB-4A69-9D59-0AE5460E51C7}" destId="{9E3115BF-4121-4538-B015-25217B2392F9}" srcOrd="9" destOrd="0" presId="urn:microsoft.com/office/officeart/2005/8/layout/radial5"/>
    <dgm:cxn modelId="{196A9C90-14E3-4C3C-8D03-19122D97FF69}" type="presParOf" srcId="{9E3115BF-4121-4538-B015-25217B2392F9}" destId="{DFA95C5E-D062-48A9-9111-D41C822D2603}" srcOrd="0" destOrd="0" presId="urn:microsoft.com/office/officeart/2005/8/layout/radial5"/>
    <dgm:cxn modelId="{742F433B-1B60-4952-AE23-F0130C95ADD7}" type="presParOf" srcId="{8A12A320-94BB-4A69-9D59-0AE5460E51C7}" destId="{3E6B7F59-04F4-4763-B6E8-DCA65F41BDE9}" srcOrd="10"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12D412-9CAF-428A-A29D-8BA009103520}" type="doc">
      <dgm:prSet loTypeId="urn:microsoft.com/office/officeart/2016/7/layout/VerticalDownArrowProcess" loCatId="process" qsTypeId="urn:microsoft.com/office/officeart/2005/8/quickstyle/simple2" qsCatId="simple" csTypeId="urn:microsoft.com/office/officeart/2005/8/colors/accent1_2" csCatId="accent1" phldr="1"/>
      <dgm:spPr/>
      <dgm:t>
        <a:bodyPr/>
        <a:lstStyle/>
        <a:p>
          <a:endParaRPr lang="en-US"/>
        </a:p>
      </dgm:t>
    </dgm:pt>
    <dgm:pt modelId="{15DF3956-9CAC-401D-9E5D-4A205C7B39A7}">
      <dgm:prSet/>
      <dgm:spPr/>
      <dgm:t>
        <a:bodyPr/>
        <a:lstStyle/>
        <a:p>
          <a:pPr rtl="0"/>
          <a:r>
            <a:rPr lang="en-US" b="1" i="0">
              <a:latin typeface="Trebuchet MS" panose="020B0603020202020204" pitchFamily="34" charset="0"/>
            </a:rPr>
            <a:t>Next Town Hall will be September 5</a:t>
          </a:r>
          <a:r>
            <a:rPr lang="en-US" b="1" i="0" baseline="30000">
              <a:latin typeface="Trebuchet MS" panose="020B0603020202020204" pitchFamily="34" charset="0"/>
            </a:rPr>
            <a:t>th</a:t>
          </a:r>
          <a:endParaRPr lang="en-US" b="1" i="0">
            <a:latin typeface="Trebuchet MS" panose="020B0603020202020204" pitchFamily="34" charset="0"/>
          </a:endParaRPr>
        </a:p>
      </dgm:t>
    </dgm:pt>
    <dgm:pt modelId="{CB6A2567-1BFE-4069-A6AB-1E35A00B22E0}" type="sibTrans" cxnId="{C65DD457-510B-4077-B282-C50B9FC1638D}">
      <dgm:prSet/>
      <dgm:spPr/>
      <dgm:t>
        <a:bodyPr/>
        <a:lstStyle/>
        <a:p>
          <a:endParaRPr lang="en-US">
            <a:latin typeface="Trebuchet MS" panose="020B0603020202020204" pitchFamily="34" charset="0"/>
          </a:endParaRPr>
        </a:p>
      </dgm:t>
    </dgm:pt>
    <dgm:pt modelId="{CBFBBCD4-1075-422A-9D1F-13927E04803F}" type="parTrans" cxnId="{C65DD457-510B-4077-B282-C50B9FC1638D}">
      <dgm:prSet/>
      <dgm:spPr/>
      <dgm:t>
        <a:bodyPr/>
        <a:lstStyle/>
        <a:p>
          <a:endParaRPr lang="en-US" sz="1200">
            <a:latin typeface="Trebuchet MS" panose="020B0603020202020204" pitchFamily="34" charset="0"/>
          </a:endParaRPr>
        </a:p>
      </dgm:t>
    </dgm:pt>
    <dgm:pt modelId="{BE459BBA-E698-4FA5-87E2-098E1C06C863}">
      <dgm:prSet custT="1"/>
      <dgm:spPr/>
      <dgm:t>
        <a:bodyPr/>
        <a:lstStyle/>
        <a:p>
          <a:r>
            <a:rPr lang="en-US" sz="2000" b="1" dirty="0">
              <a:latin typeface="Trebuchet MS" panose="020B0603020202020204" pitchFamily="34" charset="0"/>
            </a:rPr>
            <a:t>Reminder:</a:t>
          </a:r>
          <a:endParaRPr lang="en-US" sz="2000" b="0" dirty="0">
            <a:latin typeface="Trebuchet MS" panose="020B0603020202020204" pitchFamily="34" charset="0"/>
          </a:endParaRPr>
        </a:p>
        <a:p>
          <a:r>
            <a:rPr lang="en-US" sz="2000" b="0" dirty="0">
              <a:latin typeface="Trebuchet MS" panose="020B0603020202020204" pitchFamily="34" charset="0"/>
            </a:rPr>
            <a:t>LAMs, please review your LEA’s list of </a:t>
          </a:r>
          <a:r>
            <a:rPr lang="en-US" sz="2000" b="0" dirty="0" err="1">
              <a:latin typeface="Trebuchet MS" panose="020B0603020202020204" pitchFamily="34" charset="0"/>
            </a:rPr>
            <a:t>IdM</a:t>
          </a:r>
          <a:r>
            <a:rPr lang="en-US" sz="2000" b="0" dirty="0">
              <a:latin typeface="Trebuchet MS" panose="020B0603020202020204" pitchFamily="34" charset="0"/>
            </a:rPr>
            <a:t> users and permissions</a:t>
          </a:r>
        </a:p>
      </dgm:t>
    </dgm:pt>
    <dgm:pt modelId="{0F34BDF1-1B81-452C-96CB-66D2421CA27A}" type="parTrans" cxnId="{A4806C9E-9092-4B2B-80C0-4C9FADC937D1}">
      <dgm:prSet/>
      <dgm:spPr/>
      <dgm:t>
        <a:bodyPr/>
        <a:lstStyle/>
        <a:p>
          <a:endParaRPr lang="en-US" sz="1200">
            <a:latin typeface="Trebuchet MS" panose="020B0603020202020204" pitchFamily="34" charset="0"/>
          </a:endParaRPr>
        </a:p>
      </dgm:t>
    </dgm:pt>
    <dgm:pt modelId="{3391E224-7EBB-473D-AFBB-BB2980217435}" type="sibTrans" cxnId="{A4806C9E-9092-4B2B-80C0-4C9FADC937D1}">
      <dgm:prSet/>
      <dgm:spPr/>
      <dgm:t>
        <a:bodyPr/>
        <a:lstStyle/>
        <a:p>
          <a:endParaRPr lang="en-US">
            <a:latin typeface="Trebuchet MS" panose="020B0603020202020204" pitchFamily="34" charset="0"/>
          </a:endParaRPr>
        </a:p>
      </dgm:t>
    </dgm:pt>
    <dgm:pt modelId="{CFAE1AF9-EA2E-4B66-A10F-9CD1CF53FD3A}" type="pres">
      <dgm:prSet presAssocID="{F012D412-9CAF-428A-A29D-8BA009103520}" presName="Name0" presStyleCnt="0">
        <dgm:presLayoutVars>
          <dgm:dir/>
          <dgm:animLvl val="lvl"/>
          <dgm:resizeHandles val="exact"/>
        </dgm:presLayoutVars>
      </dgm:prSet>
      <dgm:spPr/>
    </dgm:pt>
    <dgm:pt modelId="{82C965FA-5263-4787-9142-C53D5041F15E}" type="pres">
      <dgm:prSet presAssocID="{15DF3956-9CAC-401D-9E5D-4A205C7B39A7}" presName="boxAndChildren" presStyleCnt="0"/>
      <dgm:spPr/>
    </dgm:pt>
    <dgm:pt modelId="{36786BEB-7A3B-4028-9F2F-BE313C4597A2}" type="pres">
      <dgm:prSet presAssocID="{15DF3956-9CAC-401D-9E5D-4A205C7B39A7}" presName="parentTextBox" presStyleLbl="alignNode1" presStyleIdx="0" presStyleCnt="1"/>
      <dgm:spPr/>
    </dgm:pt>
    <dgm:pt modelId="{D85A2BDA-A0C1-43C4-B501-7E976E2C384E}" type="pres">
      <dgm:prSet presAssocID="{15DF3956-9CAC-401D-9E5D-4A205C7B39A7}" presName="descendantBox" presStyleLbl="bgAccFollowNode1" presStyleIdx="0" presStyleCnt="1"/>
      <dgm:spPr/>
    </dgm:pt>
  </dgm:ptLst>
  <dgm:cxnLst>
    <dgm:cxn modelId="{A8DB0702-4A96-485D-9AA8-947AB642B5B3}" type="presOf" srcId="{15DF3956-9CAC-401D-9E5D-4A205C7B39A7}" destId="{36786BEB-7A3B-4028-9F2F-BE313C4597A2}" srcOrd="0" destOrd="0" presId="urn:microsoft.com/office/officeart/2016/7/layout/VerticalDownArrowProcess"/>
    <dgm:cxn modelId="{A6580E18-CB2F-4709-A4FE-2A77A7B54B92}" type="presOf" srcId="{BE459BBA-E698-4FA5-87E2-098E1C06C863}" destId="{D85A2BDA-A0C1-43C4-B501-7E976E2C384E}" srcOrd="0" destOrd="0" presId="urn:microsoft.com/office/officeart/2016/7/layout/VerticalDownArrowProcess"/>
    <dgm:cxn modelId="{A726FA60-5415-4063-9430-B9876042A795}" type="presOf" srcId="{F012D412-9CAF-428A-A29D-8BA009103520}" destId="{CFAE1AF9-EA2E-4B66-A10F-9CD1CF53FD3A}" srcOrd="0" destOrd="0" presId="urn:microsoft.com/office/officeart/2016/7/layout/VerticalDownArrowProcess"/>
    <dgm:cxn modelId="{C65DD457-510B-4077-B282-C50B9FC1638D}" srcId="{F012D412-9CAF-428A-A29D-8BA009103520}" destId="{15DF3956-9CAC-401D-9E5D-4A205C7B39A7}" srcOrd="0" destOrd="0" parTransId="{CBFBBCD4-1075-422A-9D1F-13927E04803F}" sibTransId="{CB6A2567-1BFE-4069-A6AB-1E35A00B22E0}"/>
    <dgm:cxn modelId="{A4806C9E-9092-4B2B-80C0-4C9FADC937D1}" srcId="{15DF3956-9CAC-401D-9E5D-4A205C7B39A7}" destId="{BE459BBA-E698-4FA5-87E2-098E1C06C863}" srcOrd="0" destOrd="0" parTransId="{0F34BDF1-1B81-452C-96CB-66D2421CA27A}" sibTransId="{3391E224-7EBB-473D-AFBB-BB2980217435}"/>
    <dgm:cxn modelId="{F8456C12-6A8B-42B4-86F2-CB9BF424408B}" type="presParOf" srcId="{CFAE1AF9-EA2E-4B66-A10F-9CD1CF53FD3A}" destId="{82C965FA-5263-4787-9142-C53D5041F15E}" srcOrd="0" destOrd="0" presId="urn:microsoft.com/office/officeart/2016/7/layout/VerticalDownArrowProcess"/>
    <dgm:cxn modelId="{780E5F03-954A-49CD-92B5-A11B5CEE9DEA}" type="presParOf" srcId="{82C965FA-5263-4787-9142-C53D5041F15E}" destId="{36786BEB-7A3B-4028-9F2F-BE313C4597A2}" srcOrd="0" destOrd="0" presId="urn:microsoft.com/office/officeart/2016/7/layout/VerticalDownArrowProcess"/>
    <dgm:cxn modelId="{C5CF7463-00D2-428F-B7A8-FBBBF29198EA}" type="presParOf" srcId="{82C965FA-5263-4787-9142-C53D5041F15E}" destId="{D85A2BDA-A0C1-43C4-B501-7E976E2C384E}" srcOrd="1" destOrd="0" presId="urn:microsoft.com/office/officeart/2016/7/layout/VerticalDownArrowProcess"/>
  </dgm:cxnLst>
  <dgm:bg>
    <a:solidFill>
      <a:schemeClr val="accent1">
        <a:lumMod val="20000"/>
        <a:lumOff val="80000"/>
      </a:schemeClr>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A2250-13C1-4316-BB5A-7067A281249C}">
      <dsp:nvSpPr>
        <dsp:cNvPr id="0" name=""/>
        <dsp:cNvSpPr/>
      </dsp:nvSpPr>
      <dsp:spPr>
        <a:xfrm>
          <a:off x="855" y="53179"/>
          <a:ext cx="1294898" cy="57570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Authorized</a:t>
          </a:r>
        </a:p>
      </dsp:txBody>
      <dsp:txXfrm>
        <a:off x="190488" y="137489"/>
        <a:ext cx="915632" cy="407084"/>
      </dsp:txXfrm>
    </dsp:sp>
    <dsp:sp modelId="{4582201A-2FE5-4E94-8AA5-3D445367025F}">
      <dsp:nvSpPr>
        <dsp:cNvPr id="0" name=""/>
        <dsp:cNvSpPr/>
      </dsp:nvSpPr>
      <dsp:spPr>
        <a:xfrm>
          <a:off x="1342501" y="174077"/>
          <a:ext cx="333908" cy="33390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386761" y="301763"/>
        <a:ext cx="245388" cy="78536"/>
      </dsp:txXfrm>
    </dsp:sp>
    <dsp:sp modelId="{928129BD-20A0-4DAB-A072-DD49E3AF1035}">
      <dsp:nvSpPr>
        <dsp:cNvPr id="0" name=""/>
        <dsp:cNvSpPr/>
      </dsp:nvSpPr>
      <dsp:spPr>
        <a:xfrm>
          <a:off x="1723157" y="82548"/>
          <a:ext cx="1296049" cy="5169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 Requests Denied</a:t>
          </a:r>
        </a:p>
      </dsp:txBody>
      <dsp:txXfrm>
        <a:off x="1912959" y="158256"/>
        <a:ext cx="916445" cy="365549"/>
      </dsp:txXfrm>
    </dsp:sp>
    <dsp:sp modelId="{92705298-53F0-4AD3-B397-E9B09D45714D}">
      <dsp:nvSpPr>
        <dsp:cNvPr id="0" name=""/>
        <dsp:cNvSpPr/>
      </dsp:nvSpPr>
      <dsp:spPr>
        <a:xfrm>
          <a:off x="3065954" y="174077"/>
          <a:ext cx="333908" cy="333908"/>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110214" y="242862"/>
        <a:ext cx="245388" cy="196338"/>
      </dsp:txXfrm>
    </dsp:sp>
    <dsp:sp modelId="{CB52A87F-E2C1-49BF-9BE7-FAD4C0C11977}">
      <dsp:nvSpPr>
        <dsp:cNvPr id="0" name=""/>
        <dsp:cNvSpPr/>
      </dsp:nvSpPr>
      <dsp:spPr>
        <a:xfrm>
          <a:off x="3447466" y="17574"/>
          <a:ext cx="1455001" cy="6445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Total # of Requests</a:t>
          </a:r>
        </a:p>
      </dsp:txBody>
      <dsp:txXfrm>
        <a:off x="3660546" y="111965"/>
        <a:ext cx="1028841" cy="4557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A6DD8-BDC6-4110-99AB-2BA048198CBE}">
      <dsp:nvSpPr>
        <dsp:cNvPr id="0" name=""/>
        <dsp:cNvSpPr/>
      </dsp:nvSpPr>
      <dsp:spPr>
        <a:xfrm>
          <a:off x="5086703" y="2189540"/>
          <a:ext cx="1561393" cy="15613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Student October</a:t>
          </a:r>
        </a:p>
      </dsp:txBody>
      <dsp:txXfrm>
        <a:off x="5315364" y="2418201"/>
        <a:ext cx="1104071" cy="1104071"/>
      </dsp:txXfrm>
    </dsp:sp>
    <dsp:sp modelId="{695D6275-F5B3-4774-A113-C5A83A6F92C4}">
      <dsp:nvSpPr>
        <dsp:cNvPr id="0" name=""/>
        <dsp:cNvSpPr/>
      </dsp:nvSpPr>
      <dsp:spPr>
        <a:xfrm rot="5400000">
          <a:off x="5701779" y="1620986"/>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5751465" y="1677475"/>
        <a:ext cx="231868" cy="318523"/>
      </dsp:txXfrm>
    </dsp:sp>
    <dsp:sp modelId="{9F6BA890-8B9C-412E-8E8C-F2D0FDA9C976}">
      <dsp:nvSpPr>
        <dsp:cNvPr id="0" name=""/>
        <dsp:cNvSpPr/>
      </dsp:nvSpPr>
      <dsp:spPr>
        <a:xfrm>
          <a:off x="5086703" y="3164"/>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Student Demographic</a:t>
          </a:r>
        </a:p>
      </dsp:txBody>
      <dsp:txXfrm>
        <a:off x="5315364" y="231825"/>
        <a:ext cx="1104071" cy="1104071"/>
      </dsp:txXfrm>
    </dsp:sp>
    <dsp:sp modelId="{76D055CE-7C1B-48F9-9A4C-750CFB12B3EE}">
      <dsp:nvSpPr>
        <dsp:cNvPr id="0" name=""/>
        <dsp:cNvSpPr/>
      </dsp:nvSpPr>
      <dsp:spPr>
        <a:xfrm rot="9720000">
          <a:off x="6732547"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829487" y="2460704"/>
        <a:ext cx="231868" cy="318523"/>
      </dsp:txXfrm>
    </dsp:sp>
    <dsp:sp modelId="{C1BCA150-10A0-4192-A50E-CB5E1F002ABF}">
      <dsp:nvSpPr>
        <dsp:cNvPr id="0" name=""/>
        <dsp:cNvSpPr/>
      </dsp:nvSpPr>
      <dsp:spPr>
        <a:xfrm>
          <a:off x="7166070"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Student School Association</a:t>
          </a:r>
        </a:p>
      </dsp:txBody>
      <dsp:txXfrm>
        <a:off x="7394731" y="1742574"/>
        <a:ext cx="1104071" cy="1104071"/>
      </dsp:txXfrm>
    </dsp:sp>
    <dsp:sp modelId="{899903E5-6481-4F19-8BE2-0D5766ECBE8A}">
      <dsp:nvSpPr>
        <dsp:cNvPr id="0" name=""/>
        <dsp:cNvSpPr/>
      </dsp:nvSpPr>
      <dsp:spPr>
        <a:xfrm rot="14040000">
          <a:off x="6338828" y="358162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6417719" y="3727995"/>
        <a:ext cx="231868" cy="318523"/>
      </dsp:txXfrm>
    </dsp:sp>
    <dsp:sp modelId="{9BFD9821-B257-42A4-B9CE-0AC80F7BB52D}">
      <dsp:nvSpPr>
        <dsp:cNvPr id="0" name=""/>
        <dsp:cNvSpPr/>
      </dsp:nvSpPr>
      <dsp:spPr>
        <a:xfrm>
          <a:off x="6371822" y="3958355"/>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At-Risk</a:t>
          </a:r>
        </a:p>
      </dsp:txBody>
      <dsp:txXfrm>
        <a:off x="6600483" y="4187016"/>
        <a:ext cx="1104071" cy="1104071"/>
      </dsp:txXfrm>
    </dsp:sp>
    <dsp:sp modelId="{EBE8195B-FE74-4BAF-93D2-13281B9FF1A1}">
      <dsp:nvSpPr>
        <dsp:cNvPr id="0" name=""/>
        <dsp:cNvSpPr/>
      </dsp:nvSpPr>
      <dsp:spPr>
        <a:xfrm rot="18311195">
          <a:off x="5064730" y="3581623"/>
          <a:ext cx="331240" cy="530873"/>
        </a:xfrm>
        <a:prstGeom prst="rightArrow">
          <a:avLst>
            <a:gd name="adj1" fmla="val 60000"/>
            <a:gd name="adj2" fmla="val 50000"/>
          </a:avLst>
        </a:prstGeom>
        <a:solidFill>
          <a:schemeClr val="bg2">
            <a:lumMod val="7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5085785" y="3728405"/>
        <a:ext cx="231868" cy="318523"/>
      </dsp:txXfrm>
    </dsp:sp>
    <dsp:sp modelId="{EA736B58-A4DC-46B2-8107-C2C94BBDC0DA}">
      <dsp:nvSpPr>
        <dsp:cNvPr id="0" name=""/>
        <dsp:cNvSpPr/>
      </dsp:nvSpPr>
      <dsp:spPr>
        <a:xfrm>
          <a:off x="3801584" y="3958355"/>
          <a:ext cx="1561393" cy="1561393"/>
        </a:xfrm>
        <a:prstGeom prst="ellipse">
          <a:avLst/>
        </a:prstGeom>
        <a:solidFill>
          <a:schemeClr val="bg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Supporting Files (TREP Allocation, Foster, etc.)</a:t>
          </a:r>
        </a:p>
      </dsp:txBody>
      <dsp:txXfrm>
        <a:off x="4030245" y="4187016"/>
        <a:ext cx="1104071" cy="1104071"/>
      </dsp:txXfrm>
    </dsp:sp>
    <dsp:sp modelId="{9E3115BF-4121-4538-B015-25217B2392F9}">
      <dsp:nvSpPr>
        <dsp:cNvPr id="0" name=""/>
        <dsp:cNvSpPr/>
      </dsp:nvSpPr>
      <dsp:spPr>
        <a:xfrm rot="1080000">
          <a:off x="4671012" y="2369883"/>
          <a:ext cx="331240" cy="530873"/>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rot="10800000">
        <a:off x="4673444" y="2460704"/>
        <a:ext cx="231868" cy="318523"/>
      </dsp:txXfrm>
    </dsp:sp>
    <dsp:sp modelId="{3E6B7F59-04F4-4763-B6E8-DCA65F41BDE9}">
      <dsp:nvSpPr>
        <dsp:cNvPr id="0" name=""/>
        <dsp:cNvSpPr/>
      </dsp:nvSpPr>
      <dsp:spPr>
        <a:xfrm>
          <a:off x="3007336" y="1513913"/>
          <a:ext cx="1561393" cy="1561393"/>
        </a:xfrm>
        <a:prstGeom prst="ellipse">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Title I (if applicable)</a:t>
          </a:r>
        </a:p>
      </dsp:txBody>
      <dsp:txXfrm>
        <a:off x="3235997" y="1742574"/>
        <a:ext cx="1104071" cy="11040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86BEB-7A3B-4028-9F2F-BE313C4597A2}">
      <dsp:nvSpPr>
        <dsp:cNvPr id="0" name=""/>
        <dsp:cNvSpPr/>
      </dsp:nvSpPr>
      <dsp:spPr>
        <a:xfrm>
          <a:off x="0" y="0"/>
          <a:ext cx="1060897" cy="332066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75451" tIns="99568" rIns="75451" bIns="99568" numCol="1" spcCol="1270" anchor="ctr" anchorCtr="0">
          <a:noAutofit/>
        </a:bodyPr>
        <a:lstStyle/>
        <a:p>
          <a:pPr marL="0" lvl="0" indent="0" algn="ctr" defTabSz="622300" rtl="0">
            <a:lnSpc>
              <a:spcPct val="90000"/>
            </a:lnSpc>
            <a:spcBef>
              <a:spcPct val="0"/>
            </a:spcBef>
            <a:spcAft>
              <a:spcPct val="35000"/>
            </a:spcAft>
            <a:buNone/>
          </a:pPr>
          <a:r>
            <a:rPr lang="en-US" sz="1400" b="1" i="0" kern="1200">
              <a:latin typeface="Trebuchet MS" panose="020B0603020202020204" pitchFamily="34" charset="0"/>
            </a:rPr>
            <a:t>Next Town Hall will be September 5</a:t>
          </a:r>
          <a:r>
            <a:rPr lang="en-US" sz="1400" b="1" i="0" kern="1200" baseline="30000">
              <a:latin typeface="Trebuchet MS" panose="020B0603020202020204" pitchFamily="34" charset="0"/>
            </a:rPr>
            <a:t>th</a:t>
          </a:r>
          <a:endParaRPr lang="en-US" sz="1400" b="1" i="0" kern="1200">
            <a:latin typeface="Trebuchet MS" panose="020B0603020202020204" pitchFamily="34" charset="0"/>
          </a:endParaRPr>
        </a:p>
      </dsp:txBody>
      <dsp:txXfrm>
        <a:off x="0" y="0"/>
        <a:ext cx="1060897" cy="3320668"/>
      </dsp:txXfrm>
    </dsp:sp>
    <dsp:sp modelId="{D85A2BDA-A0C1-43C4-B501-7E976E2C384E}">
      <dsp:nvSpPr>
        <dsp:cNvPr id="0" name=""/>
        <dsp:cNvSpPr/>
      </dsp:nvSpPr>
      <dsp:spPr>
        <a:xfrm>
          <a:off x="1060897" y="0"/>
          <a:ext cx="3182691" cy="332066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560" tIns="254000" rIns="64560" bIns="2540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Trebuchet MS" panose="020B0603020202020204" pitchFamily="34" charset="0"/>
            </a:rPr>
            <a:t>Reminder:</a:t>
          </a:r>
          <a:endParaRPr lang="en-US" sz="2000" b="0" kern="1200" dirty="0">
            <a:latin typeface="Trebuchet MS" panose="020B0603020202020204" pitchFamily="34" charset="0"/>
          </a:endParaRPr>
        </a:p>
        <a:p>
          <a:pPr marL="0" lvl="0" indent="0" algn="l" defTabSz="889000">
            <a:lnSpc>
              <a:spcPct val="90000"/>
            </a:lnSpc>
            <a:spcBef>
              <a:spcPct val="0"/>
            </a:spcBef>
            <a:spcAft>
              <a:spcPct val="35000"/>
            </a:spcAft>
            <a:buNone/>
          </a:pPr>
          <a:r>
            <a:rPr lang="en-US" sz="2000" b="0" kern="1200" dirty="0">
              <a:latin typeface="Trebuchet MS" panose="020B0603020202020204" pitchFamily="34" charset="0"/>
            </a:rPr>
            <a:t>LAMs, please review your LEA’s list of </a:t>
          </a:r>
          <a:r>
            <a:rPr lang="en-US" sz="2000" b="0" kern="1200" dirty="0" err="1">
              <a:latin typeface="Trebuchet MS" panose="020B0603020202020204" pitchFamily="34" charset="0"/>
            </a:rPr>
            <a:t>IdM</a:t>
          </a:r>
          <a:r>
            <a:rPr lang="en-US" sz="2000" b="0" kern="1200" dirty="0">
              <a:latin typeface="Trebuchet MS" panose="020B0603020202020204" pitchFamily="34" charset="0"/>
            </a:rPr>
            <a:t> users and permissions</a:t>
          </a:r>
        </a:p>
      </dsp:txBody>
      <dsp:txXfrm>
        <a:off x="1060897" y="0"/>
        <a:ext cx="3182691" cy="3320668"/>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a:ea typeface="Calibri" panose="020F0502020204030204"/>
                <a:cs typeface="Calibri" panose="020F0502020204030204"/>
              </a:rPr>
              <a:t>People reported previously by that district</a:t>
            </a:r>
          </a:p>
          <a:p>
            <a:r>
              <a:rPr lang="en-US"/>
              <a:t>2. People currently in their district and may have been reported in a prior year by their district or another district.</a:t>
            </a:r>
          </a:p>
        </p:txBody>
      </p:sp>
      <p:sp>
        <p:nvSpPr>
          <p:cNvPr id="4" name="Slide Number Placeholder 3"/>
          <p:cNvSpPr>
            <a:spLocks noGrp="1"/>
          </p:cNvSpPr>
          <p:nvPr>
            <p:ph type="sldNum" sz="quarter" idx="5"/>
          </p:nvPr>
        </p:nvSpPr>
        <p:spPr/>
        <p:txBody>
          <a:bodyPr/>
          <a:lstStyle/>
          <a:p>
            <a:fld id="{D8C3E97E-4890-4915-A7C2-F3D207C521C5}" type="slidenum">
              <a:rPr lang="en-US" smtClean="0"/>
              <a:t>61</a:t>
            </a:fld>
            <a:endParaRPr lang="en-US"/>
          </a:p>
        </p:txBody>
      </p:sp>
    </p:spTree>
    <p:extLst>
      <p:ext uri="{BB962C8B-B14F-4D97-AF65-F5344CB8AC3E}">
        <p14:creationId xmlns:p14="http://schemas.microsoft.com/office/powerpoint/2010/main" val="1044650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0194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8686655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808D28-DD34-AD62-EC9D-C14DBCA4E7AA}"/>
              </a:ext>
              <a:ext uri="{C183D7F6-B498-43B3-948B-1728B52AA6E4}">
                <adec:decorative xmlns:adec="http://schemas.microsoft.com/office/drawing/2017/decorative" val="1"/>
              </a:ext>
            </a:extLst>
          </p:cNvPr>
          <p:cNvSpPr/>
          <p:nvPr userDrawn="1"/>
        </p:nvSpPr>
        <p:spPr>
          <a:xfrm>
            <a:off x="1527142" y="1574275"/>
            <a:ext cx="9153427" cy="3685881"/>
          </a:xfrm>
          <a:prstGeom prst="roundRect">
            <a:avLst/>
          </a:prstGeom>
          <a:solidFill>
            <a:srgbClr val="FFFFF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b="0">
              <a:solidFill>
                <a:schemeClr val="tx1"/>
              </a:solidFill>
              <a:latin typeface="Museo Slab 500" panose="02000000000000000000" pitchFamily="50" charset="0"/>
            </a:endParaRPr>
          </a:p>
          <a:p>
            <a:pPr algn="ctr"/>
            <a:endParaRPr lang="en-US" sz="2000" b="0">
              <a:solidFill>
                <a:schemeClr val="tx1"/>
              </a:solidFill>
              <a:latin typeface="Museo Slab 500" panose="02000000000000000000" pitchFamily="50" charset="0"/>
            </a:endParaRPr>
          </a:p>
        </p:txBody>
      </p:sp>
      <p:sp>
        <p:nvSpPr>
          <p:cNvPr id="11" name="Title 10">
            <a:extLst>
              <a:ext uri="{FF2B5EF4-FFF2-40B4-BE49-F238E27FC236}">
                <a16:creationId xmlns:a16="http://schemas.microsoft.com/office/drawing/2014/main" id="{D4B645F6-CD36-FA8B-6E52-FBEB7528D5F4}"/>
              </a:ext>
            </a:extLst>
          </p:cNvPr>
          <p:cNvSpPr>
            <a:spLocks noGrp="1"/>
          </p:cNvSpPr>
          <p:nvPr>
            <p:ph type="title"/>
          </p:nvPr>
        </p:nvSpPr>
        <p:spPr>
          <a:xfrm>
            <a:off x="1704473" y="1711843"/>
            <a:ext cx="8843025" cy="3402418"/>
          </a:xfrm>
        </p:spPr>
        <p:txBody>
          <a:bodyPr anchor="t">
            <a:normAutofit/>
          </a:bodyPr>
          <a:lstStyle>
            <a:lvl1pPr algn="ctr">
              <a:defRPr sz="4000">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D922D135-FF97-391E-B2C4-BAF732BADD3D}"/>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16601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15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657740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31065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Tree>
    <p:extLst>
      <p:ext uri="{BB962C8B-B14F-4D97-AF65-F5344CB8AC3E}">
        <p14:creationId xmlns:p14="http://schemas.microsoft.com/office/powerpoint/2010/main" val="2945406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196EB3-5174-49F1-5220-DF7BFF3ED17C}"/>
              </a:ext>
            </a:extLst>
          </p:cNvPr>
          <p:cNvSpPr/>
          <p:nvPr userDrawn="1"/>
        </p:nvSpPr>
        <p:spPr>
          <a:xfrm rot="16200000">
            <a:off x="5715002" y="380996"/>
            <a:ext cx="6858000" cy="6096005"/>
          </a:xfrm>
          <a:prstGeom prst="rect">
            <a:avLst/>
          </a:prstGeom>
          <a:gradFill>
            <a:gsLst>
              <a:gs pos="0">
                <a:schemeClr val="bg1"/>
              </a:gs>
              <a:gs pos="100000">
                <a:srgbClr val="488BC9">
                  <a:alpha val="7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CBE0DAE1-72F2-85FA-36A5-4F076D2992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5214469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25150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6896074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386548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036135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9317686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31046741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591336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3651793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8846920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1142285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668" r:id="rId14"/>
    <p:sldLayoutId id="2147483690" r:id="rId15"/>
    <p:sldLayoutId id="2147483691" r:id="rId16"/>
    <p:sldLayoutId id="2147483692" r:id="rId17"/>
    <p:sldLayoutId id="2147483693" r:id="rId18"/>
    <p:sldLayoutId id="2147483694" r:id="rId19"/>
    <p:sldLayoutId id="2147483695" r:id="rId20"/>
    <p:sldLayoutId id="2147483707" r:id="rId21"/>
    <p:sldLayoutId id="2147483709" r:id="rId22"/>
    <p:sldLayoutId id="2147483710"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8/29/2024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8245337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e.state.co.us/datapipeline/2023-2024staffevaluationsnapshottimeline" TargetMode="External"/><Relationship Id="rId2" Type="http://schemas.openxmlformats.org/officeDocument/2006/relationships/hyperlink" Target="https://www.cde.state.co.us/datapipeline/2023-2024staffevaluationfilelayoutanddefinitions" TargetMode="External"/><Relationship Id="rId1" Type="http://schemas.openxmlformats.org/officeDocument/2006/relationships/slideLayout" Target="../slideLayouts/slideLayout9.xml"/><Relationship Id="rId4" Type="http://schemas.openxmlformats.org/officeDocument/2006/relationships/hyperlink" Target="https://www.cde.state.co.us/datapipeline/2023-2024staffevaluationsnapshottrainingrecord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Human%20Resources%20Data%20%3cHumanResourcesData@cde.state.co.us%3e" TargetMode="External"/><Relationship Id="rId2" Type="http://schemas.openxmlformats.org/officeDocument/2006/relationships/hyperlink" Target="file:///C:/users/gudka_d/Downloads/Join%20the%20meeting%20now"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hyperlink" Target="https://www.cde.state.co.us/datapipeline/inter-staff-purchase-service-info"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cde.state.co.us/datapipeline/2024-2025-staff-interchange-staffassignmentfilelayoutanddefinitions"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www.cde.state.co.us/datapipeline/2024-2025humanresourcesfilelayoutanddefinitions" TargetMode="External"/><Relationship Id="rId3" Type="http://schemas.openxmlformats.org/officeDocument/2006/relationships/hyperlink" Target="https://www.cde.state.co.us/datapipeline/inter_staff" TargetMode="External"/><Relationship Id="rId7" Type="http://schemas.openxmlformats.org/officeDocument/2006/relationships/hyperlink" Target="https://www.cde.state.co.us/datapipeline/2024-2025humanresourcestimeline" TargetMode="External"/><Relationship Id="rId2" Type="http://schemas.openxmlformats.org/officeDocument/2006/relationships/hyperlink" Target="mailto:HumanResourcesData@cde.state.co.us" TargetMode="External"/><Relationship Id="rId1" Type="http://schemas.openxmlformats.org/officeDocument/2006/relationships/slideLayout" Target="../slideLayouts/slideLayout9.xml"/><Relationship Id="rId6" Type="http://schemas.openxmlformats.org/officeDocument/2006/relationships/hyperlink" Target="https://www.cde.state.co.us/datapipeline/snap_hr" TargetMode="External"/><Relationship Id="rId5" Type="http://schemas.openxmlformats.org/officeDocument/2006/relationships/hyperlink" Target="https://www.cde.state.co.us/datapipeline/2024-2025-staff-interchange-staffassignmentfilelayoutanddefinitions" TargetMode="External"/><Relationship Id="rId4" Type="http://schemas.openxmlformats.org/officeDocument/2006/relationships/hyperlink" Target="https://www.cde.state.co.us/datapipeline/2024-2025-staff-interchange-staffprofilefilelayoutanddefinit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mailto:SpedDiscipline@cde.state.co.us" TargetMode="Externa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nam04.safelinks.protection.outlook.com/ap/t-59584e83/?url=https%3A%2F%2Fteams.microsoft.com%2Fl%2Fmeetup-join%2F19%253ameeting_NjcxM2RlMDktYTIxYS00MjhjLThkODUtYTcyYjdlYzI4NDdh%2540thread.v2%2F0%3Fcontext%3D%257b%2522Tid%2522%253a%2522a751cfc8-1f9a-4edb-8370-9f1c6d4bea5a%2522%252c%2522Oid%2522%253a%2522a9773a47-99d2-4599-9377-6d37e9ec0bd3%2522%257d&amp;data=05%7C02%7CHeitman_L%40cde.state.co.us%7C3370b75acb444e100d5408dcaa6f8b89%7Ca751cfc81f9a4edb83709f1c6d4bea5a%7C0%7C0%7C638572643282358401%7CUnknown%7CTWFpbGZsb3d8eyJWIjoiMC4wLjAwMDAiLCJQIjoiV2luMzIiLCJBTiI6Ik1haWwiLCJXVCI6Mn0%3D%7C0%7C%7C%7C&amp;sdata=egspdN2ycbPQv39IGZyyytup0mEaxJ5v5Etlh7rVphY%3D&amp;reserved=0"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mailto:SpedEndofYear@cde.state.co.u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mailto:SpedEndofYear@cde.state.co.u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events.teams.microsoft.com/event/e7938b2d-4b2a-47ad-9390-eca188c33de1@a751cfc8-1f9a-4edb-8370-9f1c6d4bea5a" TargetMode="External"/><Relationship Id="rId1" Type="http://schemas.openxmlformats.org/officeDocument/2006/relationships/slideLayout" Target="../slideLayouts/slideLayout13.xml"/><Relationship Id="rId4" Type="http://schemas.openxmlformats.org/officeDocument/2006/relationships/hyperlink" Target="mailto:StudentEndOfYear@cde.state.co.u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us02web.zoom.us/meeting/register/tZMocOyuqDMqHNR8z-JdUnQG4dr5FGkyG9ez#/registratio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hyperlink" Target="https://teams.microsoft.com/registration/yM9Rp5of206DcJ8cbUvqWg,Q-Db8eWNlE-sXj5c16PQ4w,dqKnv42ab0KVqEwaFu5e0w,V57ZPd7ZQESObt83nOWE0w,r1MOBchNg0uwaXtW5yK4kA,MUGHVnZUTkyTBPkNV5XpFw?mode=read&amp;tenantId=a751cfc8-1f9a-4edb-8370-9f1c6d4bea5a" TargetMode="External"/><Relationship Id="rId3" Type="http://schemas.openxmlformats.org/officeDocument/2006/relationships/hyperlink" Target="https://teams.microsoft.com/registration/yM9Rp5of206DcJ8cbUvqWg,Q-Db8eWNlE-sXj5c16PQ4w,dqKnv42ab0KVqEwaFu5e0w,9V4Eagppy06NKJtHv3OL6g,P-3MrZTOzEOrRjHfdINWkw,QZVz_y-V_UiXv8wdS3xctQ?mode=read&amp;tenantId=a751cfc8-1f9a-4edb-8370-9f1c6d4bea5a" TargetMode="External"/><Relationship Id="rId7" Type="http://schemas.openxmlformats.org/officeDocument/2006/relationships/hyperlink" Target="https://teams.microsoft.com/registration/yM9Rp5of206DcJ8cbUvqWg,Q-Db8eWNlE-sXj5c16PQ4w,dqKnv42ab0KVqEwaFu5e0w,BBOOy22VRkavNkOd4UXIVw,zEHJFHZMlUGVX0mzr3NAag,YW__zaK2CEm7d2u9Q8hG9w?mode=read&amp;tenantId=a751cfc8-1f9a-4edb-8370-9f1c6d4bea5a" TargetMode="External"/><Relationship Id="rId2" Type="http://schemas.openxmlformats.org/officeDocument/2006/relationships/hyperlink" Target="https://www.cde.state.co.us/datapipeline/snap_studentoctober" TargetMode="External"/><Relationship Id="rId1" Type="http://schemas.openxmlformats.org/officeDocument/2006/relationships/slideLayout" Target="../slideLayouts/slideLayout4.xml"/><Relationship Id="rId6" Type="http://schemas.openxmlformats.org/officeDocument/2006/relationships/hyperlink" Target="https://teams.microsoft.com/registration/yM9Rp5of206DcJ8cbUvqWg,Q-Db8eWNlE-sXj5c16PQ4w,dqKnv42ab0KVqEwaFu5e0w,0AUIrH4gFkSWHLMQlBR0cA,xUruRQJOn0uEPtHRhiVo2A,o2SReMPz70GWO2hzU6elSw?mode=read&amp;tenantId=a751cfc8-1f9a-4edb-8370-9f1c6d4bea5a" TargetMode="External"/><Relationship Id="rId5" Type="http://schemas.openxmlformats.org/officeDocument/2006/relationships/hyperlink" Target="https://teams.microsoft.com/registration/yM9Rp5of206DcJ8cbUvqWg,Q-Db8eWNlE-sXj5c16PQ4w,dqKnv42ab0KVqEwaFu5e0w,YTvQWJgx6UufYaj8yzMNqA,_7iBXxPc2ky6Tb2RluFxmg,mKb1yt6hmEKuTX3UXu5m7Q?mode=read&amp;tenantId=a751cfc8-1f9a-4edb-8370-9f1c6d4bea5a" TargetMode="External"/><Relationship Id="rId4" Type="http://schemas.openxmlformats.org/officeDocument/2006/relationships/hyperlink" Target="https://teams.microsoft.com/registration/yM9Rp5of206DcJ8cbUvqWg,Q-Db8eWNlE-sXj5c16PQ4w,dqKnv42ab0KVqEwaFu5e0w,lHhRHE8_qUCE64OT-zfTkQ,B_R1Yy_Kz0KmuNqDjcI9xg,DkwA4eyZikSEOROqRNGj-Q?mode=read&amp;tenantId=a751cfc8-1f9a-4edb-8370-9f1c6d4bea5a" TargetMode="External"/><Relationship Id="rId9" Type="http://schemas.openxmlformats.org/officeDocument/2006/relationships/hyperlink" Target="https://teams.microsoft.com/registration/yM9Rp5of206DcJ8cbUvqWg,Q-Db8eWNlE-sXj5c16PQ4w,dqKnv42ab0KVqEwaFu5e0w,UAozkZVv_UexhAQ4_A8zaA,WjeV8X3BEE2hGv5vQmsLMw,DpjC8Z9Bmk-fqL41stBUkA?mode=read&amp;tenantId=a751cfc8-1f9a-4edb-8370-9f1c6d4bea5a" TargetMode="Externa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my.syncplicity.com/" TargetMode="External"/><Relationship Id="rId2" Type="http://schemas.openxmlformats.org/officeDocument/2006/relationships/hyperlink" Target="http://www.cde.state.co.us/datapipeline/syncplicity"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hyperlink" Target="https://www.cde.state.co.us/datapipeline/snap_studentoctober" TargetMode="External"/><Relationship Id="rId2" Type="http://schemas.openxmlformats.org/officeDocument/2006/relationships/hyperlink" Target="mailto:StudentOctober@cde.state.co.us" TargetMode="External"/><Relationship Id="rId1" Type="http://schemas.openxmlformats.org/officeDocument/2006/relationships/slideLayout" Target="../slideLayouts/slideLayout23.xml"/><Relationship Id="rId4" Type="http://schemas.openxmlformats.org/officeDocument/2006/relationships/hyperlink" Target="https://www.cde.state.co.us/datapipeline/inter_studen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cde.state.co.us/cdefinance/2024_atrisk_audit_resource_guide" TargetMode="External"/><Relationship Id="rId2" Type="http://schemas.openxmlformats.org/officeDocument/2006/relationships/hyperlink" Target="https://www.cde.state.co.us/cdefinance/2024_student_october_pupil_count_audit_resource_guide" TargetMode="External"/><Relationship Id="rId1" Type="http://schemas.openxmlformats.org/officeDocument/2006/relationships/slideLayout" Target="../slideLayouts/slideLayout2.xml"/><Relationship Id="rId5" Type="http://schemas.openxmlformats.org/officeDocument/2006/relationships/hyperlink" Target="mailto:Audit@cde.state.co.us" TargetMode="External"/><Relationship Id="rId4" Type="http://schemas.openxmlformats.org/officeDocument/2006/relationships/hyperlink" Target="https://www.cde.state.co.us/cdefinance/2024_ell_count_audit_resource_guide-0"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mailto:Audit@cde.state.co.us" TargetMode="External"/><Relationship Id="rId3" Type="http://schemas.openxmlformats.org/officeDocument/2006/relationships/hyperlink" Target="https://www.cde.state.co.us/cdefinance/school_auditing_pupil_count_questionnaire_aud110"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https://www.cde.state.co.us/cdefinance/school_auditing_office_audit_process" TargetMode="External"/><Relationship Id="rId1" Type="http://schemas.openxmlformats.org/officeDocument/2006/relationships/slideLayout" Target="../slideLayouts/slideLayout2.xml"/><Relationship Id="rId6" Type="http://schemas.openxmlformats.org/officeDocument/2006/relationships/hyperlink" Target="https://www.cde.state.co.us/cdefinance/school_auditing_contact_form" TargetMode="External"/><Relationship Id="rId5" Type="http://schemas.openxmlformats.org/officeDocument/2006/relationships/hyperlink" Target="https://www.cde.state.co.us/cdefinance/school_auditing_ell_count_audit_questionnaire_aud110" TargetMode="External"/><Relationship Id="rId4" Type="http://schemas.openxmlformats.org/officeDocument/2006/relationships/hyperlink" Target="https://www.cde.state.co.us/cdefinance/school_auditing_atrisk_count_questionnaire_aud110"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mailto:Audit@cde.state.co.us" TargetMode="External"/><Relationship Id="rId2" Type="http://schemas.openxmlformats.org/officeDocument/2006/relationships/hyperlink" Target="https://www.cde.state.co.us/cdefinance/auditunit_trainings"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audit@cde.state.co.us" TargetMode="External"/><Relationship Id="rId7" Type="http://schemas.openxmlformats.org/officeDocument/2006/relationships/hyperlink" Target="https://www.cde.state.co.us/cdefinance/auditunit_training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9.xml"/><Relationship Id="rId6" Type="http://schemas.openxmlformats.org/officeDocument/2006/relationships/hyperlink" Target="https://www.cde.state.co.us/cdefinance/auditunit_ell_count" TargetMode="External"/><Relationship Id="rId5" Type="http://schemas.openxmlformats.org/officeDocument/2006/relationships/hyperlink" Target="https://www.cde.state.co.us/cdefinance/auditunit_atrisk_freeandreduced" TargetMode="External"/><Relationship Id="rId4" Type="http://schemas.openxmlformats.org/officeDocument/2006/relationships/hyperlink" Target="https://www.cde.state.co.us/cdefinance/auditunit_pupilcount"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hyperlink" Target="mailto:ARMeasure@cde.state.co.u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vimeo.com/1000403412" TargetMode="External"/><Relationship Id="rId13" Type="http://schemas.openxmlformats.org/officeDocument/2006/relationships/hyperlink" Target="mailto:ARMeasure@cde.state.co.us" TargetMode="External"/><Relationship Id="rId3" Type="http://schemas.openxmlformats.org/officeDocument/2006/relationships/hyperlink" Target="https://www.cde.state.co.us/datapipeline/2024-2025at-riskinterchangefilelayout" TargetMode="External"/><Relationship Id="rId7" Type="http://schemas.openxmlformats.org/officeDocument/2006/relationships/hyperlink" Target="https://www.cde.state.co.us/cdefinance/armeasure_overview_geocoding_tool_august_2024" TargetMode="External"/><Relationship Id="rId12" Type="http://schemas.openxmlformats.org/officeDocument/2006/relationships/hyperlink" Target="https://www.cde.state.co.us/cdefinance/valid_census_block_data_combinations" TargetMode="External"/><Relationship Id="rId2" Type="http://schemas.openxmlformats.org/officeDocument/2006/relationships/hyperlink" Target="https://www.cde.state.co.us/datapipeline/inter_atrisk" TargetMode="External"/><Relationship Id="rId1" Type="http://schemas.openxmlformats.org/officeDocument/2006/relationships/slideLayout" Target="../slideLayouts/slideLayout2.xml"/><Relationship Id="rId6" Type="http://schemas.openxmlformats.org/officeDocument/2006/relationships/hyperlink" Target="https://www.cde.state.co.us/cdefinance/2024-25_at-risk_interchange_file_timeline" TargetMode="External"/><Relationship Id="rId11" Type="http://schemas.openxmlformats.org/officeDocument/2006/relationships/hyperlink" Target="https://www.cde.state.co.us/cdefinance/census_geocoder_tool_instructions" TargetMode="External"/><Relationship Id="rId5" Type="http://schemas.openxmlformats.org/officeDocument/2006/relationships/hyperlink" Target="https://www.cde.state.co.us/datapipeline/at-riskfileinterchangetemplate" TargetMode="External"/><Relationship Id="rId10" Type="http://schemas.openxmlformats.org/officeDocument/2006/relationships/hyperlink" Target="https://vimeo.com/1001621178" TargetMode="External"/><Relationship Id="rId4" Type="http://schemas.openxmlformats.org/officeDocument/2006/relationships/hyperlink" Target="https://www.cde.state.co.us/datapipeline/2024-2025at-riskmeasurebusinessrules" TargetMode="External"/><Relationship Id="rId9" Type="http://schemas.openxmlformats.org/officeDocument/2006/relationships/hyperlink" Target="https://www.cde.state.co.us/cdefinance/2024_at_risk_interchange_overview_presentation" TargetMode="External"/></Relationships>
</file>

<file path=ppt/slides/_rels/slide51.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state.co.us/datapipeline/2024-2025at-riskinterchangefilelayout" TargetMode="External"/><Relationship Id="rId2" Type="http://schemas.openxmlformats.org/officeDocument/2006/relationships/hyperlink" Target="https://www.cde.state.co.us/cdefinance/census_geocoder_tool_instructions" TargetMode="External"/><Relationship Id="rId1" Type="http://schemas.openxmlformats.org/officeDocument/2006/relationships/slideLayout" Target="../slideLayouts/slideLayout2.xml"/><Relationship Id="rId5" Type="http://schemas.openxmlformats.org/officeDocument/2006/relationships/hyperlink" Target="mailto:ARMeasure@cde.state.co.us" TargetMode="External"/><Relationship Id="rId4" Type="http://schemas.openxmlformats.org/officeDocument/2006/relationships/hyperlink" Target="https://www.cde.state.co.us/datapipeline/at-riskfileinterchangetemplate" TargetMode="External"/></Relationships>
</file>

<file path=ppt/slides/_rels/slide56.xml.rels><?xml version="1.0" encoding="UTF-8" standalone="yes"?>
<Relationships xmlns="http://schemas.openxmlformats.org/package/2006/relationships"><Relationship Id="rId2" Type="http://schemas.openxmlformats.org/officeDocument/2006/relationships/hyperlink" Target="mailto:ARMeasure@cde.state.co.u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cde.state.co.us/datapipeline/inter_atrisk" TargetMode="External"/><Relationship Id="rId2" Type="http://schemas.openxmlformats.org/officeDocument/2006/relationships/hyperlink" Target="mailto:ARMeasure@cde.state.co.us" TargetMode="External"/><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hyperlink" Target="https://www.cde.state.co.us/coloradoliteracy/readdatapipeline#teachertraining" TargetMode="External"/><Relationship Id="rId3" Type="http://schemas.openxmlformats.org/officeDocument/2006/relationships/hyperlink" Target="https://www.cde.state.co.us/coloradoliteracy/read-training-data-collection-june-webinar" TargetMode="External"/><Relationship Id="rId7" Type="http://schemas.openxmlformats.org/officeDocument/2006/relationships/hyperlink" Target="https://www.cde.state.co.us/coloradoliteracy/2324READTeacherTrainingCompletionReportingFileLayoutDefiniti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coloradoliteracy/read-training-data-collection-august-8-2024" TargetMode="External"/><Relationship Id="rId5" Type="http://schemas.openxmlformats.org/officeDocument/2006/relationships/hyperlink" Target="https://www.cde.state.co.us/coloradoliteracy/july-25-read-training-webinar" TargetMode="External"/><Relationship Id="rId4" Type="http://schemas.openxmlformats.org/officeDocument/2006/relationships/hyperlink" Target="https://www.cde.state.co.us/coloradoliteracy/july-11-read-act-training-data-webinar" TargetMode="External"/><Relationship Id="rId9" Type="http://schemas.openxmlformats.org/officeDocument/2006/relationships/hyperlink" Target="https://www.cde.state.co.us/coloradoliteracy/read-training-data-collection-guide"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cde.state.co.us/coloradoliteracy/readdatapipeline#teachertraining"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0.jpeg"/><Relationship Id="rId7" Type="http://schemas.openxmlformats.org/officeDocument/2006/relationships/diagramQuickStyle" Target="../diagrams/quickStyle3.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hyperlink" Target="https://foto.wuestenigel.com/back-to-school/" TargetMode="Externa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taff"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disciplineinterchange"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eacherstude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eoy" TargetMode="External"/><Relationship Id="rId3" Type="http://schemas.openxmlformats.org/officeDocument/2006/relationships/hyperlink" Target="https://www.cde.state.co.us/datapipeline/datapipelinesnapshots-staffevaluation" TargetMode="External"/><Relationship Id="rId7" Type="http://schemas.openxmlformats.org/officeDocument/2006/relationships/hyperlink" Target="https://www.cde.state.co.us/datapipeline/snap_sped-discipline" TargetMode="External"/><Relationship Id="rId2" Type="http://schemas.openxmlformats.org/officeDocument/2006/relationships/hyperlink" Target="https://www.cde.state.co.us/datapipeline/tsdl" TargetMode="External"/><Relationship Id="rId1" Type="http://schemas.openxmlformats.org/officeDocument/2006/relationships/slideLayout" Target="../slideLayouts/slideLayout2.xml"/><Relationship Id="rId6" Type="http://schemas.openxmlformats.org/officeDocument/2006/relationships/hyperlink" Target="https://www.cde.state.co.us/datapipeline/snap_eoy" TargetMode="External"/><Relationship Id="rId5" Type="http://schemas.openxmlformats.org/officeDocument/2006/relationships/hyperlink" Target="https://www.cde.state.co.us/datapipeline/snap_studentoctober" TargetMode="External"/><Relationship Id="rId4" Type="http://schemas.openxmlformats.org/officeDocument/2006/relationships/hyperlink" Target="https://www.cde.state.co.us/datapipeline/studentdisciplinesnapshot" TargetMode="External"/><Relationship Id="rId9" Type="http://schemas.openxmlformats.org/officeDocument/2006/relationships/hyperlink" Target="https://www.cde.state.co.us/datapipeline/resource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dadc" TargetMode="External"/><Relationship Id="rId2" Type="http://schemas.openxmlformats.org/officeDocument/2006/relationships/hyperlink" Target="https://www.cde.state.co.us/datapipeline/snap_read#teachertraining"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s-ebtdatacolle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Museo Slab 500"/>
              </a:rPr>
              <a:t>August 29</a:t>
            </a:r>
            <a:r>
              <a:rPr lang="en-US" sz="4800" dirty="0">
                <a:latin typeface="Museo Slab 500"/>
              </a:rPr>
              <a:t>, 2024</a:t>
            </a:r>
            <a:br>
              <a:rPr lang="en-US" sz="4800" dirty="0"/>
            </a:br>
            <a:r>
              <a:rPr lang="en-US" sz="4800" dirty="0">
                <a:latin typeface="Museo Slab 500"/>
              </a:rPr>
              <a:t>Data Pipeline Town Hall</a:t>
            </a:r>
            <a:endParaRPr lang="en-US" dirty="0">
              <a:latin typeface="Museo Slab 500"/>
            </a:endParaRPr>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C0D6ED-628B-8DED-1AD7-A7BD8C85E888}"/>
              </a:ext>
            </a:extLst>
          </p:cNvPr>
          <p:cNvSpPr>
            <a:spLocks noGrp="1"/>
          </p:cNvSpPr>
          <p:nvPr>
            <p:ph type="ctrTitle"/>
          </p:nvPr>
        </p:nvSpPr>
        <p:spPr/>
        <p:txBody>
          <a:bodyPr/>
          <a:lstStyle/>
          <a:p>
            <a:r>
              <a:rPr lang="en-US" dirty="0"/>
              <a:t>Staff Evaluation</a:t>
            </a:r>
          </a:p>
        </p:txBody>
      </p:sp>
      <p:sp>
        <p:nvSpPr>
          <p:cNvPr id="8" name="Content Placeholder 7">
            <a:extLst>
              <a:ext uri="{FF2B5EF4-FFF2-40B4-BE49-F238E27FC236}">
                <a16:creationId xmlns:a16="http://schemas.microsoft.com/office/drawing/2014/main" id="{E5FEF0E5-E3F2-585C-F002-19C4C0CB22CD}"/>
              </a:ext>
            </a:extLst>
          </p:cNvPr>
          <p:cNvSpPr>
            <a:spLocks noGrp="1"/>
          </p:cNvSpPr>
          <p:nvPr>
            <p:ph sz="quarter" idx="13"/>
          </p:nvPr>
        </p:nvSpPr>
        <p:spPr/>
        <p:txBody>
          <a:bodyPr/>
          <a:lstStyle/>
          <a:p>
            <a:r>
              <a:rPr lang="en-US" dirty="0"/>
              <a:t>Dawna Gudka</a:t>
            </a:r>
          </a:p>
        </p:txBody>
      </p:sp>
      <p:sp>
        <p:nvSpPr>
          <p:cNvPr id="4" name="Slide Number Placeholder 3">
            <a:extLst>
              <a:ext uri="{FF2B5EF4-FFF2-40B4-BE49-F238E27FC236}">
                <a16:creationId xmlns:a16="http://schemas.microsoft.com/office/drawing/2014/main" id="{5E7D6C51-936F-47C9-E21A-F4553D43D1CF}"/>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719044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3808BD-54B0-08E9-7356-2E178F0639BA}"/>
              </a:ext>
            </a:extLst>
          </p:cNvPr>
          <p:cNvSpPr>
            <a:spLocks noGrp="1"/>
          </p:cNvSpPr>
          <p:nvPr>
            <p:ph type="title"/>
          </p:nvPr>
        </p:nvSpPr>
        <p:spPr/>
        <p:txBody>
          <a:bodyPr/>
          <a:lstStyle/>
          <a:p>
            <a:r>
              <a:rPr lang="en-US" dirty="0"/>
              <a:t>Collection Status</a:t>
            </a:r>
          </a:p>
        </p:txBody>
      </p:sp>
      <p:sp>
        <p:nvSpPr>
          <p:cNvPr id="12" name="Text Placeholder 11">
            <a:extLst>
              <a:ext uri="{FF2B5EF4-FFF2-40B4-BE49-F238E27FC236}">
                <a16:creationId xmlns:a16="http://schemas.microsoft.com/office/drawing/2014/main" id="{E4E142BF-E186-ABAC-BF77-9BBD04DCEB51}"/>
              </a:ext>
            </a:extLst>
          </p:cNvPr>
          <p:cNvSpPr>
            <a:spLocks noGrp="1"/>
          </p:cNvSpPr>
          <p:nvPr>
            <p:ph type="body" sz="quarter" idx="13"/>
          </p:nvPr>
        </p:nvSpPr>
        <p:spPr/>
        <p:txBody>
          <a:bodyPr/>
          <a:lstStyle/>
          <a:p>
            <a:r>
              <a:rPr lang="en-US" dirty="0"/>
              <a:t>Staff Evaluation Interchange </a:t>
            </a:r>
          </a:p>
        </p:txBody>
      </p:sp>
      <p:graphicFrame>
        <p:nvGraphicFramePr>
          <p:cNvPr id="23" name="Content Placeholder 22" descr="Status chart of Interchange file">
            <a:extLst>
              <a:ext uri="{FF2B5EF4-FFF2-40B4-BE49-F238E27FC236}">
                <a16:creationId xmlns:a16="http://schemas.microsoft.com/office/drawing/2014/main" id="{3EFC0D52-A0A4-2B24-979B-92190E2608D5}"/>
              </a:ext>
            </a:extLst>
          </p:cNvPr>
          <p:cNvGraphicFramePr>
            <a:graphicFrameLocks noGrp="1"/>
          </p:cNvGraphicFramePr>
          <p:nvPr>
            <p:ph sz="half" idx="1"/>
            <p:extLst>
              <p:ext uri="{D42A27DB-BD31-4B8C-83A1-F6EECF244321}">
                <p14:modId xmlns:p14="http://schemas.microsoft.com/office/powerpoint/2010/main" val="674506874"/>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13">
            <a:extLst>
              <a:ext uri="{FF2B5EF4-FFF2-40B4-BE49-F238E27FC236}">
                <a16:creationId xmlns:a16="http://schemas.microsoft.com/office/drawing/2014/main" id="{E69456C6-160B-41B7-EE2A-A15C7ACA57CA}"/>
              </a:ext>
            </a:extLst>
          </p:cNvPr>
          <p:cNvSpPr>
            <a:spLocks noGrp="1"/>
          </p:cNvSpPr>
          <p:nvPr>
            <p:ph type="body" sz="quarter" idx="14"/>
          </p:nvPr>
        </p:nvSpPr>
        <p:spPr/>
        <p:txBody>
          <a:bodyPr/>
          <a:lstStyle/>
          <a:p>
            <a:r>
              <a:rPr lang="en-US" dirty="0"/>
              <a:t>Staff Evaluation Snapshot</a:t>
            </a:r>
          </a:p>
        </p:txBody>
      </p:sp>
      <p:graphicFrame>
        <p:nvGraphicFramePr>
          <p:cNvPr id="17" name="Content Placeholder 16" descr="Pie chart of Snapshot status">
            <a:extLst>
              <a:ext uri="{FF2B5EF4-FFF2-40B4-BE49-F238E27FC236}">
                <a16:creationId xmlns:a16="http://schemas.microsoft.com/office/drawing/2014/main" id="{81F9F3D6-D44E-4A66-C19D-DA9242B76EBF}"/>
              </a:ext>
            </a:extLst>
          </p:cNvPr>
          <p:cNvGraphicFramePr>
            <a:graphicFrameLocks noGrp="1"/>
          </p:cNvGraphicFramePr>
          <p:nvPr>
            <p:ph sz="half" idx="2"/>
            <p:extLst>
              <p:ext uri="{D42A27DB-BD31-4B8C-83A1-F6EECF244321}">
                <p14:modId xmlns:p14="http://schemas.microsoft.com/office/powerpoint/2010/main" val="620447360"/>
              </p:ext>
            </p:extLst>
          </p:nvPr>
        </p:nvGraphicFramePr>
        <p:xfrm>
          <a:off x="6172200" y="2286000"/>
          <a:ext cx="5181600" cy="36195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11</a:t>
            </a:fld>
            <a:endParaRPr lang="en-US"/>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5"/>
          </p:nvPr>
        </p:nvSpPr>
        <p:spPr>
          <a:xfrm>
            <a:off x="1366838" y="6356350"/>
            <a:ext cx="4483100" cy="361950"/>
          </a:xfrm>
        </p:spPr>
        <p:txBody>
          <a:bodyPr>
            <a:normAutofit/>
          </a:bodyPr>
          <a:lstStyle/>
          <a:p>
            <a:r>
              <a:rPr lang="en-US" dirty="0"/>
              <a:t>Staff Evaluation-Dawna Gudka</a:t>
            </a:r>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6"/>
          </p:nvPr>
        </p:nvSpPr>
        <p:spPr>
          <a:xfrm>
            <a:off x="6053138" y="6356350"/>
            <a:ext cx="4392612" cy="361950"/>
          </a:xfrm>
        </p:spPr>
        <p:txBody>
          <a:bodyPr>
            <a:normAutofit/>
          </a:bodyPr>
          <a:lstStyle/>
          <a:p>
            <a:r>
              <a:rPr lang="en-US" dirty="0"/>
              <a:t>StaffEvaluation@cde.state.co.us</a:t>
            </a:r>
          </a:p>
        </p:txBody>
      </p:sp>
    </p:spTree>
    <p:extLst>
      <p:ext uri="{BB962C8B-B14F-4D97-AF65-F5344CB8AC3E}">
        <p14:creationId xmlns:p14="http://schemas.microsoft.com/office/powerpoint/2010/main" val="3957013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3808BD-54B0-08E9-7356-2E178F0639BA}"/>
              </a:ext>
            </a:extLst>
          </p:cNvPr>
          <p:cNvSpPr>
            <a:spLocks noGrp="1"/>
          </p:cNvSpPr>
          <p:nvPr>
            <p:ph type="title"/>
          </p:nvPr>
        </p:nvSpPr>
        <p:spPr/>
        <p:txBody>
          <a:bodyPr/>
          <a:lstStyle/>
          <a:p>
            <a:r>
              <a:rPr lang="en-US" dirty="0"/>
              <a:t>Staff Evaluation Process </a:t>
            </a:r>
          </a:p>
        </p:txBody>
      </p:sp>
      <p:sp>
        <p:nvSpPr>
          <p:cNvPr id="12" name="Text Placeholder 11">
            <a:extLst>
              <a:ext uri="{FF2B5EF4-FFF2-40B4-BE49-F238E27FC236}">
                <a16:creationId xmlns:a16="http://schemas.microsoft.com/office/drawing/2014/main" id="{E4E142BF-E186-ABAC-BF77-9BBD04DCEB51}"/>
              </a:ext>
            </a:extLst>
          </p:cNvPr>
          <p:cNvSpPr>
            <a:spLocks noGrp="1"/>
          </p:cNvSpPr>
          <p:nvPr>
            <p:ph type="body" sz="quarter" idx="13"/>
          </p:nvPr>
        </p:nvSpPr>
        <p:spPr>
          <a:xfrm>
            <a:off x="152571" y="1304316"/>
            <a:ext cx="3625102" cy="561839"/>
          </a:xfrm>
        </p:spPr>
        <p:txBody>
          <a:bodyPr/>
          <a:lstStyle/>
          <a:p>
            <a:pPr algn="ctr"/>
            <a:r>
              <a:rPr lang="en-US" dirty="0"/>
              <a:t>1.  </a:t>
            </a:r>
            <a:r>
              <a:rPr lang="en-US" sz="1600" dirty="0"/>
              <a:t>Need to upload Staff Evaluation Interchange file</a:t>
            </a:r>
          </a:p>
          <a:p>
            <a:endParaRPr lang="en-US" dirty="0"/>
          </a:p>
        </p:txBody>
      </p:sp>
      <p:pic>
        <p:nvPicPr>
          <p:cNvPr id="7" name="Content Placeholder 6" descr="upload staff profile file">
            <a:extLst>
              <a:ext uri="{FF2B5EF4-FFF2-40B4-BE49-F238E27FC236}">
                <a16:creationId xmlns:a16="http://schemas.microsoft.com/office/drawing/2014/main" id="{DDEFAA1C-E942-EB31-7ACA-E888BA9566B7}"/>
              </a:ext>
            </a:extLst>
          </p:cNvPr>
          <p:cNvPicPr>
            <a:picLocks noGrp="1" noChangeAspect="1"/>
          </p:cNvPicPr>
          <p:nvPr>
            <p:ph sz="half" idx="1"/>
          </p:nvPr>
        </p:nvPicPr>
        <p:blipFill>
          <a:blip r:embed="rId2"/>
          <a:stretch>
            <a:fillRect/>
          </a:stretch>
        </p:blipFill>
        <p:spPr>
          <a:xfrm>
            <a:off x="152571" y="2066772"/>
            <a:ext cx="3051402" cy="2228138"/>
          </a:xfrm>
          <a:prstGeom prst="rect">
            <a:avLst/>
          </a:prstGeom>
        </p:spPr>
      </p:pic>
      <p:sp>
        <p:nvSpPr>
          <p:cNvPr id="14" name="Text Placeholder 13">
            <a:extLst>
              <a:ext uri="{FF2B5EF4-FFF2-40B4-BE49-F238E27FC236}">
                <a16:creationId xmlns:a16="http://schemas.microsoft.com/office/drawing/2014/main" id="{E69456C6-160B-41B7-EE2A-A15C7ACA57CA}"/>
              </a:ext>
            </a:extLst>
          </p:cNvPr>
          <p:cNvSpPr>
            <a:spLocks noGrp="1"/>
          </p:cNvSpPr>
          <p:nvPr>
            <p:ph type="body" sz="quarter" idx="14"/>
          </p:nvPr>
        </p:nvSpPr>
        <p:spPr>
          <a:xfrm>
            <a:off x="4061680" y="1304316"/>
            <a:ext cx="3576515" cy="561839"/>
          </a:xfrm>
        </p:spPr>
        <p:txBody>
          <a:bodyPr/>
          <a:lstStyle/>
          <a:p>
            <a:pPr algn="ctr"/>
            <a:r>
              <a:rPr lang="en-US" dirty="0"/>
              <a:t>2.  </a:t>
            </a:r>
            <a:r>
              <a:rPr lang="en-US" sz="1600" dirty="0"/>
              <a:t>Extract the Combined</a:t>
            </a:r>
          </a:p>
        </p:txBody>
      </p:sp>
      <p:pic>
        <p:nvPicPr>
          <p:cNvPr id="13" name="Content Placeholder 12" descr="extract the combined staff evaluation file">
            <a:extLst>
              <a:ext uri="{FF2B5EF4-FFF2-40B4-BE49-F238E27FC236}">
                <a16:creationId xmlns:a16="http://schemas.microsoft.com/office/drawing/2014/main" id="{D8F1B3E6-ADD8-251E-2FCE-7268070FCA89}"/>
              </a:ext>
            </a:extLst>
          </p:cNvPr>
          <p:cNvPicPr>
            <a:picLocks noGrp="1" noChangeAspect="1"/>
          </p:cNvPicPr>
          <p:nvPr>
            <p:ph sz="half" idx="2"/>
          </p:nvPr>
        </p:nvPicPr>
        <p:blipFill>
          <a:blip r:embed="rId3"/>
          <a:stretch>
            <a:fillRect/>
          </a:stretch>
        </p:blipFill>
        <p:spPr>
          <a:xfrm>
            <a:off x="3951866" y="1779172"/>
            <a:ext cx="5181600" cy="2143665"/>
          </a:xfrm>
          <a:prstGeom prst="rect">
            <a:avLst/>
          </a:prstGeom>
        </p:spPr>
      </p:pic>
      <p:sp>
        <p:nvSpPr>
          <p:cNvPr id="21" name="Text Placeholder 13">
            <a:extLst>
              <a:ext uri="{FF2B5EF4-FFF2-40B4-BE49-F238E27FC236}">
                <a16:creationId xmlns:a16="http://schemas.microsoft.com/office/drawing/2014/main" id="{8716D17A-6EF4-2588-0CD4-30388D53CBF6}"/>
              </a:ext>
            </a:extLst>
          </p:cNvPr>
          <p:cNvSpPr txBox="1">
            <a:spLocks/>
          </p:cNvSpPr>
          <p:nvPr/>
        </p:nvSpPr>
        <p:spPr>
          <a:xfrm>
            <a:off x="544945" y="4484563"/>
            <a:ext cx="5643419"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3.  </a:t>
            </a:r>
            <a:r>
              <a:rPr lang="en-US" sz="1600" dirty="0"/>
              <a:t>Complete the data in combined extract</a:t>
            </a:r>
          </a:p>
        </p:txBody>
      </p:sp>
      <p:pic>
        <p:nvPicPr>
          <p:cNvPr id="22" name="Picture 21" descr="example of the combined extract">
            <a:extLst>
              <a:ext uri="{FF2B5EF4-FFF2-40B4-BE49-F238E27FC236}">
                <a16:creationId xmlns:a16="http://schemas.microsoft.com/office/drawing/2014/main" id="{61322128-C9BE-7108-73CD-4A8E1C63793E}"/>
              </a:ext>
            </a:extLst>
          </p:cNvPr>
          <p:cNvPicPr>
            <a:picLocks noChangeAspect="1"/>
          </p:cNvPicPr>
          <p:nvPr/>
        </p:nvPicPr>
        <p:blipFill rotWithShape="1">
          <a:blip r:embed="rId4"/>
          <a:srcRect l="18662"/>
          <a:stretch/>
        </p:blipFill>
        <p:spPr>
          <a:xfrm>
            <a:off x="195999" y="4856636"/>
            <a:ext cx="6943711" cy="1413271"/>
          </a:xfrm>
          <a:prstGeom prst="rect">
            <a:avLst/>
          </a:prstGeom>
        </p:spPr>
      </p:pic>
      <p:sp>
        <p:nvSpPr>
          <p:cNvPr id="16" name="Text Placeholder 13">
            <a:extLst>
              <a:ext uri="{FF2B5EF4-FFF2-40B4-BE49-F238E27FC236}">
                <a16:creationId xmlns:a16="http://schemas.microsoft.com/office/drawing/2014/main" id="{1D2C6779-8E0F-E610-8A12-C7F25763702C}"/>
              </a:ext>
            </a:extLst>
          </p:cNvPr>
          <p:cNvSpPr txBox="1">
            <a:spLocks/>
          </p:cNvSpPr>
          <p:nvPr/>
        </p:nvSpPr>
        <p:spPr>
          <a:xfrm>
            <a:off x="7139710" y="3783855"/>
            <a:ext cx="505229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4.  </a:t>
            </a:r>
            <a:r>
              <a:rPr lang="en-US" sz="1600" dirty="0"/>
              <a:t>Upload the Combined extract</a:t>
            </a:r>
          </a:p>
        </p:txBody>
      </p:sp>
      <p:pic>
        <p:nvPicPr>
          <p:cNvPr id="15" name="Picture 14" descr="upload staff evaluation interchange file">
            <a:extLst>
              <a:ext uri="{FF2B5EF4-FFF2-40B4-BE49-F238E27FC236}">
                <a16:creationId xmlns:a16="http://schemas.microsoft.com/office/drawing/2014/main" id="{E1AB9C54-F535-52F3-E7AD-E50C0F17D39C}"/>
              </a:ext>
            </a:extLst>
          </p:cNvPr>
          <p:cNvPicPr>
            <a:picLocks noChangeAspect="1"/>
          </p:cNvPicPr>
          <p:nvPr/>
        </p:nvPicPr>
        <p:blipFill>
          <a:blip r:embed="rId5"/>
          <a:stretch>
            <a:fillRect/>
          </a:stretch>
        </p:blipFill>
        <p:spPr>
          <a:xfrm>
            <a:off x="7970982" y="4294910"/>
            <a:ext cx="3590261" cy="1777566"/>
          </a:xfrm>
          <a:prstGeom prst="rect">
            <a:avLst/>
          </a:prstGeom>
        </p:spPr>
      </p:pic>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5"/>
          </p:nvPr>
        </p:nvSpPr>
        <p:spPr>
          <a:xfrm>
            <a:off x="1366838" y="6356350"/>
            <a:ext cx="4483100" cy="361950"/>
          </a:xfrm>
        </p:spPr>
        <p:txBody>
          <a:bodyPr>
            <a:normAutofit/>
          </a:bodyPr>
          <a:lstStyle/>
          <a:p>
            <a:r>
              <a:rPr lang="en-US" dirty="0"/>
              <a:t>Staff Evaluation-Dawna Gudka</a:t>
            </a:r>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6"/>
          </p:nvPr>
        </p:nvSpPr>
        <p:spPr>
          <a:xfrm>
            <a:off x="6053138" y="6356350"/>
            <a:ext cx="4392612" cy="361950"/>
          </a:xfrm>
        </p:spPr>
        <p:txBody>
          <a:bodyPr>
            <a:normAutofit/>
          </a:bodyPr>
          <a:lstStyle/>
          <a:p>
            <a:r>
              <a:rPr lang="en-US" dirty="0"/>
              <a:t>StaffEvaluation@cde.state.co.us</a:t>
            </a:r>
          </a:p>
        </p:txBody>
      </p:sp>
    </p:spTree>
    <p:extLst>
      <p:ext uri="{BB962C8B-B14F-4D97-AF65-F5344CB8AC3E}">
        <p14:creationId xmlns:p14="http://schemas.microsoft.com/office/powerpoint/2010/main" val="3484672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3808BD-54B0-08E9-7356-2E178F0639BA}"/>
              </a:ext>
            </a:extLst>
          </p:cNvPr>
          <p:cNvSpPr>
            <a:spLocks noGrp="1"/>
          </p:cNvSpPr>
          <p:nvPr>
            <p:ph type="title"/>
          </p:nvPr>
        </p:nvSpPr>
        <p:spPr/>
        <p:txBody>
          <a:bodyPr/>
          <a:lstStyle/>
          <a:p>
            <a:r>
              <a:rPr lang="en-US" dirty="0"/>
              <a:t>Staff Evaluation </a:t>
            </a:r>
            <a:br>
              <a:rPr lang="en-US" dirty="0"/>
            </a:br>
            <a:r>
              <a:rPr lang="en-US" dirty="0"/>
              <a:t>Interchange error free, now create a snapshot</a:t>
            </a:r>
          </a:p>
        </p:txBody>
      </p:sp>
      <p:pic>
        <p:nvPicPr>
          <p:cNvPr id="8" name="Content Placeholder 7" descr="create a new snapshot every time you upload a new interchange file">
            <a:extLst>
              <a:ext uri="{FF2B5EF4-FFF2-40B4-BE49-F238E27FC236}">
                <a16:creationId xmlns:a16="http://schemas.microsoft.com/office/drawing/2014/main" id="{96383087-154F-3B05-3B02-C96F2092288C}"/>
              </a:ext>
            </a:extLst>
          </p:cNvPr>
          <p:cNvPicPr>
            <a:picLocks noGrp="1" noChangeAspect="1"/>
          </p:cNvPicPr>
          <p:nvPr>
            <p:ph sz="half" idx="2"/>
          </p:nvPr>
        </p:nvPicPr>
        <p:blipFill>
          <a:blip r:embed="rId2"/>
          <a:stretch>
            <a:fillRect/>
          </a:stretch>
        </p:blipFill>
        <p:spPr>
          <a:xfrm>
            <a:off x="637528" y="2072650"/>
            <a:ext cx="10178252" cy="3374786"/>
          </a:xfrm>
          <a:prstGeom prst="rect">
            <a:avLst/>
          </a:prstGeom>
        </p:spPr>
      </p:pic>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5"/>
          </p:nvPr>
        </p:nvSpPr>
        <p:spPr>
          <a:xfrm>
            <a:off x="1366838" y="6356350"/>
            <a:ext cx="4483100" cy="361950"/>
          </a:xfrm>
        </p:spPr>
        <p:txBody>
          <a:bodyPr>
            <a:normAutofit/>
          </a:bodyPr>
          <a:lstStyle/>
          <a:p>
            <a:r>
              <a:rPr lang="en-US" dirty="0"/>
              <a:t>Staff Evaluation-Dawna Gudka</a:t>
            </a:r>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6"/>
          </p:nvPr>
        </p:nvSpPr>
        <p:spPr>
          <a:xfrm>
            <a:off x="6053138" y="6356350"/>
            <a:ext cx="4392612" cy="361950"/>
          </a:xfrm>
        </p:spPr>
        <p:txBody>
          <a:bodyPr>
            <a:normAutofit/>
          </a:bodyPr>
          <a:lstStyle/>
          <a:p>
            <a:r>
              <a:rPr lang="en-US" dirty="0"/>
              <a:t>StaffEvaluation@cde.state.co.us</a:t>
            </a:r>
          </a:p>
        </p:txBody>
      </p:sp>
    </p:spTree>
    <p:extLst>
      <p:ext uri="{BB962C8B-B14F-4D97-AF65-F5344CB8AC3E}">
        <p14:creationId xmlns:p14="http://schemas.microsoft.com/office/powerpoint/2010/main" val="2332850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D89D68-8148-1F7D-DAE9-0B33D289A562}"/>
              </a:ext>
            </a:extLst>
          </p:cNvPr>
          <p:cNvSpPr>
            <a:spLocks noGrp="1"/>
          </p:cNvSpPr>
          <p:nvPr>
            <p:ph type="title"/>
          </p:nvPr>
        </p:nvSpPr>
        <p:spPr/>
        <p:txBody>
          <a:bodyPr/>
          <a:lstStyle/>
          <a:p>
            <a:r>
              <a:rPr lang="en-US" dirty="0"/>
              <a:t>Staff Evaluation: Questions &amp; Resources</a:t>
            </a:r>
          </a:p>
        </p:txBody>
      </p:sp>
      <p:sp>
        <p:nvSpPr>
          <p:cNvPr id="6" name="Content Placeholder 5">
            <a:extLst>
              <a:ext uri="{FF2B5EF4-FFF2-40B4-BE49-F238E27FC236}">
                <a16:creationId xmlns:a16="http://schemas.microsoft.com/office/drawing/2014/main" id="{811AA444-31DC-56C9-0394-CD2F3C3CEAAC}"/>
              </a:ext>
            </a:extLst>
          </p:cNvPr>
          <p:cNvSpPr>
            <a:spLocks noGrp="1"/>
          </p:cNvSpPr>
          <p:nvPr>
            <p:ph sz="quarter" idx="13"/>
          </p:nvPr>
        </p:nvSpPr>
        <p:spPr/>
        <p:txBody>
          <a:bodyPr>
            <a:normAutofit lnSpcReduction="10000"/>
          </a:bodyPr>
          <a:lstStyle/>
          <a:p>
            <a:r>
              <a:rPr lang="en-US" b="1" dirty="0"/>
              <a:t>Staff Evaluation Snapshot Collection</a:t>
            </a:r>
          </a:p>
          <a:p>
            <a:endParaRPr lang="en-US" dirty="0"/>
          </a:p>
          <a:p>
            <a:r>
              <a:rPr lang="en-US" dirty="0">
                <a:hlinkClick r:id="rId2"/>
              </a:rPr>
              <a:t>Staff Evaluation File Layout</a:t>
            </a:r>
            <a:endParaRPr lang="en-US" dirty="0"/>
          </a:p>
          <a:p>
            <a:r>
              <a:rPr lang="en-US" dirty="0">
                <a:hlinkClick r:id="rId3"/>
              </a:rPr>
              <a:t>Staff Evaluation Timeline</a:t>
            </a:r>
            <a:endParaRPr lang="en-US" dirty="0"/>
          </a:p>
          <a:p>
            <a:r>
              <a:rPr lang="en-US" b="1" dirty="0">
                <a:hlinkClick r:id="rId4">
                  <a:extLst>
                    <a:ext uri="{A12FA001-AC4F-418D-AE19-62706E023703}">
                      <ahyp:hlinkClr xmlns:ahyp="http://schemas.microsoft.com/office/drawing/2018/hyperlinkcolor" val="tx"/>
                    </a:ext>
                  </a:extLst>
                </a:hlinkClick>
              </a:rPr>
              <a:t>Collection Training Recording</a:t>
            </a:r>
            <a:endParaRPr lang="en-US" b="1" dirty="0"/>
          </a:p>
          <a:p>
            <a:r>
              <a:rPr lang="en-US" dirty="0"/>
              <a:t>StaffEvaluation@cde.state.co.us</a:t>
            </a:r>
          </a:p>
          <a:p>
            <a:r>
              <a:rPr lang="en-US" dirty="0"/>
              <a:t>Dawna Gudka-Collection lead</a:t>
            </a:r>
          </a:p>
          <a:p>
            <a:r>
              <a:rPr lang="en-US" dirty="0"/>
              <a:t>(303) 598-7901</a:t>
            </a:r>
          </a:p>
          <a:p>
            <a:endParaRPr lang="en-US" dirty="0"/>
          </a:p>
        </p:txBody>
      </p:sp>
      <p:sp>
        <p:nvSpPr>
          <p:cNvPr id="4" name="Slide Number Placeholder 3">
            <a:extLst>
              <a:ext uri="{FF2B5EF4-FFF2-40B4-BE49-F238E27FC236}">
                <a16:creationId xmlns:a16="http://schemas.microsoft.com/office/drawing/2014/main" id="{9B25AF29-3B22-9846-3659-3B225B8F6E1E}"/>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375985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0DFCE-2538-29F1-DC48-2EEE4DA5FC40}"/>
              </a:ext>
            </a:extLst>
          </p:cNvPr>
          <p:cNvSpPr>
            <a:spLocks noGrp="1"/>
          </p:cNvSpPr>
          <p:nvPr>
            <p:ph type="ctrTitle"/>
          </p:nvPr>
        </p:nvSpPr>
        <p:spPr/>
        <p:txBody>
          <a:bodyPr/>
          <a:lstStyle/>
          <a:p>
            <a:r>
              <a:rPr lang="en-US" dirty="0"/>
              <a:t>Human Resources</a:t>
            </a:r>
          </a:p>
        </p:txBody>
      </p:sp>
      <p:sp>
        <p:nvSpPr>
          <p:cNvPr id="6" name="Content Placeholder 5">
            <a:extLst>
              <a:ext uri="{FF2B5EF4-FFF2-40B4-BE49-F238E27FC236}">
                <a16:creationId xmlns:a16="http://schemas.microsoft.com/office/drawing/2014/main" id="{91A36F51-0870-DD4F-82DD-79F16902E8A4}"/>
              </a:ext>
            </a:extLst>
          </p:cNvPr>
          <p:cNvSpPr>
            <a:spLocks noGrp="1"/>
          </p:cNvSpPr>
          <p:nvPr>
            <p:ph sz="quarter" idx="13"/>
          </p:nvPr>
        </p:nvSpPr>
        <p:spPr/>
        <p:txBody>
          <a:bodyPr/>
          <a:lstStyle/>
          <a:p>
            <a:r>
              <a:rPr lang="en-US" dirty="0"/>
              <a:t>Dawna Gudka</a:t>
            </a:r>
          </a:p>
        </p:txBody>
      </p:sp>
      <p:sp>
        <p:nvSpPr>
          <p:cNvPr id="4" name="Slide Number Placeholder 3">
            <a:extLst>
              <a:ext uri="{FF2B5EF4-FFF2-40B4-BE49-F238E27FC236}">
                <a16:creationId xmlns:a16="http://schemas.microsoft.com/office/drawing/2014/main" id="{6A5008DA-C0F1-D4EB-9E6E-CEE3809D775A}"/>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316743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pPr algn="ctr"/>
            <a:r>
              <a:rPr lang="en-US" dirty="0"/>
              <a:t>Human Resources Snapshot Collection</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830212623"/>
              </p:ext>
            </p:extLst>
          </p:nvPr>
        </p:nvGraphicFramePr>
        <p:xfrm>
          <a:off x="360626" y="92916"/>
          <a:ext cx="11674355" cy="5521385"/>
        </p:xfrm>
        <a:graphic>
          <a:graphicData uri="http://schemas.openxmlformats.org/drawingml/2006/table">
            <a:tbl>
              <a:tblPr firstRow="1" bandRow="1"/>
              <a:tblGrid>
                <a:gridCol w="2136872">
                  <a:extLst>
                    <a:ext uri="{9D8B030D-6E8A-4147-A177-3AD203B41FA5}">
                      <a16:colId xmlns:a16="http://schemas.microsoft.com/office/drawing/2014/main" val="3575710295"/>
                    </a:ext>
                  </a:extLst>
                </a:gridCol>
                <a:gridCol w="2044905">
                  <a:extLst>
                    <a:ext uri="{9D8B030D-6E8A-4147-A177-3AD203B41FA5}">
                      <a16:colId xmlns:a16="http://schemas.microsoft.com/office/drawing/2014/main" val="323998570"/>
                    </a:ext>
                  </a:extLst>
                </a:gridCol>
                <a:gridCol w="7492578">
                  <a:extLst>
                    <a:ext uri="{9D8B030D-6E8A-4147-A177-3AD203B41FA5}">
                      <a16:colId xmlns:a16="http://schemas.microsoft.com/office/drawing/2014/main" val="1565334172"/>
                    </a:ext>
                  </a:extLst>
                </a:gridCol>
              </a:tblGrid>
              <a:tr h="26268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573585">
                <a:tc>
                  <a:txBody>
                    <a:bodyPr/>
                    <a:lstStyle/>
                    <a:p>
                      <a:pPr marL="0" marR="0">
                        <a:lnSpc>
                          <a:spcPct val="107000"/>
                        </a:lnSpc>
                        <a:spcBef>
                          <a:spcPts val="0"/>
                        </a:spcBef>
                        <a:spcAft>
                          <a:spcPts val="0"/>
                        </a:spcAft>
                        <a:tabLst>
                          <a:tab pos="2028825" algn="l"/>
                        </a:tabLst>
                      </a:pPr>
                      <a:r>
                        <a:rPr lang="en-US" sz="16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9/4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6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600" dirty="0">
                          <a:highlight>
                            <a:srgbClr val="D2E9F5"/>
                          </a:highlight>
                          <a:latin typeface="Trebuchet MS" panose="020B0603020202020204" pitchFamily="34" charset="0"/>
                        </a:rPr>
                        <a:t>Staff Profile and Staff Assignment Interchange open</a:t>
                      </a:r>
                      <a:endParaRPr lang="en-US" sz="1600" dirty="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081404829"/>
                  </a:ext>
                </a:extLst>
              </a:tr>
              <a:tr h="259739">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9/11/24</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dirty="0">
                          <a:effectLst/>
                          <a:latin typeface="Trebuchet MS" panose="020B0603020202020204" pitchFamily="34" charset="0"/>
                          <a:ea typeface="Calibri" panose="020F0502020204030204" pitchFamily="34" charset="0"/>
                          <a:cs typeface="Times New Roman" panose="02020603050405020304" pitchFamily="18" charset="0"/>
                        </a:rPr>
                        <a:t>New Data Respondents 9AM </a:t>
                      </a:r>
                      <a:r>
                        <a:rPr lang="en-US" sz="16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2"/>
                        </a:rPr>
                        <a:t>Join the meeting</a:t>
                      </a:r>
                      <a:r>
                        <a:rPr lang="en-US" sz="1600" dirty="0">
                          <a:effectLst/>
                          <a:latin typeface="Trebuchet MS" panose="020B0603020202020204" pitchFamily="34" charset="0"/>
                          <a:ea typeface="Calibri" panose="020F0502020204030204" pitchFamily="34" charset="0"/>
                          <a:cs typeface="Times New Roman" panose="02020603050405020304" pitchFamily="18" charset="0"/>
                        </a:rPr>
                        <a:t> </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141178"/>
                  </a:ext>
                </a:extLst>
              </a:tr>
              <a:tr h="259739">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9/11/24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Data Respondents 10AM </a:t>
                      </a:r>
                      <a:r>
                        <a:rPr lang="en-US" sz="1600" u="sng">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2"/>
                        </a:rPr>
                        <a:t>Join the meeting</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706331"/>
                  </a:ext>
                </a:extLst>
              </a:tr>
              <a:tr h="259739">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10/31/24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Upload at least one Staff Profile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4785"/>
                  </a:ext>
                </a:extLst>
              </a:tr>
              <a:tr h="259739">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11/7/24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Upload at least one Staff Assignment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59739">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11/1/24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Open</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Human Resources Snapshot open</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59739">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12/1/24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Count Day</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Official Annual Staff Count Date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59739">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12/18/24</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Interchange files error free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539377">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1/10/25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Create at least one Human Resources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59739">
                <a:tc>
                  <a:txBody>
                    <a:bodyPr/>
                    <a:lstStyle/>
                    <a:p>
                      <a:pPr marL="0" marR="0">
                        <a:lnSpc>
                          <a:spcPct val="107000"/>
                        </a:lnSpc>
                        <a:spcBef>
                          <a:spcPts val="0"/>
                        </a:spcBef>
                        <a:spcAft>
                          <a:spcPts val="0"/>
                        </a:spcAft>
                        <a:tabLst>
                          <a:tab pos="2028825" algn="l"/>
                        </a:tabLst>
                      </a:pPr>
                      <a:r>
                        <a:rPr lang="en-US" sz="1600" b="1" dirty="0">
                          <a:effectLst/>
                          <a:latin typeface="Trebuchet MS" panose="020B0603020202020204" pitchFamily="34" charset="0"/>
                          <a:ea typeface="Calibri" panose="020F0502020204030204" pitchFamily="34" charset="0"/>
                          <a:cs typeface="Times New Roman" panose="02020603050405020304" pitchFamily="18" charset="0"/>
                        </a:rPr>
                        <a:t>1/24/25</a:t>
                      </a:r>
                      <a:endParaRPr lang="en-US" sz="16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Human Resources Snapshot Error Free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945554">
                <a:tc>
                  <a:txBody>
                    <a:bodyPr/>
                    <a:lstStyle/>
                    <a:p>
                      <a:pPr marL="0" marR="0">
                        <a:lnSpc>
                          <a:spcPct val="107000"/>
                        </a:lnSpc>
                        <a:spcBef>
                          <a:spcPts val="0"/>
                        </a:spcBef>
                        <a:spcAft>
                          <a:spcPts val="0"/>
                        </a:spcAft>
                        <a:tabLst>
                          <a:tab pos="2028825" algn="l"/>
                        </a:tabLst>
                      </a:pPr>
                      <a:r>
                        <a:rPr lang="en-US" sz="1600" b="1">
                          <a:solidFill>
                            <a:srgbClr val="000000"/>
                          </a:solidFill>
                          <a:effectLst/>
                          <a:highlight>
                            <a:srgbClr val="FFFEAE"/>
                          </a:highlight>
                          <a:latin typeface="Trebuchet MS" panose="020B0603020202020204" pitchFamily="34" charset="0"/>
                          <a:ea typeface="Calibri" panose="020F0502020204030204" pitchFamily="34" charset="0"/>
                          <a:cs typeface="Times New Roman" panose="02020603050405020304" pitchFamily="18" charset="0"/>
                        </a:rPr>
                        <a:t>1/24-1/31/25</a:t>
                      </a:r>
                      <a:endParaRPr lang="en-US" sz="1600">
                        <a:effectLst/>
                        <a:highlight>
                          <a:srgbClr val="FFFEAE"/>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dirty="0">
                          <a:solidFill>
                            <a:srgbClr val="000000"/>
                          </a:solidFill>
                          <a:effectLst/>
                          <a:highlight>
                            <a:srgbClr val="FFFEAE"/>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600" dirty="0">
                        <a:effectLst/>
                        <a:highlight>
                          <a:srgbClr val="FFFEAE"/>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solidFill>
                            <a:srgbClr val="000000"/>
                          </a:solidFill>
                          <a:effectLst/>
                          <a:highlight>
                            <a:srgbClr val="FFFEAE"/>
                          </a:highlight>
                          <a:latin typeface="Trebuchet MS" panose="020B0603020202020204" pitchFamily="34" charset="0"/>
                          <a:ea typeface="Calibri" panose="020F0502020204030204" pitchFamily="34" charset="0"/>
                          <a:cs typeface="Times New Roman" panose="02020603050405020304" pitchFamily="18" charset="0"/>
                        </a:rPr>
                        <a:t>Review Special Education Staff Report via Cognos in the Human Resources folder) for accuracy to ensure all special education staff reported within your district is appropriate.  Collaborate with your LEA’s Administrative Unite during this process.  Verify that all staff are accurately reported.</a:t>
                      </a:r>
                      <a:endParaRPr lang="en-US" sz="1600">
                        <a:effectLst/>
                        <a:highlight>
                          <a:srgbClr val="FFFEAE"/>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464226">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2/14/25</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b="1">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6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600">
                          <a:effectLst/>
                          <a:latin typeface="Trebuchet MS" panose="020B0603020202020204" pitchFamily="34" charset="0"/>
                          <a:ea typeface="Calibri" panose="020F0502020204030204" pitchFamily="34" charset="0"/>
                          <a:cs typeface="Times New Roman" panose="02020603050405020304" pitchFamily="18" charset="0"/>
                        </a:rPr>
                        <a:t>Staff Profile and Staff Assignment interchange files, and Human Resources Snapshot Error Free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539377">
                <a:tc>
                  <a:txBody>
                    <a:bodyPr/>
                    <a:lstStyle/>
                    <a:p>
                      <a:pPr marL="0" marR="0">
                        <a:lnSpc>
                          <a:spcPct val="107000"/>
                        </a:lnSpc>
                        <a:spcBef>
                          <a:spcPts val="0"/>
                        </a:spcBef>
                        <a:spcAft>
                          <a:spcPts val="0"/>
                        </a:spcAft>
                        <a:tabLst>
                          <a:tab pos="2028825" algn="l"/>
                        </a:tabLst>
                      </a:pPr>
                      <a:r>
                        <a:rPr lang="en-US" sz="1600" b="1" dirty="0">
                          <a:solidFill>
                            <a:srgbClr val="000000"/>
                          </a:solidFill>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rPr>
                        <a:t>2/21/25</a:t>
                      </a:r>
                      <a:endParaRPr lang="en-US" sz="1600" dirty="0">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b="1">
                          <a:solidFill>
                            <a:srgbClr val="000000"/>
                          </a:solidFill>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1600">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600" dirty="0">
                          <a:solidFill>
                            <a:schemeClr val="tx1"/>
                          </a:solidFill>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rPr>
                        <a:t>Human Resources Snapshot must be submitted to CDE and verification emailed to </a:t>
                      </a:r>
                      <a:r>
                        <a:rPr lang="en-US" sz="1600" u="sng" dirty="0">
                          <a:solidFill>
                            <a:schemeClr val="tx1"/>
                          </a:solidFill>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Human Resources Snapshot</a:t>
                      </a:r>
                      <a:endParaRPr lang="en-US" sz="1600" dirty="0">
                        <a:solidFill>
                          <a:schemeClr val="tx1"/>
                        </a:solidFill>
                        <a:effectLst/>
                        <a:highlight>
                          <a:srgbClr val="F7C0B7"/>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77500" lnSpcReduction="20000"/>
          </a:bodyPr>
          <a:lstStyle/>
          <a:p>
            <a:r>
              <a:rPr lang="en-US" dirty="0"/>
              <a:t>Human Resources Snapshot Collection Timeline</a:t>
            </a:r>
          </a:p>
          <a:p>
            <a:endParaRPr lang="en-US" dirty="0"/>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dirty="0"/>
              <a:t>HumanResourcesData@cde.state.co.us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1102476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31E52-93D8-5B1A-F6D8-4A3FF91DA6F8}"/>
              </a:ext>
            </a:extLst>
          </p:cNvPr>
          <p:cNvSpPr>
            <a:spLocks noGrp="1"/>
          </p:cNvSpPr>
          <p:nvPr>
            <p:ph type="title"/>
          </p:nvPr>
        </p:nvSpPr>
        <p:spPr>
          <a:xfrm>
            <a:off x="332874" y="73891"/>
            <a:ext cx="11646690" cy="1029809"/>
          </a:xfrm>
        </p:spPr>
        <p:txBody>
          <a:bodyPr>
            <a:normAutofit fontScale="90000"/>
          </a:bodyPr>
          <a:lstStyle/>
          <a:p>
            <a:r>
              <a:rPr lang="en-US" b="1" dirty="0"/>
              <a:t>Staff Profile and Staff Assignment</a:t>
            </a:r>
            <a:br>
              <a:rPr lang="en-US" dirty="0"/>
            </a:br>
            <a:r>
              <a:rPr lang="en-US" dirty="0"/>
              <a:t>Human Resources and SPED December Count</a:t>
            </a:r>
            <a:br>
              <a:rPr lang="en-US" dirty="0"/>
            </a:br>
            <a:endParaRPr lang="en-US" dirty="0"/>
          </a:p>
        </p:txBody>
      </p:sp>
      <p:sp>
        <p:nvSpPr>
          <p:cNvPr id="11" name="Oval 10">
            <a:extLst>
              <a:ext uri="{FF2B5EF4-FFF2-40B4-BE49-F238E27FC236}">
                <a16:creationId xmlns:a16="http://schemas.microsoft.com/office/drawing/2014/main" id="{66BB7848-F588-1A29-E935-BFD5D95935D9}"/>
              </a:ext>
            </a:extLst>
          </p:cNvPr>
          <p:cNvSpPr/>
          <p:nvPr/>
        </p:nvSpPr>
        <p:spPr>
          <a:xfrm>
            <a:off x="665019" y="1579418"/>
            <a:ext cx="4562764" cy="4008582"/>
          </a:xfrm>
          <a:prstGeom prst="ellipse">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What Staff get reported?</a:t>
            </a:r>
            <a:br>
              <a:rPr lang="en-US" dirty="0">
                <a:solidFill>
                  <a:schemeClr val="tx1"/>
                </a:solidFill>
              </a:rPr>
            </a:br>
            <a:r>
              <a:rPr lang="en-US" dirty="0">
                <a:solidFill>
                  <a:schemeClr val="tx1"/>
                </a:solidFill>
              </a:rPr>
              <a:t>All employed staff and purchased service staff that are servicing your students on December 1</a:t>
            </a:r>
            <a:r>
              <a:rPr lang="en-US" baseline="30000" dirty="0">
                <a:solidFill>
                  <a:schemeClr val="tx1"/>
                </a:solidFill>
              </a:rPr>
              <a:t>st</a:t>
            </a:r>
            <a:r>
              <a:rPr lang="en-US" dirty="0">
                <a:solidFill>
                  <a:schemeClr val="tx1"/>
                </a:solidFill>
              </a:rPr>
              <a:t>!</a:t>
            </a:r>
            <a:br>
              <a:rPr lang="en-US" dirty="0">
                <a:solidFill>
                  <a:schemeClr val="tx1"/>
                </a:solidFill>
              </a:rPr>
            </a:br>
            <a:endParaRPr lang="en-US" dirty="0">
              <a:solidFill>
                <a:schemeClr val="tx1"/>
              </a:solidFill>
            </a:endParaRPr>
          </a:p>
        </p:txBody>
      </p:sp>
      <p:sp>
        <p:nvSpPr>
          <p:cNvPr id="4" name="Content Placeholder 3">
            <a:extLst>
              <a:ext uri="{FF2B5EF4-FFF2-40B4-BE49-F238E27FC236}">
                <a16:creationId xmlns:a16="http://schemas.microsoft.com/office/drawing/2014/main" id="{44201CDE-8919-0E47-AE4C-3A49EA175D7E}"/>
              </a:ext>
            </a:extLst>
          </p:cNvPr>
          <p:cNvSpPr>
            <a:spLocks noGrp="1"/>
          </p:cNvSpPr>
          <p:nvPr>
            <p:ph sz="half" idx="1"/>
          </p:nvPr>
        </p:nvSpPr>
        <p:spPr>
          <a:xfrm>
            <a:off x="5850054" y="1717963"/>
            <a:ext cx="4968800" cy="3870037"/>
          </a:xfrm>
        </p:spPr>
        <p:txBody>
          <a:bodyPr>
            <a:normAutofit fontScale="92500" lnSpcReduction="20000"/>
          </a:bodyPr>
          <a:lstStyle/>
          <a:p>
            <a:pPr marL="0" indent="0">
              <a:buNone/>
            </a:pPr>
            <a:r>
              <a:rPr lang="en-US" dirty="0"/>
              <a:t>Administrators</a:t>
            </a:r>
          </a:p>
          <a:p>
            <a:pPr marL="0" indent="0">
              <a:buNone/>
            </a:pPr>
            <a:r>
              <a:rPr lang="en-US" dirty="0"/>
              <a:t>Principals</a:t>
            </a:r>
          </a:p>
          <a:p>
            <a:pPr marL="0" indent="0">
              <a:buNone/>
            </a:pPr>
            <a:r>
              <a:rPr lang="en-US" dirty="0"/>
              <a:t>Classroom Teachers</a:t>
            </a:r>
          </a:p>
          <a:p>
            <a:pPr marL="0" indent="0">
              <a:buNone/>
            </a:pPr>
            <a:r>
              <a:rPr lang="en-US" dirty="0"/>
              <a:t>Instructional Support</a:t>
            </a:r>
          </a:p>
          <a:p>
            <a:pPr marL="0" indent="0">
              <a:buNone/>
            </a:pPr>
            <a:r>
              <a:rPr lang="en-US" dirty="0"/>
              <a:t>Other Support</a:t>
            </a:r>
          </a:p>
          <a:p>
            <a:pPr marL="0" indent="0">
              <a:buNone/>
            </a:pPr>
            <a:r>
              <a:rPr lang="en-US" dirty="0"/>
              <a:t>Professional-Other</a:t>
            </a:r>
          </a:p>
          <a:p>
            <a:pPr marL="0" indent="0">
              <a:buNone/>
            </a:pPr>
            <a:r>
              <a:rPr lang="en-US" dirty="0"/>
              <a:t>Paraprofessionals</a:t>
            </a:r>
          </a:p>
          <a:p>
            <a:pPr marL="0" indent="0">
              <a:buNone/>
            </a:pPr>
            <a:r>
              <a:rPr lang="en-US" dirty="0"/>
              <a:t>Office/Administrative Support</a:t>
            </a:r>
          </a:p>
          <a:p>
            <a:pPr marL="0" indent="0">
              <a:buNone/>
            </a:pPr>
            <a:r>
              <a:rPr lang="en-US" dirty="0"/>
              <a:t>Crafts/Trades Services</a:t>
            </a:r>
          </a:p>
          <a:p>
            <a:pPr marL="0" indent="0">
              <a:buNone/>
            </a:pPr>
            <a:r>
              <a:rPr lang="en-US" dirty="0">
                <a:hlinkClick r:id="rId2"/>
              </a:rPr>
              <a:t>Purchase Service Staff Resource</a:t>
            </a:r>
            <a:endParaRPr lang="en-US" dirty="0"/>
          </a:p>
          <a:p>
            <a:pPr marL="0" indent="0">
              <a:buNone/>
            </a:pPr>
            <a:endParaRPr lang="en-US" dirty="0"/>
          </a:p>
        </p:txBody>
      </p:sp>
      <p:sp>
        <p:nvSpPr>
          <p:cNvPr id="7" name="Slide Number Placeholder 6">
            <a:extLst>
              <a:ext uri="{FF2B5EF4-FFF2-40B4-BE49-F238E27FC236}">
                <a16:creationId xmlns:a16="http://schemas.microsoft.com/office/drawing/2014/main" id="{4855DD27-081D-2D34-172D-1C21BFC73C55}"/>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12" name="Content Placeholder 4">
            <a:extLst>
              <a:ext uri="{FF2B5EF4-FFF2-40B4-BE49-F238E27FC236}">
                <a16:creationId xmlns:a16="http://schemas.microsoft.com/office/drawing/2014/main" id="{C7426CEA-3726-3903-34BA-DE98BFD32EAD}"/>
              </a:ext>
            </a:extLst>
          </p:cNvPr>
          <p:cNvSpPr>
            <a:spLocks noGrp="1"/>
          </p:cNvSpPr>
          <p:nvPr>
            <p:ph sz="quarter" idx="15"/>
          </p:nvPr>
        </p:nvSpPr>
        <p:spPr>
          <a:xfrm>
            <a:off x="1366838" y="6356350"/>
            <a:ext cx="4483100" cy="361950"/>
          </a:xfrm>
        </p:spPr>
        <p:txBody>
          <a:bodyPr>
            <a:normAutofit fontScale="92500"/>
          </a:bodyPr>
          <a:lstStyle/>
          <a:p>
            <a:r>
              <a:rPr lang="en-US" dirty="0"/>
              <a:t>Human Resources Collection Lead, Dawna Gudka</a:t>
            </a:r>
          </a:p>
        </p:txBody>
      </p:sp>
      <p:sp>
        <p:nvSpPr>
          <p:cNvPr id="13" name="Content Placeholder 4">
            <a:extLst>
              <a:ext uri="{FF2B5EF4-FFF2-40B4-BE49-F238E27FC236}">
                <a16:creationId xmlns:a16="http://schemas.microsoft.com/office/drawing/2014/main" id="{66C2F0D6-2B47-B988-7F4C-319ADFEE4183}"/>
              </a:ext>
            </a:extLst>
          </p:cNvPr>
          <p:cNvSpPr>
            <a:spLocks noGrp="1"/>
          </p:cNvSpPr>
          <p:nvPr>
            <p:ph sz="quarter" idx="16"/>
          </p:nvPr>
        </p:nvSpPr>
        <p:spPr>
          <a:xfrm>
            <a:off x="6053138" y="6356350"/>
            <a:ext cx="4392612" cy="361950"/>
          </a:xfrm>
        </p:spPr>
        <p:txBody>
          <a:bodyPr>
            <a:normAutofit/>
          </a:bodyPr>
          <a:lstStyle/>
          <a:p>
            <a:r>
              <a:rPr lang="en-US" dirty="0"/>
              <a:t>HumanResourcesData@cde.state.co.us</a:t>
            </a:r>
          </a:p>
        </p:txBody>
      </p:sp>
    </p:spTree>
    <p:extLst>
      <p:ext uri="{BB962C8B-B14F-4D97-AF65-F5344CB8AC3E}">
        <p14:creationId xmlns:p14="http://schemas.microsoft.com/office/powerpoint/2010/main" val="1627638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63808BD-54B0-08E9-7356-2E178F0639BA}"/>
              </a:ext>
            </a:extLst>
          </p:cNvPr>
          <p:cNvSpPr>
            <a:spLocks noGrp="1"/>
          </p:cNvSpPr>
          <p:nvPr>
            <p:ph type="title"/>
          </p:nvPr>
        </p:nvSpPr>
        <p:spPr/>
        <p:txBody>
          <a:bodyPr/>
          <a:lstStyle/>
          <a:p>
            <a:r>
              <a:rPr lang="en-US" dirty="0"/>
              <a:t>New Job Code</a:t>
            </a:r>
            <a:br>
              <a:rPr lang="en-US" dirty="0"/>
            </a:br>
            <a:r>
              <a:rPr lang="en-US" dirty="0"/>
              <a:t>225</a:t>
            </a:r>
          </a:p>
        </p:txBody>
      </p:sp>
      <p:sp>
        <p:nvSpPr>
          <p:cNvPr id="6" name="TextBox 5">
            <a:extLst>
              <a:ext uri="{FF2B5EF4-FFF2-40B4-BE49-F238E27FC236}">
                <a16:creationId xmlns:a16="http://schemas.microsoft.com/office/drawing/2014/main" id="{E70F42B3-6CC2-4166-0536-EDE5BE224780}"/>
              </a:ext>
            </a:extLst>
          </p:cNvPr>
          <p:cNvSpPr txBox="1"/>
          <p:nvPr/>
        </p:nvSpPr>
        <p:spPr>
          <a:xfrm>
            <a:off x="591126" y="1579418"/>
            <a:ext cx="10086109" cy="369332"/>
          </a:xfrm>
          <a:prstGeom prst="rect">
            <a:avLst/>
          </a:prstGeom>
          <a:noFill/>
        </p:spPr>
        <p:txBody>
          <a:bodyPr wrap="square" rtlCol="0">
            <a:spAutoFit/>
          </a:bodyPr>
          <a:lstStyle/>
          <a:p>
            <a:r>
              <a:rPr lang="en-US" dirty="0"/>
              <a:t>All job codes can be found in the </a:t>
            </a:r>
            <a:r>
              <a:rPr lang="en-US" dirty="0">
                <a:hlinkClick r:id="rId2"/>
              </a:rPr>
              <a:t>Staff Assignment File Layout</a:t>
            </a:r>
            <a:r>
              <a:rPr lang="en-US" dirty="0"/>
              <a:t>, starting on page 7</a:t>
            </a:r>
          </a:p>
        </p:txBody>
      </p:sp>
      <p:pic>
        <p:nvPicPr>
          <p:cNvPr id="3" name="Content Placeholder 2" descr="New job code 225 CTE Instructor">
            <a:extLst>
              <a:ext uri="{FF2B5EF4-FFF2-40B4-BE49-F238E27FC236}">
                <a16:creationId xmlns:a16="http://schemas.microsoft.com/office/drawing/2014/main" id="{C1F9D6C4-A5D1-A4D2-9020-0D802EE4E3E7}"/>
              </a:ext>
            </a:extLst>
          </p:cNvPr>
          <p:cNvPicPr>
            <a:picLocks noGrp="1" noChangeAspect="1"/>
          </p:cNvPicPr>
          <p:nvPr>
            <p:ph sz="half" idx="1"/>
          </p:nvPr>
        </p:nvPicPr>
        <p:blipFill>
          <a:blip r:embed="rId3"/>
          <a:stretch>
            <a:fillRect/>
          </a:stretch>
        </p:blipFill>
        <p:spPr>
          <a:xfrm>
            <a:off x="517235" y="2903174"/>
            <a:ext cx="10926619" cy="2006077"/>
          </a:xfrm>
        </p:spPr>
      </p:pic>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5"/>
          </p:nvPr>
        </p:nvSpPr>
        <p:spPr>
          <a:xfrm>
            <a:off x="1366838" y="6356350"/>
            <a:ext cx="4483100" cy="361950"/>
          </a:xfrm>
        </p:spPr>
        <p:txBody>
          <a:bodyPr>
            <a:normAutofit fontScale="85000" lnSpcReduction="10000"/>
          </a:bodyPr>
          <a:lstStyle/>
          <a:p>
            <a:r>
              <a:rPr lang="en-US" dirty="0"/>
              <a:t>Human Resources Snapshot Collection-Dawna Gudka</a:t>
            </a:r>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6"/>
          </p:nvPr>
        </p:nvSpPr>
        <p:spPr>
          <a:xfrm>
            <a:off x="6053138" y="6356350"/>
            <a:ext cx="4392612" cy="361950"/>
          </a:xfrm>
        </p:spPr>
        <p:txBody>
          <a:bodyPr>
            <a:normAutofit/>
          </a:bodyPr>
          <a:lstStyle/>
          <a:p>
            <a:r>
              <a:rPr lang="en-US" dirty="0"/>
              <a:t>HumanResourcesData@cde.state.co.us</a:t>
            </a:r>
          </a:p>
        </p:txBody>
      </p:sp>
    </p:spTree>
    <p:extLst>
      <p:ext uri="{BB962C8B-B14F-4D97-AF65-F5344CB8AC3E}">
        <p14:creationId xmlns:p14="http://schemas.microsoft.com/office/powerpoint/2010/main" val="50938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2886-C9DB-C422-DF62-50E9785E8954}"/>
              </a:ext>
            </a:extLst>
          </p:cNvPr>
          <p:cNvSpPr>
            <a:spLocks noGrp="1"/>
          </p:cNvSpPr>
          <p:nvPr>
            <p:ph type="title"/>
          </p:nvPr>
        </p:nvSpPr>
        <p:spPr/>
        <p:txBody>
          <a:bodyPr/>
          <a:lstStyle/>
          <a:p>
            <a:r>
              <a:rPr lang="en-US" dirty="0"/>
              <a:t>Human Resources: Questions &amp; Resources</a:t>
            </a:r>
          </a:p>
        </p:txBody>
      </p:sp>
      <p:sp>
        <p:nvSpPr>
          <p:cNvPr id="3" name="Content Placeholder 2">
            <a:extLst>
              <a:ext uri="{FF2B5EF4-FFF2-40B4-BE49-F238E27FC236}">
                <a16:creationId xmlns:a16="http://schemas.microsoft.com/office/drawing/2014/main" id="{2599A063-7D77-5C0A-2B28-062BAE095E36}"/>
              </a:ext>
            </a:extLst>
          </p:cNvPr>
          <p:cNvSpPr>
            <a:spLocks noGrp="1"/>
          </p:cNvSpPr>
          <p:nvPr>
            <p:ph sz="quarter" idx="13"/>
          </p:nvPr>
        </p:nvSpPr>
        <p:spPr/>
        <p:txBody>
          <a:bodyPr>
            <a:normAutofit fontScale="77500" lnSpcReduction="20000"/>
          </a:bodyPr>
          <a:lstStyle/>
          <a:p>
            <a:r>
              <a:rPr lang="en-US" dirty="0"/>
              <a:t>Human Resources Snapshot Collection</a:t>
            </a:r>
          </a:p>
          <a:p>
            <a:r>
              <a:rPr lang="en-US" dirty="0">
                <a:hlinkClick r:id="rId2"/>
              </a:rPr>
              <a:t>HumanResourcesData@cde.state.co.us</a:t>
            </a:r>
            <a:endParaRPr lang="en-US" dirty="0"/>
          </a:p>
          <a:p>
            <a:r>
              <a:rPr lang="en-US" dirty="0"/>
              <a:t>Dawna Gudka-Collection Lead</a:t>
            </a:r>
          </a:p>
          <a:p>
            <a:r>
              <a:rPr lang="en-US" dirty="0"/>
              <a:t>(303) 598-7901</a:t>
            </a:r>
          </a:p>
          <a:p>
            <a:r>
              <a:rPr lang="en-US" dirty="0">
                <a:solidFill>
                  <a:schemeClr val="accent1">
                    <a:lumMod val="50000"/>
                  </a:schemeClr>
                </a:solidFill>
                <a:hlinkClick r:id="rId3">
                  <a:extLst>
                    <a:ext uri="{A12FA001-AC4F-418D-AE19-62706E023703}">
                      <ahyp:hlinkClr xmlns:ahyp="http://schemas.microsoft.com/office/drawing/2018/hyperlinkcolor" val="tx"/>
                    </a:ext>
                  </a:extLst>
                </a:hlinkClick>
              </a:rPr>
              <a:t>Staff Interchange website</a:t>
            </a:r>
            <a:endParaRPr lang="en-US" dirty="0">
              <a:solidFill>
                <a:schemeClr val="accent1">
                  <a:lumMod val="50000"/>
                </a:schemeClr>
              </a:solidFill>
            </a:endParaRPr>
          </a:p>
          <a:p>
            <a:r>
              <a:rPr lang="en-US" dirty="0">
                <a:hlinkClick r:id="rId4"/>
              </a:rPr>
              <a:t>Staff Profile File Layout</a:t>
            </a:r>
            <a:endParaRPr lang="en-US" dirty="0"/>
          </a:p>
          <a:p>
            <a:r>
              <a:rPr lang="en-US" dirty="0">
                <a:hlinkClick r:id="rId5"/>
              </a:rPr>
              <a:t>Staff Assignment File Layout</a:t>
            </a:r>
            <a:endParaRPr lang="en-US" dirty="0"/>
          </a:p>
          <a:p>
            <a:r>
              <a:rPr lang="en-US" dirty="0">
                <a:hlinkClick r:id="rId6">
                  <a:extLst>
                    <a:ext uri="{A12FA001-AC4F-418D-AE19-62706E023703}">
                      <ahyp:hlinkClr xmlns:ahyp="http://schemas.microsoft.com/office/drawing/2018/hyperlinkcolor" val="tx"/>
                    </a:ext>
                  </a:extLst>
                </a:hlinkClick>
              </a:rPr>
              <a:t>Human Resources Snapshot website</a:t>
            </a:r>
            <a:endParaRPr lang="en-US" dirty="0"/>
          </a:p>
          <a:p>
            <a:r>
              <a:rPr lang="en-US" dirty="0">
                <a:hlinkClick r:id="rId7"/>
              </a:rPr>
              <a:t>Human Resources Timeline</a:t>
            </a:r>
            <a:endParaRPr lang="en-US" dirty="0"/>
          </a:p>
          <a:p>
            <a:r>
              <a:rPr lang="en-US" dirty="0">
                <a:hlinkClick r:id="rId8"/>
              </a:rPr>
              <a:t>Human Resources File Layout</a:t>
            </a:r>
            <a:endParaRPr lang="en-US" dirty="0"/>
          </a:p>
        </p:txBody>
      </p:sp>
      <p:sp>
        <p:nvSpPr>
          <p:cNvPr id="4" name="Slide Number Placeholder 3">
            <a:extLst>
              <a:ext uri="{FF2B5EF4-FFF2-40B4-BE49-F238E27FC236}">
                <a16:creationId xmlns:a16="http://schemas.microsoft.com/office/drawing/2014/main" id="{74FFD133-2B9C-6C54-4A6F-B06F6D58E338}"/>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337302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4" name="Slide Number Placeholder 3">
            <a:extLst>
              <a:ext uri="{FF2B5EF4-FFF2-40B4-BE49-F238E27FC236}">
                <a16:creationId xmlns:a16="http://schemas.microsoft.com/office/drawing/2014/main" id="{51EB5FCC-AF98-DF60-E11B-35E3960DE37A}"/>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2</a:t>
            </a:fld>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lstStyle/>
          <a:p>
            <a:r>
              <a:rPr lang="en-US" dirty="0"/>
              <a:t>Special Education End of Year</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a:lstStyle/>
          <a:p>
            <a:r>
              <a:rPr lang="en-US" dirty="0"/>
              <a:t>Lindsey Heitman</a:t>
            </a:r>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1604154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Special Education Discipline Snapshot:</a:t>
            </a:r>
            <a:br>
              <a:rPr lang="en-US"/>
            </a:br>
            <a:r>
              <a:rPr lang="en-US"/>
              <a:t>Submission Status</a:t>
            </a:r>
          </a:p>
        </p:txBody>
      </p:sp>
      <p:sp>
        <p:nvSpPr>
          <p:cNvPr id="3" name="Content Placeholder 2" descr="chart of snapshot status"/>
          <p:cNvSpPr>
            <a:spLocks noGrp="1"/>
          </p:cNvSpPr>
          <p:nvPr>
            <p:ph idx="1"/>
          </p:nvPr>
        </p:nvSpPr>
        <p:spPr>
          <a:xfrm>
            <a:off x="838199" y="1260720"/>
            <a:ext cx="5664201" cy="4645098"/>
          </a:xfrm>
        </p:spPr>
        <p:txBody>
          <a:bodyPr vert="horz" lIns="0" tIns="0" rIns="0" bIns="45720" rtlCol="0" anchor="t">
            <a:normAutofit/>
          </a:bodyPr>
          <a:lstStyle/>
          <a:p>
            <a:pPr marL="0" indent="0">
              <a:buNone/>
            </a:pPr>
            <a:endParaRPr lang="en-US" sz="1600">
              <a:cs typeface="Calibri"/>
              <a:sym typeface="Wingdings" panose="05000000000000000000" pitchFamily="2" charset="2"/>
            </a:endParaRPr>
          </a:p>
          <a:p>
            <a:pPr marL="0" indent="0">
              <a:buNone/>
            </a:pPr>
            <a:endParaRPr lang="en-US">
              <a:cs typeface="Calibri" panose="020F0502020204030204"/>
            </a:endParaRPr>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a:p>
          <a:p>
            <a:pPr marL="914400" lvl="2" indent="0">
              <a:buNone/>
            </a:pPr>
            <a:endParaRPr lang="en-US" dirty="0"/>
          </a:p>
        </p:txBody>
      </p:sp>
      <p:graphicFrame>
        <p:nvGraphicFramePr>
          <p:cNvPr id="8" name="Chart 7" descr="chart of snapshot status&#10;">
            <a:extLst>
              <a:ext uri="{FF2B5EF4-FFF2-40B4-BE49-F238E27FC236}">
                <a16:creationId xmlns:a16="http://schemas.microsoft.com/office/drawing/2014/main" id="{58194A55-970B-AF6F-4ECF-168F362FCF5F}"/>
              </a:ext>
            </a:extLst>
          </p:cNvPr>
          <p:cNvGraphicFramePr/>
          <p:nvPr>
            <p:extLst>
              <p:ext uri="{D42A27DB-BD31-4B8C-83A1-F6EECF244321}">
                <p14:modId xmlns:p14="http://schemas.microsoft.com/office/powerpoint/2010/main" val="1433181557"/>
              </p:ext>
            </p:extLst>
          </p:nvPr>
        </p:nvGraphicFramePr>
        <p:xfrm>
          <a:off x="-6626" y="1397460"/>
          <a:ext cx="6848734" cy="4063079"/>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5537447F-46A3-4267-9B0D-14F40120128F}"/>
              </a:ext>
            </a:extLst>
          </p:cNvPr>
          <p:cNvSpPr txBox="1"/>
          <p:nvPr/>
        </p:nvSpPr>
        <p:spPr>
          <a:xfrm>
            <a:off x="1807093" y="5617559"/>
            <a:ext cx="6094378" cy="369332"/>
          </a:xfrm>
          <a:prstGeom prst="rect">
            <a:avLst/>
          </a:prstGeom>
          <a:noFill/>
        </p:spPr>
        <p:txBody>
          <a:bodyPr wrap="square">
            <a:spAutoFit/>
          </a:bodyPr>
          <a:lstStyle/>
          <a:p>
            <a:pPr marL="914400" lvl="2" indent="0">
              <a:buNone/>
            </a:pPr>
            <a:r>
              <a:rPr lang="en-US" b="1"/>
              <a:t>THANK YOU!</a:t>
            </a:r>
            <a:endParaRPr lang="en-US" b="1">
              <a:cs typeface="Calibri"/>
            </a:endParaRPr>
          </a:p>
        </p:txBody>
      </p:sp>
      <p:sp>
        <p:nvSpPr>
          <p:cNvPr id="7" name="TextBox 6">
            <a:extLst>
              <a:ext uri="{FF2B5EF4-FFF2-40B4-BE49-F238E27FC236}">
                <a16:creationId xmlns:a16="http://schemas.microsoft.com/office/drawing/2014/main" id="{B1D23F68-BD4D-1CB1-677D-2339B7C6CF10}"/>
              </a:ext>
            </a:extLst>
          </p:cNvPr>
          <p:cNvSpPr txBox="1"/>
          <p:nvPr/>
        </p:nvSpPr>
        <p:spPr>
          <a:xfrm>
            <a:off x="7207250" y="1433139"/>
            <a:ext cx="6100232" cy="1200329"/>
          </a:xfrm>
          <a:prstGeom prst="rect">
            <a:avLst/>
          </a:prstGeom>
          <a:noFill/>
        </p:spPr>
        <p:txBody>
          <a:bodyPr wrap="square">
            <a:spAutoFit/>
          </a:bodyPr>
          <a:lstStyle/>
          <a:p>
            <a:pPr marL="0" indent="0">
              <a:buNone/>
            </a:pPr>
            <a:r>
              <a:rPr lang="en-US" b="1" u="sng" dirty="0">
                <a:cs typeface="Calibri" panose="020F0502020204030204"/>
              </a:rPr>
              <a:t>AU Status</a:t>
            </a:r>
          </a:p>
          <a:p>
            <a:r>
              <a:rPr lang="en-US" sz="1800" dirty="0">
                <a:cs typeface="Calibri" panose="020F0502020204030204"/>
              </a:rPr>
              <a:t>AUs w/ Errors= 2 </a:t>
            </a:r>
            <a:r>
              <a:rPr lang="en-US" sz="1800" dirty="0">
                <a:cs typeface="Calibri" panose="020F0502020204030204"/>
                <a:sym typeface="Wingdings" panose="05000000000000000000" pitchFamily="2" charset="2"/>
              </a:rPr>
              <a:t> </a:t>
            </a:r>
            <a:endParaRPr lang="en-US" sz="1800" dirty="0">
              <a:cs typeface="Calibri" panose="020F0502020204030204"/>
            </a:endParaRPr>
          </a:p>
          <a:p>
            <a:r>
              <a:rPr lang="en-US" sz="1800" dirty="0">
                <a:cs typeface="Calibri" panose="020F0502020204030204"/>
              </a:rPr>
              <a:t>AUs Approved and Locked in Pipeline = </a:t>
            </a:r>
            <a:r>
              <a:rPr lang="en-US" dirty="0">
                <a:cs typeface="Calibri" panose="020F0502020204030204"/>
              </a:rPr>
              <a:t>50</a:t>
            </a:r>
            <a:r>
              <a:rPr lang="en-US" sz="1800" dirty="0">
                <a:cs typeface="Calibri" panose="020F0502020204030204"/>
              </a:rPr>
              <a:t>  </a:t>
            </a:r>
            <a:r>
              <a:rPr lang="en-US" sz="1800" dirty="0">
                <a:cs typeface="Calibri" panose="020F0502020204030204"/>
                <a:sym typeface="Wingdings" panose="05000000000000000000" pitchFamily="2" charset="2"/>
              </a:rPr>
              <a:t></a:t>
            </a:r>
            <a:endParaRPr lang="en-US" sz="1800" dirty="0">
              <a:cs typeface="Calibri" panose="020F0502020204030204"/>
            </a:endParaRPr>
          </a:p>
          <a:p>
            <a:r>
              <a:rPr lang="en-US" sz="1800" dirty="0">
                <a:cs typeface="Calibri" panose="020F0502020204030204"/>
              </a:rPr>
              <a:t>AUs Not Yet Approved but Error Free= </a:t>
            </a:r>
            <a:r>
              <a:rPr lang="en-US" dirty="0">
                <a:cs typeface="Calibri" panose="020F0502020204030204"/>
              </a:rPr>
              <a:t>13</a:t>
            </a:r>
            <a:r>
              <a:rPr lang="en-US" sz="1800" dirty="0">
                <a:cs typeface="Calibri" panose="020F0502020204030204"/>
              </a:rPr>
              <a:t>  </a:t>
            </a:r>
            <a:r>
              <a:rPr lang="en-US" sz="1800" dirty="0">
                <a:cs typeface="Calibri" panose="020F0502020204030204"/>
                <a:sym typeface="Wingdings" panose="05000000000000000000" pitchFamily="2" charset="2"/>
              </a:rPr>
              <a:t></a:t>
            </a:r>
            <a:endParaRPr lang="en-US" sz="1800" dirty="0">
              <a:cs typeface="Calibri" panose="020F0502020204030204"/>
            </a:endParaRPr>
          </a:p>
        </p:txBody>
      </p:sp>
      <p:sp>
        <p:nvSpPr>
          <p:cNvPr id="6" name="TextBox 5">
            <a:extLst>
              <a:ext uri="{FF2B5EF4-FFF2-40B4-BE49-F238E27FC236}">
                <a16:creationId xmlns:a16="http://schemas.microsoft.com/office/drawing/2014/main" id="{99F65C5C-FAC0-6055-EABD-37D56C3DEFDD}"/>
              </a:ext>
            </a:extLst>
          </p:cNvPr>
          <p:cNvSpPr txBox="1"/>
          <p:nvPr/>
        </p:nvSpPr>
        <p:spPr>
          <a:xfrm>
            <a:off x="6991358" y="3217029"/>
            <a:ext cx="4975354" cy="3139321"/>
          </a:xfrm>
          <a:prstGeom prst="rect">
            <a:avLst/>
          </a:prstGeom>
          <a:noFill/>
        </p:spPr>
        <p:txBody>
          <a:bodyPr wrap="square">
            <a:spAutoFit/>
          </a:bodyPr>
          <a:lstStyle/>
          <a:p>
            <a:pPr marL="285750" indent="-285750">
              <a:buFont typeface="Arial" panose="020B0604020202020204" pitchFamily="34" charset="0"/>
              <a:buChar char="•"/>
            </a:pPr>
            <a:r>
              <a:rPr lang="en-US" sz="1800" b="1" baseline="0" dirty="0"/>
              <a:t>August 29, 2024 </a:t>
            </a:r>
            <a:r>
              <a:rPr lang="en-US" sz="1800" b="0" baseline="0" dirty="0"/>
              <a:t>- </a:t>
            </a:r>
            <a:r>
              <a:rPr lang="en-US" sz="1800" b="0" dirty="0"/>
              <a:t>Final Submission</a:t>
            </a:r>
            <a:r>
              <a:rPr lang="en-US" sz="1800" b="0" baseline="0" dirty="0"/>
              <a:t> approval in Data Pipeline and reports uploaded to DMS. </a:t>
            </a:r>
          </a:p>
          <a:p>
            <a:pPr marL="285750" indent="-285750">
              <a:buFont typeface="Arial" panose="020B0604020202020204" pitchFamily="34" charset="0"/>
              <a:buChar char="•"/>
            </a:pPr>
            <a:endParaRPr lang="en-US" dirty="0"/>
          </a:p>
          <a:p>
            <a:r>
              <a:rPr lang="en-US" sz="1800" b="0" dirty="0">
                <a:solidFill>
                  <a:srgbClr val="FF0000"/>
                </a:solidFill>
              </a:rPr>
              <a:t>                                    DUE TODAY!</a:t>
            </a:r>
          </a:p>
          <a:p>
            <a:endParaRPr lang="en-US" dirty="0">
              <a:solidFill>
                <a:srgbClr val="FF0000"/>
              </a:solidFill>
            </a:endParaRPr>
          </a:p>
          <a:p>
            <a:r>
              <a:rPr lang="en-US" sz="1800" b="0" dirty="0">
                <a:solidFill>
                  <a:srgbClr val="FF0000"/>
                </a:solidFill>
              </a:rPr>
              <a:t>You must complete both steps by the end </a:t>
            </a:r>
            <a:r>
              <a:rPr lang="en-US" dirty="0">
                <a:solidFill>
                  <a:srgbClr val="FF0000"/>
                </a:solidFill>
              </a:rPr>
              <a:t>business today to meet the deadline:</a:t>
            </a:r>
          </a:p>
          <a:p>
            <a:pPr marL="342900" indent="-342900">
              <a:buAutoNum type="arabicPeriod"/>
            </a:pPr>
            <a:r>
              <a:rPr lang="en-US" sz="1800" b="0" dirty="0">
                <a:solidFill>
                  <a:srgbClr val="FF0000"/>
                </a:solidFill>
              </a:rPr>
              <a:t>Approve and lock your </a:t>
            </a:r>
            <a:r>
              <a:rPr lang="en-US" dirty="0">
                <a:solidFill>
                  <a:srgbClr val="FF0000"/>
                </a:solidFill>
              </a:rPr>
              <a:t>final SPED Discipline Snapshot in the Data Pipeline</a:t>
            </a:r>
          </a:p>
          <a:p>
            <a:pPr marL="342900" indent="-342900">
              <a:buAutoNum type="arabicPeriod"/>
            </a:pPr>
            <a:r>
              <a:rPr lang="en-US" sz="1800" b="0" dirty="0">
                <a:solidFill>
                  <a:srgbClr val="FF0000"/>
                </a:solidFill>
              </a:rPr>
              <a:t>Upload signed reports to the DMS (2 reports in full, plus flag explanations doc if necessary)</a:t>
            </a:r>
          </a:p>
        </p:txBody>
      </p:sp>
      <p:sp>
        <p:nvSpPr>
          <p:cNvPr id="4" name="Slide Number Placeholder 3"/>
          <p:cNvSpPr>
            <a:spLocks noGrp="1"/>
          </p:cNvSpPr>
          <p:nvPr>
            <p:ph type="sldNum" sz="quarter" idx="12"/>
          </p:nvPr>
        </p:nvSpPr>
        <p:spPr/>
        <p:txBody>
          <a:bodyPr/>
          <a:lstStyle/>
          <a:p>
            <a:fld id="{C479D5F6-EDCB-402A-AC08-4943A1820E8F}" type="slidenum">
              <a:rPr lang="en-US" smtClean="0"/>
              <a:pPr/>
              <a:t>21</a:t>
            </a:fld>
            <a:endParaRPr lang="en-US"/>
          </a:p>
        </p:txBody>
      </p:sp>
      <p:sp>
        <p:nvSpPr>
          <p:cNvPr id="11" name="Content Placeholder 5">
            <a:extLst>
              <a:ext uri="{FF2B5EF4-FFF2-40B4-BE49-F238E27FC236}">
                <a16:creationId xmlns:a16="http://schemas.microsoft.com/office/drawing/2014/main" id="{3AAC5F39-4277-6EAA-54E7-E7B808279C22}"/>
              </a:ext>
            </a:extLst>
          </p:cNvPr>
          <p:cNvSpPr txBox="1">
            <a:spLocks noGrp="1"/>
          </p:cNvSpPr>
          <p:nvPr>
            <p:ph sz="quarter" idx="13"/>
          </p:nvPr>
        </p:nvSpPr>
        <p:spPr>
          <a:xfrm>
            <a:off x="1366838" y="6356350"/>
            <a:ext cx="4483100"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solidFill>
                  <a:schemeClr val="tx1">
                    <a:lumMod val="65000"/>
                    <a:lumOff val="35000"/>
                  </a:schemeClr>
                </a:solidFill>
                <a:hlinkClick r:id="rId3">
                  <a:extLst>
                    <a:ext uri="{A12FA001-AC4F-418D-AE19-62706E023703}">
                      <ahyp:hlinkClr xmlns:ahyp="http://schemas.microsoft.com/office/drawing/2018/hyperlinkcolor" val="tx"/>
                    </a:ext>
                  </a:extLst>
                </a:hlinkClick>
              </a:rPr>
              <a:t>SpedDiscipline@cde.state.co.us</a:t>
            </a:r>
            <a:r>
              <a:rPr lang="en-US" sz="1600">
                <a:solidFill>
                  <a:schemeClr val="tx1">
                    <a:lumMod val="65000"/>
                    <a:lumOff val="35000"/>
                  </a:schemeClr>
                </a:solidFill>
              </a:rPr>
              <a:t> </a:t>
            </a:r>
          </a:p>
          <a:p>
            <a:endParaRPr lang="en-US"/>
          </a:p>
        </p:txBody>
      </p:sp>
      <p:sp>
        <p:nvSpPr>
          <p:cNvPr id="12" name="Content Placeholder 16">
            <a:extLst>
              <a:ext uri="{FF2B5EF4-FFF2-40B4-BE49-F238E27FC236}">
                <a16:creationId xmlns:a16="http://schemas.microsoft.com/office/drawing/2014/main" id="{53296ECF-8D0A-DE49-7FD8-1B1A557E4568}"/>
              </a:ext>
            </a:extLst>
          </p:cNvPr>
          <p:cNvSpPr>
            <a:spLocks noGrp="1"/>
          </p:cNvSpPr>
          <p:nvPr>
            <p:ph sz="quarter" idx="14"/>
          </p:nvPr>
        </p:nvSpPr>
        <p:spPr>
          <a:xfrm>
            <a:off x="6053138" y="6356350"/>
            <a:ext cx="4392612" cy="361950"/>
          </a:xfrm>
        </p:spPr>
        <p:txBody>
          <a:bodyPr>
            <a:normAutofit fontScale="92500"/>
          </a:bodyPr>
          <a:lstStyle/>
          <a:p>
            <a:r>
              <a:rPr lang="en-US"/>
              <a:t>Special Education Discipline – Lindsey Heitman</a:t>
            </a:r>
          </a:p>
        </p:txBody>
      </p:sp>
    </p:spTree>
    <p:extLst>
      <p:ext uri="{BB962C8B-B14F-4D97-AF65-F5344CB8AC3E}">
        <p14:creationId xmlns:p14="http://schemas.microsoft.com/office/powerpoint/2010/main" val="2250697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91" y="60200"/>
            <a:ext cx="8176592" cy="1119548"/>
          </a:xfrm>
        </p:spPr>
        <p:txBody>
          <a:bodyPr>
            <a:normAutofit fontScale="90000"/>
          </a:bodyPr>
          <a:lstStyle/>
          <a:p>
            <a:br>
              <a:rPr lang="en-US" dirty="0">
                <a:solidFill>
                  <a:schemeClr val="tx1"/>
                </a:solidFill>
              </a:rPr>
            </a:br>
            <a:r>
              <a:rPr lang="en-US" dirty="0"/>
              <a:t>Special Education End of Year:</a:t>
            </a:r>
            <a:br>
              <a:rPr lang="en-US" dirty="0"/>
            </a:br>
            <a:r>
              <a:rPr lang="en-US" dirty="0"/>
              <a:t>Timeline and Upcoming Training</a:t>
            </a:r>
            <a:br>
              <a:rPr lang="en-US" dirty="0"/>
            </a:br>
            <a:r>
              <a:rPr lang="en-US" dirty="0"/>
              <a:t> </a:t>
            </a:r>
          </a:p>
        </p:txBody>
      </p:sp>
      <p:sp>
        <p:nvSpPr>
          <p:cNvPr id="8" name="TextBox 7">
            <a:extLst>
              <a:ext uri="{FF2B5EF4-FFF2-40B4-BE49-F238E27FC236}">
                <a16:creationId xmlns:a16="http://schemas.microsoft.com/office/drawing/2014/main" id="{D23811A4-EF49-FCF7-DB33-DF46F3A76612}"/>
              </a:ext>
            </a:extLst>
          </p:cNvPr>
          <p:cNvSpPr txBox="1"/>
          <p:nvPr/>
        </p:nvSpPr>
        <p:spPr>
          <a:xfrm>
            <a:off x="444148" y="1283865"/>
            <a:ext cx="7618304" cy="400110"/>
          </a:xfrm>
          <a:prstGeom prst="rect">
            <a:avLst/>
          </a:prstGeom>
          <a:noFill/>
        </p:spPr>
        <p:txBody>
          <a:bodyPr wrap="square">
            <a:spAutoFit/>
          </a:bodyPr>
          <a:lstStyle/>
          <a:p>
            <a:r>
              <a:rPr lang="en-US" sz="2000"/>
              <a:t>2023-2024 Special Education EOY Snapshot Timeline  </a:t>
            </a:r>
          </a:p>
        </p:txBody>
      </p:sp>
      <p:sp>
        <p:nvSpPr>
          <p:cNvPr id="6" name="TextBox 5">
            <a:extLst>
              <a:ext uri="{FF2B5EF4-FFF2-40B4-BE49-F238E27FC236}">
                <a16:creationId xmlns:a16="http://schemas.microsoft.com/office/drawing/2014/main" id="{AE918E9A-F82D-488E-3DFE-EEA53EB023A6}"/>
              </a:ext>
            </a:extLst>
          </p:cNvPr>
          <p:cNvSpPr txBox="1"/>
          <p:nvPr/>
        </p:nvSpPr>
        <p:spPr>
          <a:xfrm>
            <a:off x="444148" y="1859339"/>
            <a:ext cx="8176592" cy="2585323"/>
          </a:xfrm>
          <a:prstGeom prst="rect">
            <a:avLst/>
          </a:prstGeom>
          <a:noFill/>
        </p:spPr>
        <p:txBody>
          <a:bodyPr wrap="square">
            <a:spAutoFit/>
          </a:bodyPr>
          <a:lstStyle/>
          <a:p>
            <a:pPr marL="285750" indent="-285750">
              <a:buFont typeface="Arial" panose="020B0604020202020204" pitchFamily="34" charset="0"/>
              <a:buChar char="•"/>
            </a:pPr>
            <a:r>
              <a:rPr lang="en-US" b="1" dirty="0"/>
              <a:t>May 1, 2024  </a:t>
            </a:r>
            <a:r>
              <a:rPr lang="en-US" dirty="0"/>
              <a:t>-  </a:t>
            </a:r>
            <a:r>
              <a:rPr lang="en-US" sz="1800" b="0" dirty="0"/>
              <a:t>SPED </a:t>
            </a:r>
            <a:r>
              <a:rPr lang="en-US" dirty="0"/>
              <a:t>EOY</a:t>
            </a:r>
            <a:r>
              <a:rPr lang="en-US" sz="1800" b="0" dirty="0"/>
              <a:t> </a:t>
            </a:r>
            <a:r>
              <a:rPr lang="en-US" sz="1800" b="0" baseline="0" dirty="0"/>
              <a:t>Snapshot official open</a:t>
            </a:r>
          </a:p>
          <a:p>
            <a:pPr marL="285750" indent="-285750">
              <a:buFont typeface="Arial" panose="020B0604020202020204" pitchFamily="34" charset="0"/>
              <a:buChar char="•"/>
            </a:pPr>
            <a:r>
              <a:rPr lang="en-US" b="1" dirty="0"/>
              <a:t>June 27, 2024 </a:t>
            </a:r>
            <a:r>
              <a:rPr lang="en-US" dirty="0"/>
              <a:t>– IEP Interchange files error-free</a:t>
            </a:r>
            <a:endParaRPr lang="en-US" sz="1800" b="0" dirty="0"/>
          </a:p>
          <a:p>
            <a:pPr marL="285750" indent="-285750">
              <a:buFont typeface="Arial" panose="020B0604020202020204" pitchFamily="34" charset="0"/>
              <a:buChar char="•"/>
            </a:pPr>
            <a:r>
              <a:rPr lang="en-US" b="1" dirty="0">
                <a:highlight>
                  <a:srgbClr val="FFFF00"/>
                </a:highlight>
              </a:rPr>
              <a:t>August 29, 2024 </a:t>
            </a:r>
            <a:r>
              <a:rPr lang="en-US" dirty="0">
                <a:highlight>
                  <a:srgbClr val="FFFF00"/>
                </a:highlight>
              </a:rPr>
              <a:t>- </a:t>
            </a:r>
            <a:r>
              <a:rPr lang="en-US" sz="1800" b="0" baseline="0" dirty="0">
                <a:highlight>
                  <a:srgbClr val="FFFF00"/>
                </a:highlight>
              </a:rPr>
              <a:t>All Exception requests submitted to CDE</a:t>
            </a:r>
            <a:endParaRPr lang="en-US" sz="1800" b="0" dirty="0">
              <a:highlight>
                <a:srgbClr val="FFFF00"/>
              </a:highlight>
            </a:endParaRPr>
          </a:p>
          <a:p>
            <a:pPr marL="285750" indent="-285750">
              <a:buFont typeface="Arial" panose="020B0604020202020204" pitchFamily="34" charset="0"/>
              <a:buChar char="•"/>
            </a:pPr>
            <a:r>
              <a:rPr lang="en-US" b="1" dirty="0">
                <a:highlight>
                  <a:srgbClr val="FFFF00"/>
                </a:highlight>
              </a:rPr>
              <a:t>September 5, 2024 </a:t>
            </a:r>
            <a:r>
              <a:rPr lang="en-US" dirty="0">
                <a:highlight>
                  <a:srgbClr val="FFFF00"/>
                </a:highlight>
              </a:rPr>
              <a:t>– All errors resolved at snapshot/interchange </a:t>
            </a:r>
            <a:endParaRPr lang="en-US" sz="1800" b="0" baseline="0" dirty="0">
              <a:highlight>
                <a:srgbClr val="FFFF00"/>
              </a:highlight>
            </a:endParaRPr>
          </a:p>
          <a:p>
            <a:pPr marL="285750" indent="-285750">
              <a:buFont typeface="Arial" panose="020B0604020202020204" pitchFamily="34" charset="0"/>
              <a:buChar char="•"/>
            </a:pPr>
            <a:r>
              <a:rPr lang="en-US" b="1" dirty="0"/>
              <a:t>September 5 -13, 2024 </a:t>
            </a:r>
            <a:r>
              <a:rPr lang="en-US" dirty="0"/>
              <a:t>-</a:t>
            </a:r>
            <a:r>
              <a:rPr lang="en-US" sz="1800" b="0" baseline="0" dirty="0"/>
              <a:t>Initial Report Review </a:t>
            </a:r>
          </a:p>
          <a:p>
            <a:pPr marL="285750" indent="-285750">
              <a:buFont typeface="Arial" panose="020B0604020202020204" pitchFamily="34" charset="0"/>
              <a:buChar char="•"/>
            </a:pPr>
            <a:r>
              <a:rPr lang="en-US" b="1" dirty="0"/>
              <a:t>September 16 - 20, 2024 </a:t>
            </a:r>
            <a:r>
              <a:rPr lang="en-US" sz="1800" b="0" baseline="0" dirty="0"/>
              <a:t>– </a:t>
            </a:r>
            <a:r>
              <a:rPr lang="en-US" sz="1800" b="0" dirty="0"/>
              <a:t>Resolving duplicates</a:t>
            </a:r>
          </a:p>
          <a:p>
            <a:pPr marL="285750" indent="-285750">
              <a:buFont typeface="Arial" panose="020B0604020202020204" pitchFamily="34" charset="0"/>
              <a:buChar char="•"/>
            </a:pPr>
            <a:r>
              <a:rPr lang="en-US" b="1" dirty="0"/>
              <a:t>September 20 - 27, 2024 </a:t>
            </a:r>
            <a:r>
              <a:rPr lang="en-US" sz="1800" b="0" baseline="0" dirty="0"/>
              <a:t>– </a:t>
            </a:r>
            <a:r>
              <a:rPr lang="en-US" sz="1800" b="0" dirty="0"/>
              <a:t>Final Report Review</a:t>
            </a:r>
          </a:p>
          <a:p>
            <a:pPr marL="285750" indent="-285750">
              <a:buFont typeface="Arial" panose="020B0604020202020204" pitchFamily="34" charset="0"/>
              <a:buChar char="•"/>
            </a:pPr>
            <a:r>
              <a:rPr lang="en-US" b="1" dirty="0"/>
              <a:t>September 27, 2024 </a:t>
            </a:r>
            <a:r>
              <a:rPr lang="en-US" dirty="0"/>
              <a:t>- </a:t>
            </a:r>
            <a:r>
              <a:rPr lang="en-US" sz="1800" b="0" dirty="0"/>
              <a:t>Final</a:t>
            </a:r>
            <a:r>
              <a:rPr lang="en-US" sz="1800" b="0" baseline="0" dirty="0"/>
              <a:t> approval in Data Pipeline and reports uploaded to DMS </a:t>
            </a:r>
            <a:endParaRPr lang="en-US" sz="1800" b="0" dirty="0"/>
          </a:p>
          <a:p>
            <a:pPr marL="285750" indent="-285750">
              <a:buFont typeface="Arial" panose="020B0604020202020204" pitchFamily="34" charset="0"/>
              <a:buChar char="•"/>
            </a:pPr>
            <a:endParaRPr lang="en-US" sz="1800" b="0" dirty="0"/>
          </a:p>
        </p:txBody>
      </p:sp>
      <p:sp>
        <p:nvSpPr>
          <p:cNvPr id="5" name="TextBox 4">
            <a:extLst>
              <a:ext uri="{FF2B5EF4-FFF2-40B4-BE49-F238E27FC236}">
                <a16:creationId xmlns:a16="http://schemas.microsoft.com/office/drawing/2014/main" id="{9FF46B63-7F8E-CCD8-5542-F6273BB804D5}"/>
              </a:ext>
            </a:extLst>
          </p:cNvPr>
          <p:cNvSpPr txBox="1"/>
          <p:nvPr/>
        </p:nvSpPr>
        <p:spPr>
          <a:xfrm>
            <a:off x="6220612" y="2383114"/>
            <a:ext cx="1170601" cy="369332"/>
          </a:xfrm>
          <a:prstGeom prst="rect">
            <a:avLst/>
          </a:prstGeom>
          <a:noFill/>
        </p:spPr>
        <p:txBody>
          <a:bodyPr wrap="square" rtlCol="0">
            <a:spAutoFit/>
          </a:bodyPr>
          <a:lstStyle/>
          <a:p>
            <a:r>
              <a:rPr lang="en-US" dirty="0">
                <a:solidFill>
                  <a:srgbClr val="FF0000"/>
                </a:solidFill>
              </a:rPr>
              <a:t>TODAY!</a:t>
            </a:r>
          </a:p>
        </p:txBody>
      </p:sp>
      <p:pic>
        <p:nvPicPr>
          <p:cNvPr id="9" name="Picture 6">
            <a:extLst>
              <a:ext uri="{FF2B5EF4-FFF2-40B4-BE49-F238E27FC236}">
                <a16:creationId xmlns:a16="http://schemas.microsoft.com/office/drawing/2014/main" id="{DDB53DDA-5607-9941-7C7F-27064D67963E}"/>
              </a:ex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155" y="5125667"/>
            <a:ext cx="896936" cy="89693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F3D4963-AB3C-867E-367F-592E7135A6AC}"/>
              </a:ext>
            </a:extLst>
          </p:cNvPr>
          <p:cNvSpPr txBox="1"/>
          <p:nvPr/>
        </p:nvSpPr>
        <p:spPr>
          <a:xfrm>
            <a:off x="1781606" y="5031174"/>
            <a:ext cx="6094602" cy="1292662"/>
          </a:xfrm>
          <a:prstGeom prst="rect">
            <a:avLst/>
          </a:prstGeom>
          <a:noFill/>
        </p:spPr>
        <p:txBody>
          <a:bodyPr wrap="square">
            <a:spAutoFit/>
          </a:bodyPr>
          <a:lstStyle/>
          <a:p>
            <a:pPr marL="342900" lvl="1"/>
            <a:r>
              <a:rPr lang="en-US" sz="2000" dirty="0"/>
              <a:t>Sped EOY Reports and Final Steps Webinar: </a:t>
            </a:r>
            <a:endParaRPr lang="en-US" sz="2000" strike="sngStrike" dirty="0"/>
          </a:p>
          <a:p>
            <a:pPr marL="342900" lvl="1"/>
            <a:r>
              <a:rPr lang="en-US" sz="2000" b="1" dirty="0"/>
              <a:t>Thursday Sept 5</a:t>
            </a:r>
            <a:r>
              <a:rPr lang="en-US" sz="2000" b="1" baseline="30000" dirty="0"/>
              <a:t>th</a:t>
            </a:r>
            <a:r>
              <a:rPr lang="en-US" sz="2000" b="1" dirty="0"/>
              <a:t>  1:00 – 2:00</a:t>
            </a:r>
          </a:p>
          <a:p>
            <a:pPr marL="342900" lvl="1"/>
            <a:r>
              <a:rPr lang="en-US" sz="1800" b="1" u="sng" dirty="0">
                <a:solidFill>
                  <a:srgbClr val="5B5FC7"/>
                </a:solidFill>
                <a:effectLst/>
                <a:latin typeface="Calibri" panose="020F0502020204030204" pitchFamily="34" charset="0"/>
                <a:ea typeface="Times New Roman" panose="02020603050405020304" pitchFamily="18" charset="0"/>
                <a:hlinkClick r:id="rId3" tooltip="Meeting join link"/>
              </a:rPr>
              <a:t>Join the meeting now</a:t>
            </a:r>
            <a:endParaRPr lang="en-US" sz="1800" dirty="0">
              <a:effectLst/>
              <a:latin typeface="Calibri" panose="020F0502020204030204" pitchFamily="34" charset="0"/>
              <a:ea typeface="Aptos" panose="020B0004020202020204" pitchFamily="34" charset="0"/>
            </a:endParaRPr>
          </a:p>
          <a:p>
            <a:pPr marL="342900" lvl="1"/>
            <a:endParaRPr lang="en-US" sz="2000" b="1" dirty="0"/>
          </a:p>
        </p:txBody>
      </p:sp>
      <p:sp>
        <p:nvSpPr>
          <p:cNvPr id="17" name="Content Placeholder 16">
            <a:extLst>
              <a:ext uri="{FF2B5EF4-FFF2-40B4-BE49-F238E27FC236}">
                <a16:creationId xmlns:a16="http://schemas.microsoft.com/office/drawing/2014/main" id="{1F5E689E-E26A-A2D1-CF8A-17407058904D}"/>
              </a:ext>
            </a:extLst>
          </p:cNvPr>
          <p:cNvSpPr>
            <a:spLocks noGrp="1"/>
          </p:cNvSpPr>
          <p:nvPr>
            <p:ph sz="quarter" idx="13"/>
          </p:nvPr>
        </p:nvSpPr>
        <p:spPr/>
        <p:txBody>
          <a:bodyPr/>
          <a:lstStyle/>
          <a:p>
            <a:r>
              <a:rPr lang="en-US" dirty="0"/>
              <a:t>Special Education EOY – Lindsey Heitman</a:t>
            </a:r>
          </a:p>
        </p:txBody>
      </p:sp>
      <p:sp>
        <p:nvSpPr>
          <p:cNvPr id="16" name="Content Placeholder 5">
            <a:extLst>
              <a:ext uri="{FF2B5EF4-FFF2-40B4-BE49-F238E27FC236}">
                <a16:creationId xmlns:a16="http://schemas.microsoft.com/office/drawing/2014/main" id="{02905120-088A-2655-6C92-08698B561C80}"/>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4"/>
              </a:rPr>
              <a:t>SpedEndofYear@cde.state.co.us</a:t>
            </a:r>
            <a:r>
              <a:rPr lang="en-US" sz="1600" dirty="0"/>
              <a:t> </a:t>
            </a:r>
          </a:p>
          <a:p>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1079737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FCA31-9A82-7FDD-4AD0-A22C09719C48}"/>
              </a:ext>
            </a:extLst>
          </p:cNvPr>
          <p:cNvSpPr>
            <a:spLocks noGrp="1"/>
          </p:cNvSpPr>
          <p:nvPr>
            <p:ph type="title"/>
          </p:nvPr>
        </p:nvSpPr>
        <p:spPr/>
        <p:txBody>
          <a:bodyPr>
            <a:normAutofit/>
          </a:bodyPr>
          <a:lstStyle/>
          <a:p>
            <a:r>
              <a:rPr lang="en-US"/>
              <a:t>Medically Necessary Services: </a:t>
            </a:r>
            <a:br>
              <a:rPr lang="en-US"/>
            </a:br>
            <a:r>
              <a:rPr lang="en-US"/>
              <a:t>Steps to Submit Counts to Data Pipeline</a:t>
            </a:r>
          </a:p>
        </p:txBody>
      </p:sp>
      <p:pic>
        <p:nvPicPr>
          <p:cNvPr id="7" name="Picture 2" descr="screenshot of where to find Medically Necessary Services boxes in Data Pipeline. Shows steps 1-5 below">
            <a:extLst>
              <a:ext uri="{FF2B5EF4-FFF2-40B4-BE49-F238E27FC236}">
                <a16:creationId xmlns:a16="http://schemas.microsoft.com/office/drawing/2014/main" id="{C595B99E-6225-E982-68E6-E4FC7CE8A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565" y="1278310"/>
            <a:ext cx="10515600" cy="27017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72129D6-D5B4-622C-362F-EFCCAF55B60E}"/>
              </a:ext>
            </a:extLst>
          </p:cNvPr>
          <p:cNvSpPr txBox="1"/>
          <p:nvPr/>
        </p:nvSpPr>
        <p:spPr>
          <a:xfrm>
            <a:off x="443565" y="4142247"/>
            <a:ext cx="4282263" cy="1815882"/>
          </a:xfrm>
          <a:prstGeom prst="rect">
            <a:avLst/>
          </a:prstGeom>
          <a:solidFill>
            <a:schemeClr val="bg1">
              <a:lumMod val="85000"/>
            </a:schemeClr>
          </a:solidFill>
          <a:ln w="12700">
            <a:solidFill>
              <a:schemeClr val="tx1"/>
            </a:solidFill>
          </a:ln>
        </p:spPr>
        <p:txBody>
          <a:bodyPr wrap="square" rtlCol="0">
            <a:spAutoFit/>
          </a:bodyPr>
          <a:lstStyle/>
          <a:p>
            <a:r>
              <a:rPr lang="en-US" sz="1600" b="1" u="sng"/>
              <a:t>Steps </a:t>
            </a:r>
          </a:p>
          <a:p>
            <a:r>
              <a:rPr lang="en-US" sz="1600" b="1"/>
              <a:t>1. Click Special Education tab</a:t>
            </a:r>
          </a:p>
          <a:p>
            <a:r>
              <a:rPr lang="en-US" sz="1600" b="1"/>
              <a:t>2. Click Medically Necessary Services tab</a:t>
            </a:r>
          </a:p>
          <a:p>
            <a:r>
              <a:rPr lang="en-US" sz="1600" b="1"/>
              <a:t>3. Select School Year/AU and click Search button</a:t>
            </a:r>
          </a:p>
          <a:p>
            <a:r>
              <a:rPr lang="en-US" sz="1600" b="1"/>
              <a:t>4. Enter a number in all 3 boxes</a:t>
            </a:r>
          </a:p>
          <a:p>
            <a:r>
              <a:rPr lang="en-US" sz="1600" b="1"/>
              <a:t>5. Click Save button</a:t>
            </a:r>
          </a:p>
          <a:p>
            <a:endParaRPr lang="en-US" sz="1600"/>
          </a:p>
        </p:txBody>
      </p:sp>
      <p:sp>
        <p:nvSpPr>
          <p:cNvPr id="10" name="TextBox 9">
            <a:extLst>
              <a:ext uri="{FF2B5EF4-FFF2-40B4-BE49-F238E27FC236}">
                <a16:creationId xmlns:a16="http://schemas.microsoft.com/office/drawing/2014/main" id="{8A8604B4-DD23-061C-19CC-83A6816C76B1}"/>
              </a:ext>
            </a:extLst>
          </p:cNvPr>
          <p:cNvSpPr txBox="1"/>
          <p:nvPr/>
        </p:nvSpPr>
        <p:spPr>
          <a:xfrm>
            <a:off x="5934721" y="3567746"/>
            <a:ext cx="6096000" cy="1600438"/>
          </a:xfrm>
          <a:prstGeom prst="rect">
            <a:avLst/>
          </a:prstGeom>
          <a:noFill/>
        </p:spPr>
        <p:txBody>
          <a:bodyPr wrap="square">
            <a:spAutoFit/>
          </a:bodyPr>
          <a:lstStyle/>
          <a:p>
            <a:r>
              <a:rPr lang="en-US" sz="1400"/>
              <a:t>Notes:</a:t>
            </a:r>
          </a:p>
          <a:p>
            <a:pPr marL="285750" indent="-285750">
              <a:buFont typeface="Arial" panose="020B0604020202020204" pitchFamily="34" charset="0"/>
              <a:buChar char="•"/>
            </a:pPr>
            <a:r>
              <a:rPr lang="en-US" sz="1400"/>
              <a:t>Counts must reflect all districts within AU from July 1, 2023 – June 30, 2024</a:t>
            </a:r>
          </a:p>
          <a:p>
            <a:pPr marL="285750" indent="-285750">
              <a:buFont typeface="Arial" panose="020B0604020202020204" pitchFamily="34" charset="0"/>
              <a:buChar char="•"/>
            </a:pPr>
            <a:r>
              <a:rPr lang="en-US" sz="1400"/>
              <a:t>Must be completed by the time Sped EOY is approved – by 9/27/24</a:t>
            </a:r>
          </a:p>
          <a:p>
            <a:pPr marL="285750" indent="-285750">
              <a:buFont typeface="Arial" panose="020B0604020202020204" pitchFamily="34" charset="0"/>
              <a:buChar char="•"/>
            </a:pPr>
            <a:r>
              <a:rPr lang="en-US" sz="1400"/>
              <a:t>AUs are able to modify counts until their final Sped EOY is locked/approved</a:t>
            </a:r>
          </a:p>
          <a:p>
            <a:pPr marL="285750" indent="-285750">
              <a:buFont typeface="Arial" panose="020B0604020202020204" pitchFamily="34" charset="0"/>
              <a:buChar char="•"/>
            </a:pPr>
            <a:r>
              <a:rPr lang="en-US" sz="1400"/>
              <a:t>pop up message will ensure each box is populated with a number</a:t>
            </a:r>
          </a:p>
          <a:p>
            <a:pPr marL="285750" indent="-285750">
              <a:buFont typeface="Arial" panose="020B0604020202020204" pitchFamily="34" charset="0"/>
              <a:buChar char="•"/>
            </a:pPr>
            <a:r>
              <a:rPr lang="en-US" sz="1400"/>
              <a:t>pop up message will ensure total # box (1</a:t>
            </a:r>
            <a:r>
              <a:rPr lang="en-US" sz="1400" baseline="30000"/>
              <a:t>st</a:t>
            </a:r>
            <a:r>
              <a:rPr lang="en-US" sz="1400"/>
              <a:t> box) is the sum of those authorized and denied</a:t>
            </a:r>
          </a:p>
        </p:txBody>
      </p:sp>
      <p:graphicFrame>
        <p:nvGraphicFramePr>
          <p:cNvPr id="13" name="Content Placeholder 12" descr="# requests authorized + # requests denied = total # requests">
            <a:extLst>
              <a:ext uri="{FF2B5EF4-FFF2-40B4-BE49-F238E27FC236}">
                <a16:creationId xmlns:a16="http://schemas.microsoft.com/office/drawing/2014/main" id="{C70B0585-6E75-059D-8E1A-89509181825E}"/>
              </a:ext>
            </a:extLst>
          </p:cNvPr>
          <p:cNvGraphicFramePr>
            <a:graphicFrameLocks noGrp="1"/>
          </p:cNvGraphicFramePr>
          <p:nvPr>
            <p:ph sz="quarter" idx="14"/>
          </p:nvPr>
        </p:nvGraphicFramePr>
        <p:xfrm>
          <a:off x="6454631" y="5168184"/>
          <a:ext cx="4902468" cy="682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07E168FE-510D-6BCC-7914-A6DCCDA1B706}"/>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4" name="Content Placeholder 4">
            <a:extLst>
              <a:ext uri="{FF2B5EF4-FFF2-40B4-BE49-F238E27FC236}">
                <a16:creationId xmlns:a16="http://schemas.microsoft.com/office/drawing/2014/main" id="{0864EBBC-4898-96DC-29BB-18E98CD14704}"/>
              </a:ext>
            </a:extLst>
          </p:cNvPr>
          <p:cNvSpPr>
            <a:spLocks noGrp="1"/>
          </p:cNvSpPr>
          <p:nvPr>
            <p:ph sz="quarter" idx="13"/>
          </p:nvPr>
        </p:nvSpPr>
        <p:spPr>
          <a:xfrm>
            <a:off x="1366838" y="6356350"/>
            <a:ext cx="4483100" cy="361950"/>
          </a:xfrm>
        </p:spPr>
        <p:txBody>
          <a:bodyPr>
            <a:normAutofit fontScale="92500"/>
          </a:bodyPr>
          <a:lstStyle/>
          <a:p>
            <a:r>
              <a:rPr lang="en-US"/>
              <a:t>Special Education End of Year – Lindsey Heitman</a:t>
            </a:r>
          </a:p>
          <a:p>
            <a:endParaRPr lang="en-US"/>
          </a:p>
        </p:txBody>
      </p:sp>
      <p:sp>
        <p:nvSpPr>
          <p:cNvPr id="15" name="Content Placeholder 5">
            <a:extLst>
              <a:ext uri="{FF2B5EF4-FFF2-40B4-BE49-F238E27FC236}">
                <a16:creationId xmlns:a16="http://schemas.microsoft.com/office/drawing/2014/main" id="{1EA4E229-1747-AFA8-57F5-F2D1F2757634}"/>
              </a:ext>
            </a:extLst>
          </p:cNvPr>
          <p:cNvSpPr txBox="1">
            <a:spLocks/>
          </p:cNvSpPr>
          <p:nvPr/>
        </p:nvSpPr>
        <p:spPr>
          <a:xfrm>
            <a:off x="6052822" y="6356350"/>
            <a:ext cx="4393506" cy="36233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lang="en-US" sz="1600" kern="1200" smtClean="0">
                <a:solidFill>
                  <a:schemeClr val="tx1">
                    <a:lumMod val="65000"/>
                    <a:lumOff val="3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8"/>
              </a:rPr>
              <a:t>SpedEndofYear@cde.state.co.us</a:t>
            </a:r>
            <a:r>
              <a:rPr lang="en-US"/>
              <a:t> </a:t>
            </a:r>
          </a:p>
          <a:p>
            <a:endParaRPr lang="en-US"/>
          </a:p>
        </p:txBody>
      </p:sp>
    </p:spTree>
    <p:extLst>
      <p:ext uri="{BB962C8B-B14F-4D97-AF65-F5344CB8AC3E}">
        <p14:creationId xmlns:p14="http://schemas.microsoft.com/office/powerpoint/2010/main" val="182210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0C35-008F-EA0A-4ABF-16568D5F57DB}"/>
              </a:ext>
            </a:extLst>
          </p:cNvPr>
          <p:cNvSpPr>
            <a:spLocks noGrp="1"/>
          </p:cNvSpPr>
          <p:nvPr>
            <p:ph type="title"/>
          </p:nvPr>
        </p:nvSpPr>
        <p:spPr/>
        <p:txBody>
          <a:bodyPr/>
          <a:lstStyle/>
          <a:p>
            <a:r>
              <a:rPr lang="en-US" dirty="0"/>
              <a:t>Special Education End of Year</a:t>
            </a:r>
            <a:br>
              <a:rPr lang="en-US" dirty="0"/>
            </a:br>
            <a:r>
              <a:rPr lang="en-US" dirty="0"/>
              <a:t>Reporting Reminders</a:t>
            </a:r>
          </a:p>
        </p:txBody>
      </p:sp>
      <p:sp>
        <p:nvSpPr>
          <p:cNvPr id="3" name="Content Placeholder 2">
            <a:extLst>
              <a:ext uri="{FF2B5EF4-FFF2-40B4-BE49-F238E27FC236}">
                <a16:creationId xmlns:a16="http://schemas.microsoft.com/office/drawing/2014/main" id="{3DEA73ED-2669-1D66-86F8-91EFEBCE95A2}"/>
              </a:ext>
            </a:extLst>
          </p:cNvPr>
          <p:cNvSpPr>
            <a:spLocks noGrp="1"/>
          </p:cNvSpPr>
          <p:nvPr>
            <p:ph idx="1"/>
          </p:nvPr>
        </p:nvSpPr>
        <p:spPr>
          <a:xfrm>
            <a:off x="838200" y="1554480"/>
            <a:ext cx="10780552" cy="4351338"/>
          </a:xfrm>
        </p:spPr>
        <p:txBody>
          <a:bodyPr>
            <a:normAutofit/>
          </a:bodyPr>
          <a:lstStyle/>
          <a:p>
            <a:r>
              <a:rPr lang="en-US" sz="2000" b="1" dirty="0"/>
              <a:t>Compare exits to your district’s Student EOY records</a:t>
            </a:r>
          </a:p>
          <a:p>
            <a:pPr lvl="1"/>
            <a:r>
              <a:rPr lang="en-US" sz="1600" dirty="0"/>
              <a:t>Be sure you are capturing all exits from Special Education that occurred between 7/1/23 – 6/30/24</a:t>
            </a:r>
          </a:p>
          <a:p>
            <a:pPr lvl="1"/>
            <a:r>
              <a:rPr lang="en-US" sz="1600" dirty="0"/>
              <a:t>Check all warnings that help you locate possible exit data that is coded incorrectly</a:t>
            </a:r>
          </a:p>
          <a:p>
            <a:pPr lvl="1"/>
            <a:r>
              <a:rPr lang="en-US" sz="1600" dirty="0"/>
              <a:t>Check ‘Records Not in Snapshot’ to be sure records aren’t being excluded due to a criteria issue</a:t>
            </a:r>
          </a:p>
          <a:p>
            <a:pPr lvl="1"/>
            <a:r>
              <a:rPr lang="en-US" sz="1600" dirty="0"/>
              <a:t>Those uploading/maintaining a manual file after 7/1 may need to physically recollect your data again and compare to the file you’ve been working in </a:t>
            </a:r>
          </a:p>
          <a:p>
            <a:r>
              <a:rPr lang="en-US" sz="2000" b="1" dirty="0"/>
              <a:t>Don’t forget to add your Medically Necessary Services counts to the Data Pipeline</a:t>
            </a:r>
          </a:p>
          <a:p>
            <a:pPr lvl="1"/>
            <a:r>
              <a:rPr lang="en-US" sz="1600" dirty="0"/>
              <a:t>The counts may be added or modified up until you approve and lock your final Sped EOY Snapshot</a:t>
            </a:r>
          </a:p>
          <a:p>
            <a:pPr lvl="1"/>
            <a:r>
              <a:rPr lang="en-US" sz="1600" dirty="0"/>
              <a:t>Screen found under ‘Special Education’ tab</a:t>
            </a:r>
          </a:p>
          <a:p>
            <a:r>
              <a:rPr lang="en-US" sz="2000" b="1" dirty="0"/>
              <a:t>Check your Year-to-Year Comparison Report #’s 8 and 9 to find possible missing data</a:t>
            </a:r>
          </a:p>
          <a:p>
            <a:pPr lvl="1"/>
            <a:r>
              <a:rPr lang="en-US" sz="1600" dirty="0"/>
              <a:t>Found in Special Education EOY Cognos folder</a:t>
            </a:r>
          </a:p>
        </p:txBody>
      </p:sp>
      <p:sp>
        <p:nvSpPr>
          <p:cNvPr id="4" name="Slide Number Placeholder 3">
            <a:extLst>
              <a:ext uri="{FF2B5EF4-FFF2-40B4-BE49-F238E27FC236}">
                <a16:creationId xmlns:a16="http://schemas.microsoft.com/office/drawing/2014/main" id="{53C7AE6B-181F-4F6F-5BF9-87A3832EF9D0}"/>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
        <p:nvSpPr>
          <p:cNvPr id="7" name="Content Placeholder 16">
            <a:extLst>
              <a:ext uri="{FF2B5EF4-FFF2-40B4-BE49-F238E27FC236}">
                <a16:creationId xmlns:a16="http://schemas.microsoft.com/office/drawing/2014/main" id="{511725D8-DBE8-A0CF-1550-2BD4A1B0776D}"/>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6E1B77BC-8816-F8FC-23B8-F01E7F07B62A}"/>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4075349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chor="ctr">
            <a:normAutofit/>
          </a:bodyPr>
          <a:lstStyle/>
          <a:p>
            <a:pPr algn="l"/>
            <a:r>
              <a:rPr lang="en-US" sz="4000" dirty="0"/>
              <a:t>Key Warnings </a:t>
            </a:r>
          </a:p>
        </p:txBody>
      </p:sp>
      <p:sp>
        <p:nvSpPr>
          <p:cNvPr id="5" name="Content Placeholder 4"/>
          <p:cNvSpPr>
            <a:spLocks noGrp="1"/>
          </p:cNvSpPr>
          <p:nvPr>
            <p:ph idx="1"/>
          </p:nvPr>
        </p:nvSpPr>
        <p:spPr/>
        <p:txBody>
          <a:bodyPr vert="horz" lIns="0" tIns="0" rIns="0" bIns="45720" rtlCol="0" anchor="t">
            <a:normAutofit fontScale="62500" lnSpcReduction="20000"/>
          </a:bodyPr>
          <a:lstStyle/>
          <a:p>
            <a:pPr marL="0" indent="0">
              <a:buNone/>
            </a:pPr>
            <a:r>
              <a:rPr lang="en-US" sz="2800" b="1" dirty="0"/>
              <a:t>Key Warnings:</a:t>
            </a:r>
          </a:p>
          <a:p>
            <a:r>
              <a:rPr lang="en-US" sz="2400" b="1" dirty="0">
                <a:latin typeface="Calibri"/>
                <a:ea typeface="Calibri" panose="020F0502020204030204" pitchFamily="34" charset="0"/>
                <a:cs typeface="Calibri"/>
              </a:rPr>
              <a:t>SY258- </a:t>
            </a:r>
            <a:r>
              <a:rPr lang="en-US" sz="2400" dirty="0">
                <a:latin typeface="Calibri"/>
                <a:ea typeface="Calibri" panose="020F0502020204030204" pitchFamily="34" charset="0"/>
                <a:cs typeface="Calibri"/>
              </a:rPr>
              <a:t>These students were reported on the previous EOY as exiting due to 01-Reached Maximum Age for Services, 02-Death, 90-Graduated or 92-Completed (non-diploma certificate); please verify attendance.</a:t>
            </a:r>
          </a:p>
          <a:p>
            <a:r>
              <a:rPr lang="en-US" sz="2400" b="1" dirty="0">
                <a:latin typeface="Calibri"/>
                <a:ea typeface="Calibri" panose="020F0502020204030204" pitchFamily="34" charset="0"/>
                <a:cs typeface="Calibri"/>
              </a:rPr>
              <a:t>SY263 - </a:t>
            </a:r>
            <a:r>
              <a:rPr lang="en-US" sz="2400" dirty="0">
                <a:ea typeface="+mn-lt"/>
                <a:cs typeface="+mn-lt"/>
              </a:rPr>
              <a:t>This Path 3 student was reported in your AU last year as a Path 3 student, please verify whether your current reporting is correct.</a:t>
            </a:r>
            <a:endParaRPr lang="en-US" sz="2400" b="1" dirty="0">
              <a:latin typeface="Calibri" panose="020F0502020204030204" pitchFamily="34" charset="0"/>
              <a:ea typeface="Calibri" panose="020F0502020204030204" pitchFamily="34" charset="0"/>
              <a:cs typeface="Calibri"/>
            </a:endParaRPr>
          </a:p>
          <a:p>
            <a:r>
              <a:rPr lang="en-US" b="1" dirty="0"/>
              <a:t>SY295 - </a:t>
            </a:r>
            <a:r>
              <a:rPr lang="en-US" dirty="0"/>
              <a:t>student is being reported as exiting with an exit type of 70, 90, 92, 93, or 94 in the regular EOY collection- please double check the student's exit records to ensure you're reporting applicable exits from Special Education. Ignore the warning on transition students that met graduation requirements in regular EOY, this is a valid difference.</a:t>
            </a:r>
          </a:p>
          <a:p>
            <a:r>
              <a:rPr lang="en-US" b="1" dirty="0"/>
              <a:t>SY297</a:t>
            </a:r>
            <a:r>
              <a:rPr lang="en-US" dirty="0"/>
              <a:t> - No graduates (Exit Type code= 90) are reported by your AU this year. Please double check your records.</a:t>
            </a:r>
          </a:p>
          <a:p>
            <a:r>
              <a:rPr lang="en-US" b="1" dirty="0"/>
              <a:t>SY308</a:t>
            </a:r>
            <a:r>
              <a:rPr lang="en-US" dirty="0"/>
              <a:t> - Your AU has not reported any records as not eligible (04), all initial evaluations should be reported regardless of the eligibility outcome</a:t>
            </a:r>
          </a:p>
          <a:p>
            <a:r>
              <a:rPr lang="en-US" b="1" dirty="0"/>
              <a:t>SY309 </a:t>
            </a:r>
            <a:r>
              <a:rPr lang="en-US" dirty="0"/>
              <a:t>- </a:t>
            </a:r>
            <a:r>
              <a:rPr lang="en-US" sz="2400" dirty="0"/>
              <a:t>If student is currently in or will begin a Sped transition program next year, the Sped EOY Basis of Exit should be zero-filled.</a:t>
            </a:r>
            <a:endParaRPr lang="en-US" dirty="0"/>
          </a:p>
          <a:p>
            <a:r>
              <a:rPr lang="en-US" b="1" dirty="0"/>
              <a:t>SY282 - </a:t>
            </a:r>
            <a:r>
              <a:rPr lang="en-US" dirty="0"/>
              <a:t>Possible Transfer, this student is reported as in attendance (not exited) at another AU/SOP. Please check with your Regular EOY counterpart to see if this student actually transferred instead of dropping out. </a:t>
            </a:r>
          </a:p>
          <a:p>
            <a:r>
              <a:rPr lang="en-US" sz="2400" b="1" dirty="0"/>
              <a:t>SY501-SY507</a:t>
            </a:r>
            <a:r>
              <a:rPr lang="en-US" sz="2400" dirty="0"/>
              <a:t> – records missing from snapshot due to criteria issues. You will find details under Pipeline Reports/Records Not in Snapshot. </a:t>
            </a:r>
          </a:p>
        </p:txBody>
      </p:sp>
      <p:sp>
        <p:nvSpPr>
          <p:cNvPr id="2" name="Slide Number Placeholder 3">
            <a:extLst>
              <a:ext uri="{FF2B5EF4-FFF2-40B4-BE49-F238E27FC236}">
                <a16:creationId xmlns:a16="http://schemas.microsoft.com/office/drawing/2014/main" id="{4242FAC5-4554-DEC1-27FB-1655011CB134}"/>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
        <p:nvSpPr>
          <p:cNvPr id="7" name="Content Placeholder 16">
            <a:extLst>
              <a:ext uri="{FF2B5EF4-FFF2-40B4-BE49-F238E27FC236}">
                <a16:creationId xmlns:a16="http://schemas.microsoft.com/office/drawing/2014/main" id="{E3D830D9-DB28-97F9-843B-2474D475B04D}"/>
              </a:ext>
            </a:extLst>
          </p:cNvPr>
          <p:cNvSpPr>
            <a:spLocks noGrp="1"/>
          </p:cNvSpPr>
          <p:nvPr>
            <p:ph sz="quarter" idx="13"/>
          </p:nvPr>
        </p:nvSpPr>
        <p:spPr>
          <a:xfrm>
            <a:off x="1366838" y="6356350"/>
            <a:ext cx="4483100" cy="361950"/>
          </a:xfrm>
        </p:spPr>
        <p:txBody>
          <a:bodyPr/>
          <a:lstStyle/>
          <a:p>
            <a:r>
              <a:rPr lang="en-US" dirty="0"/>
              <a:t>Special Education EOY – Lindsey Heitman</a:t>
            </a:r>
          </a:p>
        </p:txBody>
      </p:sp>
      <p:sp>
        <p:nvSpPr>
          <p:cNvPr id="8" name="Content Placeholder 5">
            <a:extLst>
              <a:ext uri="{FF2B5EF4-FFF2-40B4-BE49-F238E27FC236}">
                <a16:creationId xmlns:a16="http://schemas.microsoft.com/office/drawing/2014/main" id="{8FD7DBCE-B177-2564-1A26-5B37D5675F0F}"/>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2"/>
              </a:rPr>
              <a:t>SpedEndofYear@cde.state.co.us</a:t>
            </a:r>
            <a:r>
              <a:rPr lang="en-US" sz="1600" dirty="0"/>
              <a:t> </a:t>
            </a:r>
          </a:p>
          <a:p>
            <a:endParaRPr lang="en-US" dirty="0"/>
          </a:p>
        </p:txBody>
      </p:sp>
    </p:spTree>
    <p:extLst>
      <p:ext uri="{BB962C8B-B14F-4D97-AF65-F5344CB8AC3E}">
        <p14:creationId xmlns:p14="http://schemas.microsoft.com/office/powerpoint/2010/main" val="3075548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D3D4-5F2A-843A-DD5D-6600E2C331EF}"/>
              </a:ext>
            </a:extLst>
          </p:cNvPr>
          <p:cNvSpPr>
            <a:spLocks noGrp="1"/>
          </p:cNvSpPr>
          <p:nvPr>
            <p:ph type="title"/>
          </p:nvPr>
        </p:nvSpPr>
        <p:spPr/>
        <p:txBody>
          <a:bodyPr>
            <a:normAutofit fontScale="90000"/>
          </a:bodyPr>
          <a:lstStyle/>
          <a:p>
            <a:r>
              <a:rPr lang="en-US" dirty="0"/>
              <a:t>Special Education EOY</a:t>
            </a:r>
            <a:br>
              <a:rPr lang="en-US" dirty="0"/>
            </a:br>
            <a:r>
              <a:rPr lang="en-US" dirty="0"/>
              <a:t>Sped Transition students, Detention Center students, county jail students</a:t>
            </a:r>
          </a:p>
        </p:txBody>
      </p:sp>
      <p:sp>
        <p:nvSpPr>
          <p:cNvPr id="3" name="Content Placeholder 2">
            <a:extLst>
              <a:ext uri="{FF2B5EF4-FFF2-40B4-BE49-F238E27FC236}">
                <a16:creationId xmlns:a16="http://schemas.microsoft.com/office/drawing/2014/main" id="{2DADE03D-04B8-C39C-FCBB-0D707BEE16AD}"/>
              </a:ext>
            </a:extLst>
          </p:cNvPr>
          <p:cNvSpPr>
            <a:spLocks noGrp="1"/>
          </p:cNvSpPr>
          <p:nvPr>
            <p:ph idx="1"/>
          </p:nvPr>
        </p:nvSpPr>
        <p:spPr>
          <a:xfrm>
            <a:off x="521264" y="1290735"/>
            <a:ext cx="3666688" cy="4615083"/>
          </a:xfrm>
        </p:spPr>
        <p:txBody>
          <a:bodyPr>
            <a:normAutofit fontScale="70000" lnSpcReduction="20000"/>
          </a:bodyPr>
          <a:lstStyle/>
          <a:p>
            <a:pPr marL="0" indent="0">
              <a:buNone/>
            </a:pPr>
            <a:r>
              <a:rPr lang="en-US" sz="2100" b="1" dirty="0">
                <a:latin typeface="+mn-lt"/>
              </a:rPr>
              <a:t>Sped Transition Program Students – warnings for these type of records</a:t>
            </a:r>
          </a:p>
          <a:p>
            <a:r>
              <a:rPr lang="en-US" sz="2100" b="1" dirty="0">
                <a:latin typeface="+mn-lt"/>
              </a:rPr>
              <a:t>SY309</a:t>
            </a:r>
            <a:r>
              <a:rPr lang="en-US" sz="2100" dirty="0">
                <a:latin typeface="+mn-lt"/>
              </a:rPr>
              <a:t>: If student is currently in or will begin a Sped transition program next year, the Sped EOY Basis of Exit should be zero-filled.</a:t>
            </a:r>
          </a:p>
          <a:p>
            <a:pPr lvl="2"/>
            <a:r>
              <a:rPr lang="en-US" sz="2100" dirty="0">
                <a:latin typeface="+mn-lt"/>
              </a:rPr>
              <a:t>Check to be sure you are </a:t>
            </a:r>
            <a:r>
              <a:rPr lang="en-US" sz="2100" u="sng" dirty="0">
                <a:latin typeface="+mn-lt"/>
              </a:rPr>
              <a:t>not</a:t>
            </a:r>
            <a:r>
              <a:rPr lang="en-US" sz="2100" dirty="0">
                <a:latin typeface="+mn-lt"/>
              </a:rPr>
              <a:t> exiting your students moving to a transition program. </a:t>
            </a:r>
          </a:p>
          <a:p>
            <a:pPr lvl="2"/>
            <a:r>
              <a:rPr lang="en-US" sz="2100" dirty="0">
                <a:latin typeface="+mn-lt"/>
              </a:rPr>
              <a:t>They may be reported with exit code 90 in Student EOY snapshot if they met grad requirements, but should not be exited in Sped EOY until they exit the program or age out</a:t>
            </a:r>
          </a:p>
          <a:p>
            <a:pPr lvl="2"/>
            <a:r>
              <a:rPr lang="en-US" sz="2100" dirty="0">
                <a:latin typeface="+mn-lt"/>
              </a:rPr>
              <a:t>Reference SPED transition Cognos report to see transition students based on district reporting</a:t>
            </a:r>
          </a:p>
          <a:p>
            <a:r>
              <a:rPr lang="en-US" sz="2100" b="1" dirty="0">
                <a:latin typeface="+mn-lt"/>
              </a:rPr>
              <a:t>SY315: </a:t>
            </a:r>
            <a:r>
              <a:rPr lang="en-US" sz="2100" dirty="0">
                <a:latin typeface="+mn-lt"/>
              </a:rPr>
              <a:t>Student is reported as completing transition in the Student EOY Snapshot with a School Exit Type of 28, indicating they met graduation requirements in a prior year. Please report a 90 in the Sped Basis of Exit field.</a:t>
            </a:r>
          </a:p>
          <a:p>
            <a:pPr marL="914400" lvl="2" indent="0">
              <a:buNone/>
            </a:pPr>
            <a:endParaRPr lang="en-US" dirty="0">
              <a:latin typeface="+mn-lt"/>
            </a:endParaRPr>
          </a:p>
          <a:p>
            <a:pPr marL="0" indent="0">
              <a:buNone/>
            </a:pPr>
            <a:endParaRPr lang="en-US" sz="1800" dirty="0">
              <a:latin typeface="+mn-lt"/>
            </a:endParaRPr>
          </a:p>
          <a:p>
            <a:pPr marL="0" indent="0">
              <a:buNone/>
            </a:pPr>
            <a:endParaRPr lang="en-US" sz="1800" dirty="0">
              <a:latin typeface="+mn-lt"/>
            </a:endParaRPr>
          </a:p>
          <a:p>
            <a:pPr marL="0" indent="0">
              <a:buNone/>
            </a:pPr>
            <a:endParaRPr lang="en-US" sz="1800" dirty="0">
              <a:latin typeface="+mn-lt"/>
            </a:endParaRPr>
          </a:p>
          <a:p>
            <a:pPr marL="342900" lvl="1" indent="0">
              <a:buNone/>
            </a:pPr>
            <a:endParaRPr lang="en-US" sz="1050" dirty="0"/>
          </a:p>
        </p:txBody>
      </p:sp>
      <p:sp>
        <p:nvSpPr>
          <p:cNvPr id="4" name="Slide Number Placeholder 3">
            <a:extLst>
              <a:ext uri="{FF2B5EF4-FFF2-40B4-BE49-F238E27FC236}">
                <a16:creationId xmlns:a16="http://schemas.microsoft.com/office/drawing/2014/main" id="{F038BB2F-4468-9931-3DFD-C610CBFA804C}"/>
              </a:ext>
            </a:extLst>
          </p:cNvPr>
          <p:cNvSpPr>
            <a:spLocks noGrp="1"/>
          </p:cNvSpPr>
          <p:nvPr>
            <p:ph type="sldNum" sz="quarter" idx="12"/>
          </p:nvPr>
        </p:nvSpPr>
        <p:spPr/>
        <p:txBody>
          <a:bodyPr/>
          <a:lstStyle/>
          <a:p>
            <a:fld id="{C479D5F6-EDCB-402A-AC08-4943A1820E8F}" type="slidenum">
              <a:rPr lang="en-US" smtClean="0"/>
              <a:pPr/>
              <a:t>26</a:t>
            </a:fld>
            <a:endParaRPr lang="en-US" dirty="0"/>
          </a:p>
        </p:txBody>
      </p:sp>
      <p:pic>
        <p:nvPicPr>
          <p:cNvPr id="1026" name="Picture 2" descr="screenshot of where to find the Sped Transition Historical report in Cognos Special Education IEP folder">
            <a:extLst>
              <a:ext uri="{FF2B5EF4-FFF2-40B4-BE49-F238E27FC236}">
                <a16:creationId xmlns:a16="http://schemas.microsoft.com/office/drawing/2014/main" id="{AB56F267-B334-2687-2C78-4CB9FD25A4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1728" y="1290735"/>
            <a:ext cx="7389445" cy="5230607"/>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AB89B4E0-E1E6-88AB-B536-21EC0A404915}"/>
              </a:ext>
              <a:ext uri="{C183D7F6-B498-43B3-948B-1728B52AA6E4}">
                <adec:decorative xmlns:adec="http://schemas.microsoft.com/office/drawing/2017/decorative" val="1"/>
              </a:ext>
            </a:extLst>
          </p:cNvPr>
          <p:cNvCxnSpPr>
            <a:cxnSpLocks/>
          </p:cNvCxnSpPr>
          <p:nvPr/>
        </p:nvCxnSpPr>
        <p:spPr>
          <a:xfrm>
            <a:off x="4352544" y="4325112"/>
            <a:ext cx="1743456" cy="896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225FB46-97C3-A2B9-DAD0-35CE9CE09211}"/>
              </a:ext>
            </a:extLst>
          </p:cNvPr>
          <p:cNvSpPr txBox="1"/>
          <p:nvPr/>
        </p:nvSpPr>
        <p:spPr>
          <a:xfrm>
            <a:off x="9445752" y="2096347"/>
            <a:ext cx="2039112" cy="523220"/>
          </a:xfrm>
          <a:prstGeom prst="rect">
            <a:avLst/>
          </a:prstGeom>
          <a:noFill/>
        </p:spPr>
        <p:txBody>
          <a:bodyPr wrap="square" rtlCol="0">
            <a:spAutoFit/>
          </a:bodyPr>
          <a:lstStyle/>
          <a:p>
            <a:r>
              <a:rPr lang="en-US" sz="1400" dirty="0"/>
              <a:t>Must have ‘SPE User’ role to access these reports</a:t>
            </a:r>
          </a:p>
        </p:txBody>
      </p:sp>
      <p:sp>
        <p:nvSpPr>
          <p:cNvPr id="8" name="Content Placeholder 16">
            <a:extLst>
              <a:ext uri="{FF2B5EF4-FFF2-40B4-BE49-F238E27FC236}">
                <a16:creationId xmlns:a16="http://schemas.microsoft.com/office/drawing/2014/main" id="{B559CCBF-116E-AFC8-55BF-B0193ACD615B}"/>
              </a:ext>
            </a:extLst>
          </p:cNvPr>
          <p:cNvSpPr>
            <a:spLocks noGrp="1"/>
          </p:cNvSpPr>
          <p:nvPr>
            <p:ph sz="quarter" idx="13"/>
          </p:nvPr>
        </p:nvSpPr>
        <p:spPr>
          <a:xfrm>
            <a:off x="901700" y="6356350"/>
            <a:ext cx="4483100" cy="361950"/>
          </a:xfrm>
        </p:spPr>
        <p:txBody>
          <a:bodyPr/>
          <a:lstStyle/>
          <a:p>
            <a:r>
              <a:rPr lang="en-US" dirty="0"/>
              <a:t>Special Education EOY – Lindsey Heitman</a:t>
            </a:r>
          </a:p>
        </p:txBody>
      </p:sp>
      <p:sp>
        <p:nvSpPr>
          <p:cNvPr id="9" name="Content Placeholder 5">
            <a:extLst>
              <a:ext uri="{FF2B5EF4-FFF2-40B4-BE49-F238E27FC236}">
                <a16:creationId xmlns:a16="http://schemas.microsoft.com/office/drawing/2014/main" id="{E2A09B3E-7629-0522-74D8-B3D9C358CFD3}"/>
              </a:ext>
            </a:extLst>
          </p:cNvPr>
          <p:cNvSpPr txBox="1">
            <a:spLocks noGrp="1"/>
          </p:cNvSpPr>
          <p:nvPr>
            <p:ph sz="quarter" idx="14"/>
          </p:nvPr>
        </p:nvSpPr>
        <p:spPr>
          <a:xfrm>
            <a:off x="901700" y="6559524"/>
            <a:ext cx="4394200" cy="3635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hlinkClick r:id="rId3"/>
              </a:rPr>
              <a:t>SpedEndofYear@cde.state.co.us</a:t>
            </a:r>
            <a:r>
              <a:rPr lang="en-US" sz="1600" dirty="0"/>
              <a:t> </a:t>
            </a:r>
          </a:p>
          <a:p>
            <a:endParaRPr lang="en-US" dirty="0"/>
          </a:p>
        </p:txBody>
      </p:sp>
    </p:spTree>
    <p:extLst>
      <p:ext uri="{BB962C8B-B14F-4D97-AF65-F5344CB8AC3E}">
        <p14:creationId xmlns:p14="http://schemas.microsoft.com/office/powerpoint/2010/main" val="1437670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C1A5-4B9F-D44C-021E-3EFD8F30B41E}"/>
              </a:ext>
            </a:extLst>
          </p:cNvPr>
          <p:cNvSpPr>
            <a:spLocks noGrp="1"/>
          </p:cNvSpPr>
          <p:nvPr>
            <p:ph type="title"/>
          </p:nvPr>
        </p:nvSpPr>
        <p:spPr/>
        <p:txBody>
          <a:bodyPr/>
          <a:lstStyle/>
          <a:p>
            <a:r>
              <a:rPr lang="en-US" dirty="0" err="1"/>
              <a:t>SpED</a:t>
            </a:r>
            <a:r>
              <a:rPr lang="en-US" dirty="0"/>
              <a:t> End of Year:</a:t>
            </a:r>
            <a:br>
              <a:rPr lang="en-US" dirty="0"/>
            </a:br>
            <a:r>
              <a:rPr lang="en-US" dirty="0"/>
              <a:t>Questions &amp; Resources</a:t>
            </a:r>
          </a:p>
        </p:txBody>
      </p:sp>
      <p:sp>
        <p:nvSpPr>
          <p:cNvPr id="3" name="Content Placeholder 2">
            <a:extLst>
              <a:ext uri="{FF2B5EF4-FFF2-40B4-BE49-F238E27FC236}">
                <a16:creationId xmlns:a16="http://schemas.microsoft.com/office/drawing/2014/main" id="{59384088-40BC-08D6-0205-253D4FCBD2F7}"/>
              </a:ext>
            </a:extLst>
          </p:cNvPr>
          <p:cNvSpPr>
            <a:spLocks noGrp="1"/>
          </p:cNvSpPr>
          <p:nvPr>
            <p:ph sz="quarter" idx="13"/>
          </p:nvPr>
        </p:nvSpPr>
        <p:spPr/>
        <p:txBody>
          <a:bodyPr/>
          <a:lstStyle/>
          <a:p>
            <a:endParaRPr lang="en-US"/>
          </a:p>
        </p:txBody>
      </p:sp>
      <p:sp>
        <p:nvSpPr>
          <p:cNvPr id="4" name="Slide Number Placeholder 3">
            <a:extLst>
              <a:ext uri="{FF2B5EF4-FFF2-40B4-BE49-F238E27FC236}">
                <a16:creationId xmlns:a16="http://schemas.microsoft.com/office/drawing/2014/main" id="{5C4879D9-B998-F74B-37D1-55F3F6FD1211}"/>
              </a:ext>
            </a:extLst>
          </p:cNvPr>
          <p:cNvSpPr>
            <a:spLocks noGrp="1"/>
          </p:cNvSpPr>
          <p:nvPr>
            <p:ph type="sldNum" sz="quarter" idx="12"/>
          </p:nvPr>
        </p:nvSpPr>
        <p:spPr/>
        <p:txBody>
          <a:bodyPr/>
          <a:lstStyle/>
          <a:p>
            <a:fld id="{C479D5F6-EDCB-402A-AC08-4943A1820E8F}" type="slidenum">
              <a:rPr lang="en-US" smtClean="0"/>
              <a:pPr/>
              <a:t>27</a:t>
            </a:fld>
            <a:endParaRPr lang="en-US"/>
          </a:p>
        </p:txBody>
      </p:sp>
    </p:spTree>
    <p:extLst>
      <p:ext uri="{BB962C8B-B14F-4D97-AF65-F5344CB8AC3E}">
        <p14:creationId xmlns:p14="http://schemas.microsoft.com/office/powerpoint/2010/main" val="2142046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8BA04B-38C3-F56D-9244-BD58697180E9}"/>
              </a:ext>
            </a:extLst>
          </p:cNvPr>
          <p:cNvSpPr>
            <a:spLocks noGrp="1"/>
          </p:cNvSpPr>
          <p:nvPr>
            <p:ph type="ctrTitle"/>
          </p:nvPr>
        </p:nvSpPr>
        <p:spPr/>
        <p:txBody>
          <a:bodyPr/>
          <a:lstStyle/>
          <a:p>
            <a:r>
              <a:rPr lang="en-US"/>
              <a:t>Student End of Year</a:t>
            </a:r>
          </a:p>
        </p:txBody>
      </p:sp>
      <p:sp>
        <p:nvSpPr>
          <p:cNvPr id="6" name="Content Placeholder 5">
            <a:extLst>
              <a:ext uri="{FF2B5EF4-FFF2-40B4-BE49-F238E27FC236}">
                <a16:creationId xmlns:a16="http://schemas.microsoft.com/office/drawing/2014/main" id="{CF5321E8-1422-F901-E03D-63AA9E5F35B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1A4415BA-FBD4-9EB1-018F-9AB015D9DE2F}"/>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3938661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5E3931-3E62-31BA-DB08-04C8A8F44C76}"/>
              </a:ext>
            </a:extLst>
          </p:cNvPr>
          <p:cNvSpPr>
            <a:spLocks noGrp="1"/>
          </p:cNvSpPr>
          <p:nvPr>
            <p:ph type="title"/>
          </p:nvPr>
        </p:nvSpPr>
        <p:spPr/>
        <p:txBody>
          <a:bodyPr/>
          <a:lstStyle/>
          <a:p>
            <a:r>
              <a:rPr lang="en-US"/>
              <a:t>SEY Collection Timeline: </a:t>
            </a:r>
            <a:br>
              <a:rPr lang="en-US"/>
            </a:br>
            <a:r>
              <a:rPr lang="en-US"/>
              <a:t>Upcoming Events</a:t>
            </a:r>
          </a:p>
        </p:txBody>
      </p:sp>
      <p:sp>
        <p:nvSpPr>
          <p:cNvPr id="6" name="Ribbon: Tilted Up 5">
            <a:extLst>
              <a:ext uri="{FF2B5EF4-FFF2-40B4-BE49-F238E27FC236}">
                <a16:creationId xmlns:a16="http://schemas.microsoft.com/office/drawing/2014/main" id="{6D55A93F-EA8E-A57B-795B-7FBA6F8DA812}"/>
              </a:ext>
            </a:extLst>
          </p:cNvPr>
          <p:cNvSpPr/>
          <p:nvPr/>
        </p:nvSpPr>
        <p:spPr>
          <a:xfrm>
            <a:off x="2744922" y="246514"/>
            <a:ext cx="6853188" cy="830945"/>
          </a:xfrm>
          <a:prstGeom prst="ribbon2">
            <a:avLst>
              <a:gd name="adj1" fmla="val 24776"/>
              <a:gd name="adj2" fmla="val 75000"/>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rebuchet MS" panose="020B0603020202020204" pitchFamily="34" charset="0"/>
              </a:rPr>
              <a:t>5 Business Days Remaining Until State Deadline</a:t>
            </a:r>
          </a:p>
        </p:txBody>
      </p:sp>
      <p:graphicFrame>
        <p:nvGraphicFramePr>
          <p:cNvPr id="11" name="Table Placeholder 10">
            <a:extLst>
              <a:ext uri="{FF2B5EF4-FFF2-40B4-BE49-F238E27FC236}">
                <a16:creationId xmlns:a16="http://schemas.microsoft.com/office/drawing/2014/main" id="{4A046F5F-034D-A2DD-B7B6-B37CB3AF1360}"/>
              </a:ext>
            </a:extLst>
          </p:cNvPr>
          <p:cNvGraphicFramePr>
            <a:graphicFrameLocks noGrp="1"/>
          </p:cNvGraphicFramePr>
          <p:nvPr>
            <p:ph type="tbl" sz="quarter" idx="15"/>
            <p:extLst>
              <p:ext uri="{D42A27DB-BD31-4B8C-83A1-F6EECF244321}">
                <p14:modId xmlns:p14="http://schemas.microsoft.com/office/powerpoint/2010/main" val="558524747"/>
              </p:ext>
            </p:extLst>
          </p:nvPr>
        </p:nvGraphicFramePr>
        <p:xfrm>
          <a:off x="227916" y="1356838"/>
          <a:ext cx="11887200" cy="3953027"/>
        </p:xfrm>
        <a:graphic>
          <a:graphicData uri="http://schemas.openxmlformats.org/drawingml/2006/table">
            <a:tbl>
              <a:tblPr firstRow="1" bandRow="1">
                <a:tableStyleId>{69012ECD-51FC-41F1-AA8D-1B2483CD663E}</a:tableStyleId>
              </a:tblPr>
              <a:tblGrid>
                <a:gridCol w="2203315">
                  <a:extLst>
                    <a:ext uri="{9D8B030D-6E8A-4147-A177-3AD203B41FA5}">
                      <a16:colId xmlns:a16="http://schemas.microsoft.com/office/drawing/2014/main" val="3018245949"/>
                    </a:ext>
                  </a:extLst>
                </a:gridCol>
                <a:gridCol w="2127635">
                  <a:extLst>
                    <a:ext uri="{9D8B030D-6E8A-4147-A177-3AD203B41FA5}">
                      <a16:colId xmlns:a16="http://schemas.microsoft.com/office/drawing/2014/main" val="2137241566"/>
                    </a:ext>
                  </a:extLst>
                </a:gridCol>
                <a:gridCol w="7556250">
                  <a:extLst>
                    <a:ext uri="{9D8B030D-6E8A-4147-A177-3AD203B41FA5}">
                      <a16:colId xmlns:a16="http://schemas.microsoft.com/office/drawing/2014/main" val="1583735620"/>
                    </a:ext>
                  </a:extLst>
                </a:gridCol>
              </a:tblGrid>
              <a:tr h="407786">
                <a:tc>
                  <a:txBody>
                    <a:bodyPr/>
                    <a:lstStyle/>
                    <a:p>
                      <a:r>
                        <a:rPr lang="en-US" sz="1600">
                          <a:latin typeface="Trebuchet MS" panose="020B0603020202020204" pitchFamily="34" charset="0"/>
                        </a:rPr>
                        <a:t>Date</a:t>
                      </a:r>
                    </a:p>
                  </a:txBody>
                  <a:tcPr/>
                </a:tc>
                <a:tc>
                  <a:txBody>
                    <a:bodyPr/>
                    <a:lstStyle/>
                    <a:p>
                      <a:r>
                        <a:rPr lang="en-US" sz="1600">
                          <a:latin typeface="Trebuchet MS" panose="020B0603020202020204" pitchFamily="34" charset="0"/>
                        </a:rPr>
                        <a:t>Event</a:t>
                      </a:r>
                    </a:p>
                  </a:txBody>
                  <a:tcPr/>
                </a:tc>
                <a:tc>
                  <a:txBody>
                    <a:bodyPr/>
                    <a:lstStyle/>
                    <a:p>
                      <a:r>
                        <a:rPr lang="en-US" sz="1600">
                          <a:latin typeface="Trebuchet MS" panose="020B0603020202020204" pitchFamily="34" charset="0"/>
                        </a:rPr>
                        <a:t>Event Description</a:t>
                      </a:r>
                    </a:p>
                  </a:txBody>
                  <a:tcPr/>
                </a:tc>
                <a:extLst>
                  <a:ext uri="{0D108BD9-81ED-4DB2-BD59-A6C34878D82A}">
                    <a16:rowId xmlns:a16="http://schemas.microsoft.com/office/drawing/2014/main" val="1168917589"/>
                  </a:ext>
                </a:extLst>
              </a:tr>
              <a:tr h="490971">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8/9/2024 to 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Report Review</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 Validate Student End of Year data using CEDAR/COGNOS reports.</a:t>
                      </a:r>
                    </a:p>
                    <a:p>
                      <a:pPr marL="0" marR="0">
                        <a:lnSpc>
                          <a:spcPct val="107000"/>
                        </a:lnSpc>
                        <a:spcBef>
                          <a:spcPts val="0"/>
                        </a:spcBef>
                        <a:spcAft>
                          <a:spcPts val="0"/>
                        </a:spcAft>
                        <a:tabLst>
                          <a:tab pos="2028825" algn="l"/>
                        </a:tabLst>
                      </a:pPr>
                      <a:r>
                        <a:rPr lang="en-US" sz="1400">
                          <a:effectLst/>
                          <a:latin typeface="Trebuchet MS" panose="020B0603020202020204" pitchFamily="34" charset="0"/>
                        </a:rPr>
                        <a:t>• Submit snapshot as soon as review is complete</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459992380"/>
                  </a:ext>
                </a:extLst>
              </a:tr>
              <a:tr h="23645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9/5/2024</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rPr>
                        <a:t>State Deadline</a:t>
                      </a:r>
                      <a:endParaRPr lang="en-US" sz="1400" b="1">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rPr>
                        <a:t>Submit Student End of Year snapshot</a:t>
                      </a:r>
                      <a:endParaRPr lang="en-US" sz="14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B w="57150" cap="flat" cmpd="sng" algn="ctr">
                      <a:solidFill>
                        <a:schemeClr val="tx1"/>
                      </a:solidFill>
                      <a:prstDash val="solid"/>
                      <a:round/>
                      <a:headEnd type="none" w="med" len="med"/>
                      <a:tailEnd type="none" w="med" len="med"/>
                    </a:lnB>
                    <a:solidFill>
                      <a:srgbClr val="FEB0B0"/>
                    </a:solidFill>
                  </a:tcPr>
                </a:tc>
                <a:extLst>
                  <a:ext uri="{0D108BD9-81ED-4DB2-BD59-A6C34878D82A}">
                    <a16:rowId xmlns:a16="http://schemas.microsoft.com/office/drawing/2014/main" val="3600827321"/>
                  </a:ext>
                </a:extLst>
              </a:tr>
              <a:tr h="5486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8/18/2024</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2:30-3:30pm</a:t>
                      </a:r>
                    </a:p>
                  </a:txBody>
                  <a:tcPr marL="68580" marR="68580" marT="0" marB="0">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September SEY Office Hours: Focus – Cross LEA Phase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hlinkClick r:id="rId2"/>
                        </a:rPr>
                        <a:t>Registration Link</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8825931"/>
                  </a:ext>
                </a:extLst>
              </a:tr>
              <a:tr h="236457">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9/19/2024</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Cross LEA Open</a:t>
                      </a:r>
                    </a:p>
                  </a:txBody>
                  <a:tcPr marL="68580" marR="68580" marT="0" marB="0">
                    <a:lnT w="1270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 as soon as they receive a ‘snapshot unlocked’ notification from data pipeline; approximately mid-day.</a:t>
                      </a:r>
                    </a:p>
                  </a:txBody>
                  <a:tcPr marL="68580" marR="68580" marT="0" marB="0">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254161855"/>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Resubmit SEY snapshot</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784081"/>
                  </a:ext>
                </a:extLst>
              </a:tr>
              <a:tr h="2743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Post-Cross LEA Open</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Districts may begin updating their snapshot to address Post-Cross LEA business rules.</a:t>
                      </a: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467763420"/>
                  </a:ext>
                </a:extLst>
              </a:tr>
              <a:tr h="54864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11/19/2024</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B w="57150" cap="flat" cmpd="sng" algn="ctr">
                      <a:solidFill>
                        <a:schemeClr val="tx1"/>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Post-Cross phase ends. Districts must have error free SEY snapshot and have addressed any necessary post-cross changes.</a:t>
                      </a:r>
                    </a:p>
                  </a:txBody>
                  <a:tcPr marL="68580" marR="68580" marT="0" marB="0">
                    <a:lnB w="571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13049"/>
                  </a:ext>
                </a:extLst>
              </a:tr>
              <a:tr h="731520">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lnT w="57150" cap="flat" cmpd="sng" algn="ctr">
                      <a:solidFill>
                        <a:schemeClr val="tx1"/>
                      </a:solidFill>
                      <a:prstDash val="solid"/>
                      <a:round/>
                      <a:headEnd type="none" w="med" len="med"/>
                      <a:tailEnd type="none" w="med" len="med"/>
                    </a:lnT>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Collection closes.</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Superintendent Verification (sign-off) form due.</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rPr>
                        <a:t>• Data remains embargoed until the official release in January</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T w="571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2732957451"/>
                  </a:ext>
                </a:extLst>
              </a:tr>
            </a:tbl>
          </a:graphicData>
        </a:graphic>
      </p:graphicFrame>
      <p:sp>
        <p:nvSpPr>
          <p:cNvPr id="2" name="Rectangle: Rounded Corners 1">
            <a:hlinkClick r:id="rId3"/>
            <a:extLst>
              <a:ext uri="{FF2B5EF4-FFF2-40B4-BE49-F238E27FC236}">
                <a16:creationId xmlns:a16="http://schemas.microsoft.com/office/drawing/2014/main" id="{E7E2EB91-0374-5582-7ACC-741F875FB6AB}"/>
              </a:ext>
            </a:extLst>
          </p:cNvPr>
          <p:cNvSpPr/>
          <p:nvPr/>
        </p:nvSpPr>
        <p:spPr>
          <a:xfrm>
            <a:off x="186532" y="4944978"/>
            <a:ext cx="11818935" cy="370950"/>
          </a:xfrm>
          <a:prstGeom prst="roundRect">
            <a:avLst/>
          </a:prstGeom>
          <a:solidFill>
            <a:schemeClr val="accent3">
              <a:lumMod val="40000"/>
              <a:lumOff val="60000"/>
              <a:alpha val="50000"/>
            </a:schemeClr>
          </a:solidFill>
          <a:ln w="28575">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600">
                <a:latin typeface="Trebuchet MS" panose="020B0603020202020204" pitchFamily="34" charset="0"/>
                <a:hlinkClick r:id="rId3"/>
              </a:rPr>
              <a:t>Visit the SEY Website to download the complete SEY Collection Timeline with Training Dates</a:t>
            </a:r>
            <a:endParaRPr lang="en-US" sz="1600">
              <a:latin typeface="Trebuchet MS" panose="020B0603020202020204" pitchFamily="34" charset="0"/>
            </a:endParaRPr>
          </a:p>
        </p:txBody>
      </p:sp>
      <p:sp>
        <p:nvSpPr>
          <p:cNvPr id="3" name="Content Placeholder 5">
            <a:extLst>
              <a:ext uri="{FF2B5EF4-FFF2-40B4-BE49-F238E27FC236}">
                <a16:creationId xmlns:a16="http://schemas.microsoft.com/office/drawing/2014/main" id="{3D159FB0-3A49-D0DD-B88C-BD4A4B08F10F}"/>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5" name="Content Placeholder 9">
            <a:extLst>
              <a:ext uri="{FF2B5EF4-FFF2-40B4-BE49-F238E27FC236}">
                <a16:creationId xmlns:a16="http://schemas.microsoft.com/office/drawing/2014/main" id="{5EE83B49-FBC4-F603-DD3F-5A8F6874E836}"/>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6187B34F-788A-1E6D-8E8F-9DFA3BF43D0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4006630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PII?</a:t>
            </a: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97762" y="2706624"/>
            <a:ext cx="6251110" cy="3483864"/>
          </a:xfrm>
        </p:spPr>
        <p:txBody>
          <a:bodyPr vert="horz" lIns="91440" tIns="45720" rIns="91440" bIns="45720" rtlCol="0">
            <a:normAutofit/>
          </a:bodyPr>
          <a:lstStyle/>
          <a:p>
            <a:r>
              <a:rPr lang="en-US" sz="1700">
                <a:solidFill>
                  <a:schemeClr val="bg1"/>
                </a:solidFill>
              </a:rPr>
              <a:t>Student Personally Identifiable Information (PII) is defined by state and federal laws as information that, alone or in combination, personally identifies an individual</a:t>
            </a:r>
          </a:p>
          <a:p>
            <a:pPr lvl="1"/>
            <a:r>
              <a:rPr lang="en-US" sz="1700">
                <a:solidFill>
                  <a:schemeClr val="bg1"/>
                </a:solidFill>
              </a:rPr>
              <a:t>This includes direct identifiers </a:t>
            </a:r>
            <a:br>
              <a:rPr lang="en-US" sz="1700">
                <a:solidFill>
                  <a:schemeClr val="bg1"/>
                </a:solidFill>
              </a:rPr>
            </a:br>
            <a:r>
              <a:rPr lang="en-US" sz="1700">
                <a:solidFill>
                  <a:schemeClr val="bg1"/>
                </a:solidFill>
              </a:rPr>
              <a:t>(i.e. student and staff names, SASID, EDID, etc.)</a:t>
            </a:r>
          </a:p>
          <a:p>
            <a:pPr lvl="1"/>
            <a:r>
              <a:rPr lang="en-US" sz="1700">
                <a:solidFill>
                  <a:schemeClr val="bg1"/>
                </a:solidFill>
              </a:rPr>
              <a:t>Includes information that when combined is identifiable</a:t>
            </a:r>
          </a:p>
          <a:p>
            <a:r>
              <a:rPr lang="en-US" sz="17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solidFill>
                  <a:schemeClr val="bg1"/>
                </a:solidFill>
                <a:hlinkClick r:id="rId3"/>
              </a:rPr>
              <a:t>See the Data Privacy and Security website for </a:t>
            </a:r>
            <a:r>
              <a:rPr lang="en-US" sz="1800">
                <a:solidFill>
                  <a:schemeClr val="bg1"/>
                </a:solidFill>
                <a:hlinkClick r:id="rId3"/>
              </a:rPr>
              <a:t>prepared guidance on how to comply with this and other privacy laws.</a:t>
            </a:r>
            <a:endParaRPr lang="en-US"/>
          </a:p>
        </p:txBody>
      </p:sp>
      <p:sp>
        <p:nvSpPr>
          <p:cNvPr id="4" name="Slide Number Placeholder 3">
            <a:extLst>
              <a:ext uri="{FF2B5EF4-FFF2-40B4-BE49-F238E27FC236}">
                <a16:creationId xmlns:a16="http://schemas.microsoft.com/office/drawing/2014/main" id="{E34EB3A8-6B52-C988-E206-6C496A9ADF3C}"/>
              </a:ext>
            </a:extLst>
          </p:cNvPr>
          <p:cNvSpPr>
            <a:spLocks noGrp="1"/>
          </p:cNvSpPr>
          <p:nvPr>
            <p:ph type="sldNum" sz="quarter" idx="12"/>
          </p:nvPr>
        </p:nvSpPr>
        <p:spPr>
          <a:xfrm>
            <a:off x="10052978" y="6356350"/>
            <a:ext cx="1300821"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prstClr val="black">
                    <a:tint val="75000"/>
                  </a:prstClr>
                </a:solidFill>
                <a:latin typeface="Calibri" panose="020F0502020204030204"/>
              </a:rPr>
              <a:pPr algn="r">
                <a:spcAft>
                  <a:spcPts val="600"/>
                </a:spcAft>
                <a:defRPr/>
              </a:pPr>
              <a:t>3</a:t>
            </a:fld>
            <a:endParaRPr lang="en-US" sz="1200">
              <a:solidFill>
                <a:prstClr val="black">
                  <a:tint val="75000"/>
                </a:prstClr>
              </a:solidFill>
              <a:latin typeface="Calibri" panose="020F0502020204030204"/>
            </a:endParaRPr>
          </a:p>
        </p:txBody>
      </p:sp>
    </p:spTree>
    <p:extLst>
      <p:ext uri="{BB962C8B-B14F-4D97-AF65-F5344CB8AC3E}">
        <p14:creationId xmlns:p14="http://schemas.microsoft.com/office/powerpoint/2010/main" val="2593708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265FB6E-3C9B-4C0F-F3CA-CA57FA0A9FA0}"/>
              </a:ext>
            </a:extLst>
          </p:cNvPr>
          <p:cNvSpPr>
            <a:spLocks noGrp="1"/>
          </p:cNvSpPr>
          <p:nvPr>
            <p:ph type="title"/>
          </p:nvPr>
        </p:nvSpPr>
        <p:spPr/>
        <p:txBody>
          <a:bodyPr/>
          <a:lstStyle/>
          <a:p>
            <a:r>
              <a:rPr lang="en-US" dirty="0"/>
              <a:t>File Status as of 8:00 am on 8/29</a:t>
            </a:r>
          </a:p>
        </p:txBody>
      </p:sp>
      <p:sp>
        <p:nvSpPr>
          <p:cNvPr id="12" name="Text Placeholder 11">
            <a:extLst>
              <a:ext uri="{FF2B5EF4-FFF2-40B4-BE49-F238E27FC236}">
                <a16:creationId xmlns:a16="http://schemas.microsoft.com/office/drawing/2014/main" id="{0A1ABE81-F32E-A614-ED5A-FFAD3A7D95D4}"/>
              </a:ext>
            </a:extLst>
          </p:cNvPr>
          <p:cNvSpPr>
            <a:spLocks noGrp="1"/>
          </p:cNvSpPr>
          <p:nvPr>
            <p:ph type="body" sz="quarter" idx="13"/>
          </p:nvPr>
        </p:nvSpPr>
        <p:spPr/>
        <p:txBody>
          <a:bodyPr/>
          <a:lstStyle/>
          <a:p>
            <a:r>
              <a:rPr lang="en-US"/>
              <a:t>Snapshot Status</a:t>
            </a:r>
          </a:p>
        </p:txBody>
      </p:sp>
      <p:graphicFrame>
        <p:nvGraphicFramePr>
          <p:cNvPr id="8" name="Content Placeholder 7" descr="Student end of year snapshot status.">
            <a:extLst>
              <a:ext uri="{FF2B5EF4-FFF2-40B4-BE49-F238E27FC236}">
                <a16:creationId xmlns:a16="http://schemas.microsoft.com/office/drawing/2014/main" id="{C64310B3-8FCF-4461-597C-ECC0046DA1E8}"/>
              </a:ext>
            </a:extLst>
          </p:cNvPr>
          <p:cNvGraphicFramePr>
            <a:graphicFrameLocks noGrp="1"/>
          </p:cNvGraphicFramePr>
          <p:nvPr>
            <p:ph sz="half" idx="1"/>
            <p:extLst>
              <p:ext uri="{D42A27DB-BD31-4B8C-83A1-F6EECF244321}">
                <p14:modId xmlns:p14="http://schemas.microsoft.com/office/powerpoint/2010/main" val="1304217826"/>
              </p:ext>
            </p:extLst>
          </p:nvPr>
        </p:nvGraphicFramePr>
        <p:xfrm>
          <a:off x="838200" y="2286000"/>
          <a:ext cx="5181600" cy="361950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F8213921-7912-7E08-FDFA-445E990CD78A}"/>
              </a:ext>
            </a:extLst>
          </p:cNvPr>
          <p:cNvSpPr>
            <a:spLocks noGrp="1"/>
          </p:cNvSpPr>
          <p:nvPr>
            <p:ph type="body" sz="quarter" idx="14"/>
          </p:nvPr>
        </p:nvSpPr>
        <p:spPr/>
        <p:txBody>
          <a:bodyPr/>
          <a:lstStyle/>
          <a:p>
            <a:r>
              <a:rPr lang="en-US"/>
              <a:t>Notes</a:t>
            </a:r>
          </a:p>
        </p:txBody>
      </p:sp>
      <p:sp>
        <p:nvSpPr>
          <p:cNvPr id="11" name="Content Placeholder 10">
            <a:extLst>
              <a:ext uri="{FF2B5EF4-FFF2-40B4-BE49-F238E27FC236}">
                <a16:creationId xmlns:a16="http://schemas.microsoft.com/office/drawing/2014/main" id="{381E41DD-6579-B459-A6BD-F9B8F600FB7E}"/>
              </a:ext>
            </a:extLst>
          </p:cNvPr>
          <p:cNvSpPr>
            <a:spLocks noGrp="1"/>
          </p:cNvSpPr>
          <p:nvPr>
            <p:ph sz="half" idx="2"/>
          </p:nvPr>
        </p:nvSpPr>
        <p:spPr/>
        <p:txBody>
          <a:bodyPr>
            <a:normAutofit/>
          </a:bodyPr>
          <a:lstStyle/>
          <a:p>
            <a:r>
              <a:rPr lang="en-US"/>
              <a:t>LEAs who are error free and have reviewed their initial SEY data may submit their snapshot when ready.</a:t>
            </a:r>
          </a:p>
          <a:p>
            <a:r>
              <a:rPr lang="en-US"/>
              <a:t>LEAs with potential summer graduates/completers are encouraged to wait until August to submit their snapshot after they’ve updated any school exit types for grad/completers.</a:t>
            </a:r>
          </a:p>
        </p:txBody>
      </p:sp>
      <p:sp>
        <p:nvSpPr>
          <p:cNvPr id="3" name="Slide Number Placeholder 2">
            <a:extLst>
              <a:ext uri="{FF2B5EF4-FFF2-40B4-BE49-F238E27FC236}">
                <a16:creationId xmlns:a16="http://schemas.microsoft.com/office/drawing/2014/main" id="{88640820-5899-ECA3-2796-E0A7427836F0}"/>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17" name="Content Placeholder 5">
            <a:extLst>
              <a:ext uri="{FF2B5EF4-FFF2-40B4-BE49-F238E27FC236}">
                <a16:creationId xmlns:a16="http://schemas.microsoft.com/office/drawing/2014/main" id="{781C0BA6-4B42-7E9B-7275-FA992C0C1E02}"/>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18" name="Content Placeholder 9">
            <a:extLst>
              <a:ext uri="{FF2B5EF4-FFF2-40B4-BE49-F238E27FC236}">
                <a16:creationId xmlns:a16="http://schemas.microsoft.com/office/drawing/2014/main" id="{17759269-2AA0-A1E3-E17A-D1B867E1E72A}"/>
              </a:ext>
            </a:extLst>
          </p:cNvPr>
          <p:cNvSpPr>
            <a:spLocks noGrp="1"/>
          </p:cNvSpPr>
          <p:nvPr>
            <p:ph sz="quarter" idx="16"/>
          </p:nvPr>
        </p:nvSpPr>
        <p:spPr>
          <a:xfrm>
            <a:off x="6053138" y="6356350"/>
            <a:ext cx="4392612" cy="361950"/>
          </a:xfrm>
        </p:spPr>
        <p:txBody>
          <a:bodyPr>
            <a:normAutofit/>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10073562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43E040D-13F0-E440-971F-DEDC49F408F5}"/>
              </a:ext>
            </a:extLst>
          </p:cNvPr>
          <p:cNvSpPr>
            <a:spLocks noGrp="1"/>
          </p:cNvSpPr>
          <p:nvPr>
            <p:ph type="title"/>
          </p:nvPr>
        </p:nvSpPr>
        <p:spPr/>
        <p:txBody>
          <a:bodyPr/>
          <a:lstStyle/>
          <a:p>
            <a:r>
              <a:rPr lang="en-US"/>
              <a:t>Submit to CDE</a:t>
            </a:r>
          </a:p>
        </p:txBody>
      </p:sp>
      <p:pic>
        <p:nvPicPr>
          <p:cNvPr id="15" name="Content Placeholder 14" descr="1. Login to Pipeline&#10;2. Select 'student profile'&#10;3. select 'status dashboard'&#10;4. complete dropdown menu selections to choose student end of year&#10;5. press search&#10;6. If your status dashboard shows that there are 0 validation errors, then select 'submit to cde'">
            <a:extLst>
              <a:ext uri="{FF2B5EF4-FFF2-40B4-BE49-F238E27FC236}">
                <a16:creationId xmlns:a16="http://schemas.microsoft.com/office/drawing/2014/main" id="{BB048F6D-DC88-22F0-97A5-D9A5A0CBBE9F}"/>
              </a:ext>
            </a:extLst>
          </p:cNvPr>
          <p:cNvPicPr>
            <a:picLocks noGrp="1" noChangeAspect="1"/>
          </p:cNvPicPr>
          <p:nvPr>
            <p:ph idx="1"/>
          </p:nvPr>
        </p:nvPicPr>
        <p:blipFill>
          <a:blip r:embed="rId2"/>
          <a:stretch>
            <a:fillRect/>
          </a:stretch>
        </p:blipFill>
        <p:spPr>
          <a:xfrm>
            <a:off x="1062554" y="425701"/>
            <a:ext cx="10066892" cy="5204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Content Placeholder 5">
            <a:extLst>
              <a:ext uri="{FF2B5EF4-FFF2-40B4-BE49-F238E27FC236}">
                <a16:creationId xmlns:a16="http://schemas.microsoft.com/office/drawing/2014/main" id="{2AB87F7F-D8C5-02C1-06CC-328A870E3C08}"/>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 – Reagan Ward</a:t>
            </a:r>
          </a:p>
        </p:txBody>
      </p:sp>
      <p:sp>
        <p:nvSpPr>
          <p:cNvPr id="17" name="Content Placeholder 9">
            <a:extLst>
              <a:ext uri="{FF2B5EF4-FFF2-40B4-BE49-F238E27FC236}">
                <a16:creationId xmlns:a16="http://schemas.microsoft.com/office/drawing/2014/main" id="{D726062D-63D2-85F2-7345-FED3C44407DB}"/>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7" name="Slide Number Placeholder 6">
            <a:extLst>
              <a:ext uri="{FF2B5EF4-FFF2-40B4-BE49-F238E27FC236}">
                <a16:creationId xmlns:a16="http://schemas.microsoft.com/office/drawing/2014/main" id="{FA2A5ABF-74B2-B61A-3A46-9D05CBB05BEE}"/>
              </a:ext>
            </a:extLst>
          </p:cNvPr>
          <p:cNvSpPr>
            <a:spLocks noGrp="1"/>
          </p:cNvSpPr>
          <p:nvPr>
            <p:ph type="sldNum" sz="quarter" idx="12"/>
          </p:nvPr>
        </p:nvSpPr>
        <p:spPr/>
        <p:txBody>
          <a:bodyPr/>
          <a:lstStyle/>
          <a:p>
            <a:fld id="{C479D5F6-EDCB-402A-AC08-4943A1820E8F}" type="slidenum">
              <a:rPr lang="en-US" smtClean="0"/>
              <a:pPr/>
              <a:t>31</a:t>
            </a:fld>
            <a:endParaRPr lang="en-US"/>
          </a:p>
        </p:txBody>
      </p:sp>
    </p:spTree>
    <p:extLst>
      <p:ext uri="{BB962C8B-B14F-4D97-AF65-F5344CB8AC3E}">
        <p14:creationId xmlns:p14="http://schemas.microsoft.com/office/powerpoint/2010/main" val="28120610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F077-2A0C-4526-282C-C1539C4B6092}"/>
              </a:ext>
            </a:extLst>
          </p:cNvPr>
          <p:cNvSpPr>
            <a:spLocks noGrp="1"/>
          </p:cNvSpPr>
          <p:nvPr>
            <p:ph type="title"/>
          </p:nvPr>
        </p:nvSpPr>
        <p:spPr/>
        <p:txBody>
          <a:bodyPr/>
          <a:lstStyle/>
          <a:p>
            <a:r>
              <a:rPr lang="en-US" dirty="0"/>
              <a:t>Looking Ahead: Cross LEA Phase</a:t>
            </a:r>
          </a:p>
        </p:txBody>
      </p:sp>
      <p:sp>
        <p:nvSpPr>
          <p:cNvPr id="12" name="Text Placeholder 11">
            <a:extLst>
              <a:ext uri="{FF2B5EF4-FFF2-40B4-BE49-F238E27FC236}">
                <a16:creationId xmlns:a16="http://schemas.microsoft.com/office/drawing/2014/main" id="{E4E142BF-E186-ABAC-BF77-9BBD04DCEB51}"/>
              </a:ext>
            </a:extLst>
          </p:cNvPr>
          <p:cNvSpPr>
            <a:spLocks noGrp="1"/>
          </p:cNvSpPr>
          <p:nvPr>
            <p:ph type="body" sz="quarter" idx="13"/>
          </p:nvPr>
        </p:nvSpPr>
        <p:spPr/>
        <p:txBody>
          <a:bodyPr/>
          <a:lstStyle/>
          <a:p>
            <a:r>
              <a:rPr lang="en-US" dirty="0"/>
              <a:t>Purpose</a:t>
            </a:r>
          </a:p>
        </p:txBody>
      </p:sp>
      <p:sp>
        <p:nvSpPr>
          <p:cNvPr id="11" name="Content Placeholder 10">
            <a:extLst>
              <a:ext uri="{FF2B5EF4-FFF2-40B4-BE49-F238E27FC236}">
                <a16:creationId xmlns:a16="http://schemas.microsoft.com/office/drawing/2014/main" id="{EFE32948-9754-7BC1-629A-A53FC4873474}"/>
              </a:ext>
            </a:extLst>
          </p:cNvPr>
          <p:cNvSpPr>
            <a:spLocks noGrp="1"/>
          </p:cNvSpPr>
          <p:nvPr>
            <p:ph sz="half" idx="1"/>
          </p:nvPr>
        </p:nvSpPr>
        <p:spPr/>
        <p:txBody>
          <a:bodyPr>
            <a:normAutofit fontScale="77500" lnSpcReduction="20000"/>
          </a:bodyPr>
          <a:lstStyle/>
          <a:p>
            <a:r>
              <a:rPr lang="en-US" dirty="0"/>
              <a:t>Second phase of SEY collection</a:t>
            </a:r>
          </a:p>
          <a:p>
            <a:r>
              <a:rPr lang="en-US" dirty="0"/>
              <a:t>CDE runs a process to cross validate student educational history across all school districts/BOCES</a:t>
            </a:r>
          </a:p>
          <a:p>
            <a:pPr lvl="1"/>
            <a:r>
              <a:rPr lang="en-US" dirty="0"/>
              <a:t>SE700 series errors/warnings are triggered</a:t>
            </a:r>
          </a:p>
          <a:p>
            <a:pPr lvl="1"/>
            <a:r>
              <a:rPr lang="en-US" b="1" dirty="0">
                <a:solidFill>
                  <a:srgbClr val="C00000"/>
                </a:solidFill>
              </a:rPr>
              <a:t>NEW:</a:t>
            </a:r>
            <a:r>
              <a:rPr lang="en-US" b="1" dirty="0"/>
              <a:t> </a:t>
            </a:r>
            <a:r>
              <a:rPr lang="en-US" dirty="0"/>
              <a:t>SE800 series has been deactivated</a:t>
            </a:r>
            <a:r>
              <a:rPr lang="en-US"/>
              <a:t> since they were duplicates of many SE700 rules</a:t>
            </a:r>
            <a:endParaRPr lang="en-US" dirty="0"/>
          </a:p>
          <a:p>
            <a:r>
              <a:rPr lang="en-US" dirty="0"/>
              <a:t>Ensures accuracy of education statistics</a:t>
            </a:r>
          </a:p>
          <a:p>
            <a:pPr lvl="1"/>
            <a:r>
              <a:rPr lang="en-US" dirty="0"/>
              <a:t>Graduate/completers</a:t>
            </a:r>
          </a:p>
          <a:p>
            <a:pPr lvl="1"/>
            <a:r>
              <a:rPr lang="en-US" dirty="0"/>
              <a:t>Dropouts</a:t>
            </a:r>
          </a:p>
          <a:p>
            <a:pPr lvl="1"/>
            <a:r>
              <a:rPr lang="en-US" dirty="0"/>
              <a:t>Exit one district and recovered by another</a:t>
            </a:r>
          </a:p>
          <a:p>
            <a:pPr lvl="1"/>
            <a:r>
              <a:rPr lang="en-US" dirty="0"/>
              <a:t>Completed HSED</a:t>
            </a:r>
          </a:p>
          <a:p>
            <a:r>
              <a:rPr lang="en-US" b="1" dirty="0">
                <a:solidFill>
                  <a:srgbClr val="C00000"/>
                </a:solidFill>
              </a:rPr>
              <a:t>NEW: </a:t>
            </a:r>
            <a:r>
              <a:rPr lang="en-US" dirty="0"/>
              <a:t>Updated CEDAR/COGNOS reports for Cross LEA errors/warnings</a:t>
            </a:r>
          </a:p>
          <a:p>
            <a:endParaRPr lang="en-US" dirty="0"/>
          </a:p>
        </p:txBody>
      </p:sp>
      <p:sp>
        <p:nvSpPr>
          <p:cNvPr id="13" name="Text Placeholder 12">
            <a:extLst>
              <a:ext uri="{FF2B5EF4-FFF2-40B4-BE49-F238E27FC236}">
                <a16:creationId xmlns:a16="http://schemas.microsoft.com/office/drawing/2014/main" id="{B16E7F9E-1C4F-6B7B-27F9-E2B7ADA28F89}"/>
              </a:ext>
            </a:extLst>
          </p:cNvPr>
          <p:cNvSpPr>
            <a:spLocks noGrp="1"/>
          </p:cNvSpPr>
          <p:nvPr>
            <p:ph type="body" sz="quarter" idx="14"/>
          </p:nvPr>
        </p:nvSpPr>
        <p:spPr/>
        <p:txBody>
          <a:bodyPr/>
          <a:lstStyle/>
          <a:p>
            <a:r>
              <a:rPr lang="en-US" dirty="0"/>
              <a:t>Required LEA Tasks</a:t>
            </a:r>
          </a:p>
        </p:txBody>
      </p:sp>
      <p:sp>
        <p:nvSpPr>
          <p:cNvPr id="4" name="Slide Number Placeholder 3">
            <a:extLst>
              <a:ext uri="{FF2B5EF4-FFF2-40B4-BE49-F238E27FC236}">
                <a16:creationId xmlns:a16="http://schemas.microsoft.com/office/drawing/2014/main" id="{D3E8A9C2-6EBA-170A-A3E9-BD9C60C780E8}"/>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18" name="Content Placeholder 17">
            <a:extLst>
              <a:ext uri="{FF2B5EF4-FFF2-40B4-BE49-F238E27FC236}">
                <a16:creationId xmlns:a16="http://schemas.microsoft.com/office/drawing/2014/main" id="{CDE9ECDD-C7F8-4EBF-CFF4-8E3E9EAB1066}"/>
              </a:ext>
            </a:extLst>
          </p:cNvPr>
          <p:cNvSpPr>
            <a:spLocks noGrp="1"/>
          </p:cNvSpPr>
          <p:nvPr>
            <p:ph sz="half" idx="2"/>
          </p:nvPr>
        </p:nvSpPr>
        <p:spPr/>
        <p:txBody>
          <a:bodyPr/>
          <a:lstStyle/>
          <a:p>
            <a:r>
              <a:rPr lang="en-US" dirty="0"/>
              <a:t>Review errors/warnings</a:t>
            </a:r>
          </a:p>
          <a:p>
            <a:r>
              <a:rPr lang="en-US" dirty="0"/>
              <a:t>Create at least one SEY snapshot</a:t>
            </a:r>
          </a:p>
          <a:p>
            <a:r>
              <a:rPr lang="en-US" dirty="0"/>
              <a:t>Resubmit by October 17, 2024</a:t>
            </a:r>
          </a:p>
          <a:p>
            <a:r>
              <a:rPr lang="en-US" dirty="0"/>
              <a:t>Review data, making updates as needed</a:t>
            </a:r>
          </a:p>
          <a:p>
            <a:pPr lvl="1"/>
            <a:r>
              <a:rPr lang="en-US" dirty="0"/>
              <a:t>All data fields may be corrected during this phase</a:t>
            </a:r>
          </a:p>
          <a:p>
            <a:pPr lvl="1"/>
            <a:r>
              <a:rPr lang="en-US" dirty="0"/>
              <a:t>Last chance to correct any miscoded student demographic information</a:t>
            </a:r>
          </a:p>
          <a:p>
            <a:pPr marL="0" indent="0">
              <a:buNone/>
            </a:pPr>
            <a:endParaRPr lang="en-US" dirty="0"/>
          </a:p>
        </p:txBody>
      </p:sp>
      <p:sp>
        <p:nvSpPr>
          <p:cNvPr id="19" name="Content Placeholder 5">
            <a:extLst>
              <a:ext uri="{FF2B5EF4-FFF2-40B4-BE49-F238E27FC236}">
                <a16:creationId xmlns:a16="http://schemas.microsoft.com/office/drawing/2014/main" id="{3A38B493-D5BF-CA75-9F82-C71C2FB57BE1}"/>
              </a:ext>
            </a:extLst>
          </p:cNvPr>
          <p:cNvSpPr>
            <a:spLocks noGrp="1"/>
          </p:cNvSpPr>
          <p:nvPr>
            <p:ph sz="quarter" idx="15"/>
          </p:nvPr>
        </p:nvSpPr>
        <p:spPr>
          <a:xfrm>
            <a:off x="1366838" y="6356350"/>
            <a:ext cx="4483100" cy="361950"/>
          </a:xfrm>
        </p:spPr>
        <p:txBody>
          <a:bodyPr>
            <a:normAutofit/>
          </a:bodyPr>
          <a:lstStyle/>
          <a:p>
            <a:r>
              <a:rPr lang="en-US"/>
              <a:t>Student End of Year – Reagan Ward</a:t>
            </a:r>
          </a:p>
        </p:txBody>
      </p:sp>
      <p:sp>
        <p:nvSpPr>
          <p:cNvPr id="20" name="Content Placeholder 9">
            <a:extLst>
              <a:ext uri="{FF2B5EF4-FFF2-40B4-BE49-F238E27FC236}">
                <a16:creationId xmlns:a16="http://schemas.microsoft.com/office/drawing/2014/main" id="{78CD3A6B-5FD5-B70E-B4D2-D44B7CA80052}"/>
              </a:ext>
            </a:extLst>
          </p:cNvPr>
          <p:cNvSpPr>
            <a:spLocks noGrp="1"/>
          </p:cNvSpPr>
          <p:nvPr>
            <p:ph sz="quarter" idx="16"/>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9951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BE52D19-A51F-BE1E-BBE9-E5CF095C34C1}"/>
              </a:ext>
            </a:extLst>
          </p:cNvPr>
          <p:cNvSpPr>
            <a:spLocks noGrp="1"/>
          </p:cNvSpPr>
          <p:nvPr>
            <p:ph type="title"/>
          </p:nvPr>
        </p:nvSpPr>
        <p:spPr>
          <a:xfrm>
            <a:off x="1990724" y="205176"/>
            <a:ext cx="9667875" cy="898524"/>
          </a:xfrm>
        </p:spPr>
        <p:txBody>
          <a:bodyPr>
            <a:normAutofit/>
          </a:bodyPr>
          <a:lstStyle/>
          <a:p>
            <a:r>
              <a:rPr lang="en-US" i="1"/>
              <a:t>Graduation, Dropout, and Completion Rates: </a:t>
            </a:r>
            <a:br>
              <a:rPr lang="en-US" i="1"/>
            </a:br>
            <a:r>
              <a:rPr lang="en-US" i="1"/>
              <a:t>Understanding and Use for Continuous Improvement</a:t>
            </a:r>
          </a:p>
        </p:txBody>
      </p:sp>
      <p:sp>
        <p:nvSpPr>
          <p:cNvPr id="13" name="Scroll: Vertical 12">
            <a:extLst>
              <a:ext uri="{FF2B5EF4-FFF2-40B4-BE49-F238E27FC236}">
                <a16:creationId xmlns:a16="http://schemas.microsoft.com/office/drawing/2014/main" id="{94C34FAB-F54A-196C-D00B-27F28360705C}"/>
              </a:ext>
            </a:extLst>
          </p:cNvPr>
          <p:cNvSpPr/>
          <p:nvPr/>
        </p:nvSpPr>
        <p:spPr>
          <a:xfrm>
            <a:off x="161925" y="139700"/>
            <a:ext cx="1685925" cy="964247"/>
          </a:xfrm>
          <a:prstGeom prst="verticalScroll">
            <a:avLst>
              <a:gd name="adj" fmla="val 17439"/>
            </a:avLst>
          </a:prstGeom>
          <a:solidFill>
            <a:schemeClr val="accent2"/>
          </a:solidFill>
          <a:ln>
            <a:solidFill>
              <a:schemeClr val="accent3"/>
            </a:solid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sz="2000" b="1">
                <a:latin typeface="Trebuchet MS" panose="020B0603020202020204" pitchFamily="34" charset="0"/>
              </a:rPr>
              <a:t>Upcoming Webinar</a:t>
            </a:r>
          </a:p>
        </p:txBody>
      </p:sp>
      <p:sp>
        <p:nvSpPr>
          <p:cNvPr id="8" name="Content Placeholder 7">
            <a:extLst>
              <a:ext uri="{FF2B5EF4-FFF2-40B4-BE49-F238E27FC236}">
                <a16:creationId xmlns:a16="http://schemas.microsoft.com/office/drawing/2014/main" id="{F6747628-C719-50E7-08F6-F717D2C62811}"/>
              </a:ext>
            </a:extLst>
          </p:cNvPr>
          <p:cNvSpPr>
            <a:spLocks noGrp="1"/>
          </p:cNvSpPr>
          <p:nvPr>
            <p:ph idx="1"/>
          </p:nvPr>
        </p:nvSpPr>
        <p:spPr/>
        <p:txBody>
          <a:bodyPr>
            <a:normAutofit lnSpcReduction="10000"/>
          </a:bodyPr>
          <a:lstStyle/>
          <a:p>
            <a:r>
              <a:rPr lang="en-US" dirty="0"/>
              <a:t>Host: Accountability Unit and SEY Collection Lead</a:t>
            </a:r>
          </a:p>
          <a:p>
            <a:r>
              <a:rPr lang="en-US" dirty="0"/>
              <a:t>Topics:</a:t>
            </a:r>
          </a:p>
          <a:p>
            <a:pPr lvl="1"/>
            <a:r>
              <a:rPr lang="en-US" dirty="0"/>
              <a:t>Overview of how graduation, completion, and dropout rates are used for state accountability determinations and improvement efforts.</a:t>
            </a:r>
          </a:p>
          <a:p>
            <a:pPr lvl="1"/>
            <a:r>
              <a:rPr lang="en-US" dirty="0"/>
              <a:t>Explore how graduation, completion, and dropout rates are calculated in the state of Colorado</a:t>
            </a:r>
          </a:p>
          <a:p>
            <a:r>
              <a:rPr lang="en-US" dirty="0"/>
              <a:t>Audience: </a:t>
            </a:r>
          </a:p>
          <a:p>
            <a:pPr lvl="1"/>
            <a:r>
              <a:rPr lang="en-US" dirty="0"/>
              <a:t>District Accountability Contacts</a:t>
            </a:r>
          </a:p>
          <a:p>
            <a:pPr lvl="1"/>
            <a:r>
              <a:rPr lang="en-US" dirty="0"/>
              <a:t>District Leaders</a:t>
            </a:r>
          </a:p>
          <a:p>
            <a:pPr lvl="1"/>
            <a:r>
              <a:rPr lang="en-US" dirty="0"/>
              <a:t>District data staff who support SEY rates</a:t>
            </a:r>
          </a:p>
          <a:p>
            <a:pPr lvl="1"/>
            <a:r>
              <a:rPr lang="en-US" dirty="0"/>
              <a:t>Interested district staff</a:t>
            </a:r>
          </a:p>
          <a:p>
            <a:r>
              <a:rPr lang="en-US" dirty="0"/>
              <a:t>Date/Time: September 12, 2024, 1:00-2:00pm</a:t>
            </a:r>
          </a:p>
          <a:p>
            <a:r>
              <a:rPr lang="en-US" dirty="0">
                <a:hlinkClick r:id="rId2"/>
              </a:rPr>
              <a:t>Registration Link</a:t>
            </a:r>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51E928A-2A8E-9B41-DCC9-6CE66BD890CD}"/>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1" name="Content Placeholder 5">
            <a:extLst>
              <a:ext uri="{FF2B5EF4-FFF2-40B4-BE49-F238E27FC236}">
                <a16:creationId xmlns:a16="http://schemas.microsoft.com/office/drawing/2014/main" id="{3F2C13CA-CE5A-E6C5-B502-CF8D62EBF414}"/>
              </a:ext>
            </a:extLst>
          </p:cNvPr>
          <p:cNvSpPr>
            <a:spLocks noGrp="1"/>
          </p:cNvSpPr>
          <p:nvPr>
            <p:ph sz="quarter" idx="13"/>
          </p:nvPr>
        </p:nvSpPr>
        <p:spPr>
          <a:xfrm>
            <a:off x="1366838" y="6356350"/>
            <a:ext cx="4483100" cy="361950"/>
          </a:xfrm>
        </p:spPr>
        <p:txBody>
          <a:bodyPr>
            <a:normAutofit/>
          </a:bodyPr>
          <a:lstStyle/>
          <a:p>
            <a:r>
              <a:rPr lang="en-US" dirty="0"/>
              <a:t>Student End of Year – Reagan Ward</a:t>
            </a:r>
          </a:p>
        </p:txBody>
      </p:sp>
      <p:sp>
        <p:nvSpPr>
          <p:cNvPr id="12" name="Content Placeholder 9">
            <a:extLst>
              <a:ext uri="{FF2B5EF4-FFF2-40B4-BE49-F238E27FC236}">
                <a16:creationId xmlns:a16="http://schemas.microsoft.com/office/drawing/2014/main" id="{B58C46B1-8EA3-98AF-624A-242BBCC549CD}"/>
              </a:ext>
            </a:extLst>
          </p:cNvPr>
          <p:cNvSpPr>
            <a:spLocks noGrp="1"/>
          </p:cNvSpPr>
          <p:nvPr>
            <p:ph sz="quarter" idx="14"/>
          </p:nvPr>
        </p:nvSpPr>
        <p:spPr>
          <a:xfrm>
            <a:off x="6053138" y="6356350"/>
            <a:ext cx="4392612" cy="361950"/>
          </a:xfrm>
        </p:spPr>
        <p:txBody>
          <a:bodyPr>
            <a:normAutofit/>
          </a:bodyPr>
          <a:lstStyle/>
          <a:p>
            <a:r>
              <a:rPr lang="en-US" dirty="0">
                <a:hlinkClick r:id="rId3">
                  <a:extLst>
                    <a:ext uri="{A12FA001-AC4F-418D-AE19-62706E023703}">
                      <ahyp:hlinkClr xmlns:ahyp="http://schemas.microsoft.com/office/drawing/2018/hyperlinkcolor" val="tx"/>
                    </a:ext>
                  </a:extLst>
                </a:hlinkClick>
              </a:rPr>
              <a:t>StudentEndOfYear@cde.state.co.us</a:t>
            </a:r>
            <a:r>
              <a:rPr lang="en-US" dirty="0"/>
              <a:t> </a:t>
            </a:r>
          </a:p>
        </p:txBody>
      </p:sp>
    </p:spTree>
    <p:extLst>
      <p:ext uri="{BB962C8B-B14F-4D97-AF65-F5344CB8AC3E}">
        <p14:creationId xmlns:p14="http://schemas.microsoft.com/office/powerpoint/2010/main" val="2971538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t>Questions &amp; Answers:</a:t>
            </a:r>
            <a:br>
              <a:rPr lang="en-US"/>
            </a:br>
            <a:r>
              <a:rPr lang="en-US"/>
              <a:t>Student End of Year</a:t>
            </a:r>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lstStyle/>
          <a:p>
            <a:r>
              <a:rPr lang="en-US">
                <a:hlinkClick r:id="rId2"/>
              </a:rPr>
              <a:t>StudentEndOfYear@cde.state.co.us</a:t>
            </a:r>
            <a:endParaRPr lang="en-US"/>
          </a:p>
          <a:p>
            <a:r>
              <a:rPr lang="en-US"/>
              <a:t>720-484-9057</a:t>
            </a:r>
          </a:p>
          <a:p>
            <a:endParaRPr lang="en-US"/>
          </a:p>
          <a:p>
            <a:r>
              <a:rPr lang="en-US">
                <a:hlinkClick r:id="rId3"/>
              </a:rPr>
              <a:t>Student End of Year Website</a:t>
            </a:r>
            <a:endParaRPr lang="en-US"/>
          </a:p>
          <a:p>
            <a:r>
              <a:rPr lang="en-US">
                <a:hlinkClick r:id="rId4"/>
              </a:rPr>
              <a:t>Student Interchange Website</a:t>
            </a:r>
            <a:endParaRPr lang="en-US"/>
          </a:p>
          <a:p>
            <a:r>
              <a:rPr lang="en-US">
                <a:hlinkClick r:id="rId5"/>
              </a:rPr>
              <a:t>Graduation Guidelines Website</a:t>
            </a:r>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619942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Student October</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Brooke Wenzel</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2273958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Regular Phase</a:t>
            </a:r>
          </a:p>
        </p:txBody>
      </p:sp>
      <p:graphicFrame>
        <p:nvGraphicFramePr>
          <p:cNvPr id="8" name="Table Placeholder 7">
            <a:extLst>
              <a:ext uri="{FF2B5EF4-FFF2-40B4-BE49-F238E27FC236}">
                <a16:creationId xmlns:a16="http://schemas.microsoft.com/office/drawing/2014/main" id="{0AA46493-7A36-0C49-C5A7-D18F10C7496C}"/>
              </a:ext>
            </a:extLst>
          </p:cNvPr>
          <p:cNvGraphicFramePr>
            <a:graphicFrameLocks noGrp="1"/>
          </p:cNvGraphicFramePr>
          <p:nvPr>
            <p:ph type="tbl" sz="quarter" idx="15"/>
            <p:extLst>
              <p:ext uri="{D42A27DB-BD31-4B8C-83A1-F6EECF244321}">
                <p14:modId xmlns:p14="http://schemas.microsoft.com/office/powerpoint/2010/main" val="4283967592"/>
              </p:ext>
            </p:extLst>
          </p:nvPr>
        </p:nvGraphicFramePr>
        <p:xfrm>
          <a:off x="360626" y="92916"/>
          <a:ext cx="11470748" cy="5766992"/>
        </p:xfrm>
        <a:graphic>
          <a:graphicData uri="http://schemas.openxmlformats.org/drawingml/2006/table">
            <a:tbl>
              <a:tblPr firstRow="1" bandRow="1"/>
              <a:tblGrid>
                <a:gridCol w="2099604">
                  <a:extLst>
                    <a:ext uri="{9D8B030D-6E8A-4147-A177-3AD203B41FA5}">
                      <a16:colId xmlns:a16="http://schemas.microsoft.com/office/drawing/2014/main" val="3575710295"/>
                    </a:ext>
                  </a:extLst>
                </a:gridCol>
                <a:gridCol w="2009241">
                  <a:extLst>
                    <a:ext uri="{9D8B030D-6E8A-4147-A177-3AD203B41FA5}">
                      <a16:colId xmlns:a16="http://schemas.microsoft.com/office/drawing/2014/main" val="323998570"/>
                    </a:ext>
                  </a:extLst>
                </a:gridCol>
                <a:gridCol w="7361903">
                  <a:extLst>
                    <a:ext uri="{9D8B030D-6E8A-4147-A177-3AD203B41FA5}">
                      <a16:colId xmlns:a16="http://schemas.microsoft.com/office/drawing/2014/main" val="1565334172"/>
                    </a:ext>
                  </a:extLst>
                </a:gridCol>
              </a:tblGrid>
              <a:tr h="209709">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14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377107315"/>
                  </a:ext>
                </a:extLst>
              </a:tr>
              <a:tr h="463102">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07/15/2024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uploading Student Interchange Files (Student Demographic and Student School Association).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3081404829"/>
                  </a:ext>
                </a:extLst>
              </a:tr>
              <a:tr h="68952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08/23/2024</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Open</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rPr>
                        <a:t>Districts may begin creating snapshots. Student October Snapshot dependencies are the Student Demographic File, Student School Association File, Title I File (if applicable) and At-Risk File.</a:t>
                      </a:r>
                      <a:endParaRPr lang="en-US" sz="1400">
                        <a:effectLst/>
                        <a:highlight>
                          <a:srgbClr val="D2E9F5"/>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233541262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08/28/2024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Training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614117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New Respondent Training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61706331"/>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09/10/2024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English Language Learner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2864785"/>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Veteran Respondent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6498494"/>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09/16/2024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Postsecondary Program Coding Training 11-12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9217154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09/24/2024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First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038549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10/01/2024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Official Count Day 2024</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5239478"/>
                  </a:ext>
                </a:extLst>
              </a:tr>
              <a:tr h="435483">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Upload Student Demographic and Student School Association Files. Upload Title I Interchange File (if applicable). Upload At-Risk Interchange File.</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0121398"/>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Last day of Student October Count Window for districts with 5-day school week.</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7757500"/>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10/09/2024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Interchange File uploads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12937092"/>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Mid-Collection Office Hours 10-11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8093547"/>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10/14/2024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Create an initial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652658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10/22/2024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Error free Student October Snapshot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9709653"/>
                  </a:ext>
                </a:extLst>
              </a:tr>
              <a:tr h="209709">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10/24/2024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Validation, Transfer Enrollment Exceptions and Cognos Reports 1-2 p.m.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25080276"/>
                  </a:ext>
                </a:extLst>
              </a:tr>
              <a:tr h="263237">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10/28/2024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1400">
                          <a:effectLst/>
                          <a:latin typeface="Trebuchet MS" panose="020B0603020202020204" pitchFamily="34" charset="0"/>
                          <a:ea typeface="Calibri" panose="020F0502020204030204" pitchFamily="34" charset="0"/>
                          <a:cs typeface="Times New Roman" panose="02020603050405020304" pitchFamily="18" charset="0"/>
                        </a:rPr>
                        <a:t>Data Pipeline Duplicate Process and Submission 9-10 a.m.</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47539041"/>
                  </a:ext>
                </a:extLst>
              </a:tr>
              <a:tr h="501124">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11/01/2024</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Report Review</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rPr>
                        <a:t>Review Student October Cognos Reports for data validation. Submit Student October Snapshot data as soon as review is complete.</a:t>
                      </a:r>
                      <a:endParaRPr lang="en-US" sz="1400">
                        <a:effectLst/>
                        <a:highlight>
                          <a:srgbClr val="FFFFCC"/>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2898546168"/>
                  </a:ext>
                </a:extLst>
              </a:tr>
              <a:tr h="435483">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11/08/2024</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State Deadline</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14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Submit Student October Snapshot data</a:t>
                      </a:r>
                      <a:endParaRPr lang="en-US" sz="14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80974023"/>
                  </a:ext>
                </a:extLst>
              </a:tr>
            </a:tbl>
          </a:graphicData>
        </a:graphic>
      </p:graphicFrame>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1302995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A3BD-6E2F-F670-3E18-E0B7BB708589}"/>
              </a:ext>
            </a:extLst>
          </p:cNvPr>
          <p:cNvSpPr>
            <a:spLocks noGrp="1"/>
          </p:cNvSpPr>
          <p:nvPr>
            <p:ph type="title"/>
          </p:nvPr>
        </p:nvSpPr>
        <p:spPr/>
        <p:txBody>
          <a:bodyPr/>
          <a:lstStyle/>
          <a:p>
            <a:r>
              <a:rPr lang="en-US"/>
              <a:t>Student October Timeline – Duplicate Process</a:t>
            </a:r>
          </a:p>
        </p:txBody>
      </p:sp>
      <p:sp>
        <p:nvSpPr>
          <p:cNvPr id="4" name="Content Placeholder 3">
            <a:extLst>
              <a:ext uri="{FF2B5EF4-FFF2-40B4-BE49-F238E27FC236}">
                <a16:creationId xmlns:a16="http://schemas.microsoft.com/office/drawing/2014/main" id="{2B18C3B0-B3CA-5D72-EF68-49253F712731}"/>
              </a:ext>
            </a:extLst>
          </p:cNvPr>
          <p:cNvSpPr>
            <a:spLocks noGrp="1"/>
          </p:cNvSpPr>
          <p:nvPr>
            <p:ph sz="quarter" idx="13"/>
          </p:nvPr>
        </p:nvSpPr>
        <p:spPr/>
        <p:txBody>
          <a:bodyPr>
            <a:normAutofit fontScale="92500" lnSpcReduction="10000"/>
          </a:bodyPr>
          <a:lstStyle/>
          <a:p>
            <a:r>
              <a:rPr lang="en-US"/>
              <a:t>Student October</a:t>
            </a:r>
          </a:p>
        </p:txBody>
      </p:sp>
      <p:sp>
        <p:nvSpPr>
          <p:cNvPr id="5" name="Content Placeholder 4">
            <a:extLst>
              <a:ext uri="{FF2B5EF4-FFF2-40B4-BE49-F238E27FC236}">
                <a16:creationId xmlns:a16="http://schemas.microsoft.com/office/drawing/2014/main" id="{581A4BA4-E7DC-D3FB-5B79-12E57F0410EB}"/>
              </a:ext>
            </a:extLst>
          </p:cNvPr>
          <p:cNvSpPr>
            <a:spLocks noGrp="1"/>
          </p:cNvSpPr>
          <p:nvPr>
            <p:ph sz="quarter" idx="14"/>
          </p:nvPr>
        </p:nvSpPr>
        <p:spPr/>
        <p:txBody>
          <a:bodyPr>
            <a:normAutofit fontScale="92500" lnSpcReduction="10000"/>
          </a:bodyPr>
          <a:lstStyle/>
          <a:p>
            <a:r>
              <a:rPr lang="en-US"/>
              <a:t>StudentOctober@cde.state.co.us</a:t>
            </a:r>
          </a:p>
        </p:txBody>
      </p:sp>
      <p:sp>
        <p:nvSpPr>
          <p:cNvPr id="3" name="Slide Number Placeholder 2">
            <a:extLst>
              <a:ext uri="{FF2B5EF4-FFF2-40B4-BE49-F238E27FC236}">
                <a16:creationId xmlns:a16="http://schemas.microsoft.com/office/drawing/2014/main" id="{7D51251C-DC67-63B7-0896-FE6984428C26}"/>
              </a:ext>
            </a:extLst>
          </p:cNvPr>
          <p:cNvSpPr>
            <a:spLocks noGrp="1"/>
          </p:cNvSpPr>
          <p:nvPr>
            <p:ph type="sldNum" sz="quarter" idx="12"/>
          </p:nvPr>
        </p:nvSpPr>
        <p:spPr/>
        <p:txBody>
          <a:bodyPr/>
          <a:lstStyle/>
          <a:p>
            <a:fld id="{C479D5F6-EDCB-402A-AC08-4943A1820E8F}" type="slidenum">
              <a:rPr lang="en-US" smtClean="0"/>
              <a:pPr/>
              <a:t>37</a:t>
            </a:fld>
            <a:endParaRPr lang="en-US"/>
          </a:p>
        </p:txBody>
      </p:sp>
      <p:graphicFrame>
        <p:nvGraphicFramePr>
          <p:cNvPr id="9" name="Table Placeholder 8">
            <a:extLst>
              <a:ext uri="{FF2B5EF4-FFF2-40B4-BE49-F238E27FC236}">
                <a16:creationId xmlns:a16="http://schemas.microsoft.com/office/drawing/2014/main" id="{0BFFC5E5-E3E3-2BE7-2EB0-5E2D2F35FDFA}"/>
              </a:ext>
            </a:extLst>
          </p:cNvPr>
          <p:cNvGraphicFramePr>
            <a:graphicFrameLocks noGrp="1"/>
          </p:cNvGraphicFramePr>
          <p:nvPr>
            <p:ph type="tbl" sz="quarter" idx="15"/>
            <p:extLst>
              <p:ext uri="{D42A27DB-BD31-4B8C-83A1-F6EECF244321}">
                <p14:modId xmlns:p14="http://schemas.microsoft.com/office/powerpoint/2010/main" val="3291694265"/>
              </p:ext>
            </p:extLst>
          </p:nvPr>
        </p:nvGraphicFramePr>
        <p:xfrm>
          <a:off x="1064071" y="671511"/>
          <a:ext cx="10075830" cy="4467629"/>
        </p:xfrm>
        <a:graphic>
          <a:graphicData uri="http://schemas.openxmlformats.org/drawingml/2006/table">
            <a:tbl>
              <a:tblPr firstRow="1" bandRow="1"/>
              <a:tblGrid>
                <a:gridCol w="1844278">
                  <a:extLst>
                    <a:ext uri="{9D8B030D-6E8A-4147-A177-3AD203B41FA5}">
                      <a16:colId xmlns:a16="http://schemas.microsoft.com/office/drawing/2014/main" val="224357965"/>
                    </a:ext>
                  </a:extLst>
                </a:gridCol>
                <a:gridCol w="1764904">
                  <a:extLst>
                    <a:ext uri="{9D8B030D-6E8A-4147-A177-3AD203B41FA5}">
                      <a16:colId xmlns:a16="http://schemas.microsoft.com/office/drawing/2014/main" val="1159545008"/>
                    </a:ext>
                  </a:extLst>
                </a:gridCol>
                <a:gridCol w="6466648">
                  <a:extLst>
                    <a:ext uri="{9D8B030D-6E8A-4147-A177-3AD203B41FA5}">
                      <a16:colId xmlns:a16="http://schemas.microsoft.com/office/drawing/2014/main" val="239024418"/>
                    </a:ext>
                  </a:extLst>
                </a:gridCol>
              </a:tblGrid>
              <a:tr h="392482">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Date</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nSpc>
                          <a:spcPct val="107000"/>
                        </a:lnSpc>
                        <a:spcBef>
                          <a:spcPts val="0"/>
                        </a:spcBef>
                        <a:spcAft>
                          <a:spcPts val="0"/>
                        </a:spcAft>
                        <a:tabLst>
                          <a:tab pos="2028825" algn="l"/>
                        </a:tabLst>
                      </a:pPr>
                      <a:r>
                        <a:rPr lang="en-US" sz="2000" b="1">
                          <a:solidFill>
                            <a:srgbClr val="FFFFFF"/>
                          </a:solidFill>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2000">
                        <a:effectLst/>
                        <a:highlight>
                          <a:srgbClr val="000000"/>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947742644"/>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11/12/2024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12:00 p.m.</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Duplicate funding documentation due to School Auditing Office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3195753342"/>
                  </a:ext>
                </a:extLst>
              </a:tr>
              <a:tr h="392482">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11/18/2024</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Other Date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07000"/>
                        </a:lnSpc>
                        <a:spcBef>
                          <a:spcPts val="0"/>
                        </a:spcBef>
                        <a:spcAft>
                          <a:spcPts val="0"/>
                        </a:spcAft>
                        <a:tabLst>
                          <a:tab pos="2028825" algn="l"/>
                        </a:tabLst>
                      </a:pPr>
                      <a:r>
                        <a:rPr lang="en-US" sz="2000">
                          <a:effectLst/>
                          <a:latin typeface="Trebuchet MS" panose="020B0603020202020204" pitchFamily="34" charset="0"/>
                          <a:ea typeface="Calibri" panose="020F0502020204030204" pitchFamily="34" charset="0"/>
                          <a:cs typeface="Times New Roman" panose="02020603050405020304" pitchFamily="18" charset="0"/>
                        </a:rPr>
                        <a:t>School Auditing makes decisions on funding duplicates</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714359"/>
                  </a:ext>
                </a:extLst>
              </a:tr>
              <a:tr h="815030">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11/27/2024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Resubmit Student October Snapshot data to CDE based on decisions from School Auditing</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488996673"/>
                  </a:ext>
                </a:extLst>
              </a:tr>
              <a:tr h="1660123">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12/06/2024</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Deadline</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Collection closes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Secretary of the Board of Education Verification (sign-off) form due. </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028825" algn="l"/>
                        </a:tabLst>
                      </a:pPr>
                      <a:r>
                        <a:rPr lang="en-US" sz="2000">
                          <a:solidFill>
                            <a:srgbClr val="000000"/>
                          </a:solidFill>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rPr>
                        <a:t>Data remains embargoed until the official release in January.</a:t>
                      </a:r>
                      <a:endParaRPr lang="en-US" sz="2000">
                        <a:effectLst/>
                        <a:highlight>
                          <a:srgbClr val="FF9999"/>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676233092"/>
                  </a:ext>
                </a:extLst>
              </a:tr>
              <a:tr h="392482">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01/15/2025</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tc>
                  <a:txBody>
                    <a:bodyPr/>
                    <a:lstStyle/>
                    <a:p>
                      <a:pPr marL="0" marR="0">
                        <a:lnSpc>
                          <a:spcPct val="107000"/>
                        </a:lnSpc>
                        <a:spcBef>
                          <a:spcPts val="0"/>
                        </a:spcBef>
                        <a:spcAft>
                          <a:spcPts val="0"/>
                        </a:spcAft>
                        <a:tabLst>
                          <a:tab pos="2028825" algn="l"/>
                        </a:tabLst>
                      </a:pPr>
                      <a:r>
                        <a:rPr lang="en-US" sz="2000">
                          <a:solidFill>
                            <a:srgbClr val="000000"/>
                          </a:solidFill>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rPr>
                        <a:t>Official data release</a:t>
                      </a:r>
                      <a:endParaRPr lang="en-US" sz="2000">
                        <a:effectLst/>
                        <a:highlight>
                          <a:srgbClr val="CEF4DA"/>
                        </a:highligh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EF4DA"/>
                    </a:solidFill>
                  </a:tcPr>
                </a:tc>
                <a:extLst>
                  <a:ext uri="{0D108BD9-81ED-4DB2-BD59-A6C34878D82A}">
                    <a16:rowId xmlns:a16="http://schemas.microsoft.com/office/drawing/2014/main" val="669290410"/>
                  </a:ext>
                </a:extLst>
              </a:tr>
            </a:tbl>
          </a:graphicData>
        </a:graphic>
      </p:graphicFrame>
    </p:spTree>
    <p:extLst>
      <p:ext uri="{BB962C8B-B14F-4D97-AF65-F5344CB8AC3E}">
        <p14:creationId xmlns:p14="http://schemas.microsoft.com/office/powerpoint/2010/main" val="900576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662E-6E8F-8BFD-1220-0B4C256C3BF6}"/>
              </a:ext>
            </a:extLst>
          </p:cNvPr>
          <p:cNvSpPr>
            <a:spLocks noGrp="1"/>
          </p:cNvSpPr>
          <p:nvPr>
            <p:ph type="title"/>
          </p:nvPr>
        </p:nvSpPr>
        <p:spPr/>
        <p:txBody>
          <a:bodyPr/>
          <a:lstStyle/>
          <a:p>
            <a:r>
              <a:rPr lang="en-US" dirty="0"/>
              <a:t>Student October Training Schedule</a:t>
            </a:r>
          </a:p>
        </p:txBody>
      </p:sp>
      <p:sp>
        <p:nvSpPr>
          <p:cNvPr id="4" name="Content Placeholder 3">
            <a:extLst>
              <a:ext uri="{FF2B5EF4-FFF2-40B4-BE49-F238E27FC236}">
                <a16:creationId xmlns:a16="http://schemas.microsoft.com/office/drawing/2014/main" id="{1BE5D2C1-7710-EED9-1940-0A612F59276D}"/>
              </a:ext>
            </a:extLst>
          </p:cNvPr>
          <p:cNvSpPr>
            <a:spLocks noGrp="1"/>
          </p:cNvSpPr>
          <p:nvPr>
            <p:ph sz="half" idx="1"/>
          </p:nvPr>
        </p:nvSpPr>
        <p:spPr/>
        <p:txBody>
          <a:bodyPr>
            <a:normAutofit lnSpcReduction="10000"/>
          </a:bodyPr>
          <a:lstStyle/>
          <a:p>
            <a:pPr marL="0" indent="0">
              <a:lnSpc>
                <a:spcPct val="107000"/>
              </a:lnSpc>
              <a:spcBef>
                <a:spcPts val="200"/>
              </a:spcBef>
              <a:buNone/>
            </a:pPr>
            <a:r>
              <a:rPr lang="en-US" sz="1700" dirty="0">
                <a:ea typeface="Calibri" panose="020F0502020204030204" pitchFamily="34" charset="0"/>
                <a:cs typeface="Times New Roman" panose="02020603050405020304" pitchFamily="18" charset="0"/>
              </a:rPr>
              <a:t>Note: Join live training on the </a:t>
            </a:r>
            <a:r>
              <a:rPr lang="en-US" sz="1700" dirty="0">
                <a:ea typeface="Calibri" panose="020F0502020204030204" pitchFamily="34" charset="0"/>
                <a:cs typeface="Times New Roman" panose="02020603050405020304" pitchFamily="18" charset="0"/>
                <a:hlinkClick r:id="rId2"/>
              </a:rPr>
              <a:t>Student October Website</a:t>
            </a:r>
            <a:r>
              <a:rPr lang="en-US" sz="1700" dirty="0">
                <a:ea typeface="Calibri" panose="020F0502020204030204" pitchFamily="34" charset="0"/>
                <a:cs typeface="Times New Roman" panose="02020603050405020304" pitchFamily="18" charset="0"/>
              </a:rPr>
              <a:t>. </a:t>
            </a:r>
            <a:r>
              <a:rPr lang="en-US" sz="1700">
                <a:ea typeface="Calibri" panose="020F0502020204030204" pitchFamily="34" charset="0"/>
                <a:cs typeface="Times New Roman" panose="02020603050405020304" pitchFamily="18" charset="0"/>
              </a:rPr>
              <a:t>Training and PPT will be posted after the training has happened. </a:t>
            </a:r>
            <a:endParaRPr lang="en-US" sz="1700" dirty="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endParaRPr lang="en-US" sz="1700" b="1" u="sng" dirty="0">
              <a:solidFill>
                <a:srgbClr val="394C5A"/>
              </a:solidFill>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endPar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New Respondent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09/05/2024, 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English Language Learner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09/10/2024, 11-12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Veteran Respondent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09/12/2024 11-12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endParaRPr lang="en-US" sz="1700" dirty="0"/>
          </a:p>
        </p:txBody>
      </p:sp>
      <p:sp>
        <p:nvSpPr>
          <p:cNvPr id="5" name="Content Placeholder 4">
            <a:extLst>
              <a:ext uri="{FF2B5EF4-FFF2-40B4-BE49-F238E27FC236}">
                <a16:creationId xmlns:a16="http://schemas.microsoft.com/office/drawing/2014/main" id="{57A2033F-F15F-C103-EA83-A77A1AF89850}"/>
              </a:ext>
            </a:extLst>
          </p:cNvPr>
          <p:cNvSpPr>
            <a:spLocks noGrp="1"/>
          </p:cNvSpPr>
          <p:nvPr>
            <p:ph sz="half" idx="2"/>
          </p:nvPr>
        </p:nvSpPr>
        <p:spPr/>
        <p:txBody>
          <a:bodyPr>
            <a:noAutofit/>
          </a:bodyPr>
          <a:lstStyle/>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Postsecondary Program Coding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09/18/2024, 2-3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Click here to </a:t>
            </a:r>
            <a:r>
              <a:rPr lang="en-US" sz="1700" u="sng" dirty="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join the</a:t>
            </a: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Mid-Collection Office Hours</a:t>
            </a:r>
          </a:p>
          <a:p>
            <a:pPr>
              <a:lnSpc>
                <a:spcPct val="107000"/>
              </a:lnSpc>
              <a:spcBef>
                <a:spcPts val="0"/>
              </a:spcBef>
              <a:spcAft>
                <a:spcPts val="800"/>
              </a:spcAft>
            </a:pPr>
            <a:r>
              <a:rPr lang="en-US" sz="1700" dirty="0">
                <a:ea typeface="Calibri" panose="020F0502020204030204" pitchFamily="34" charset="0"/>
                <a:cs typeface="Times New Roman" panose="02020603050405020304" pitchFamily="18" charset="0"/>
              </a:rPr>
              <a:t>Date/Time: 10/14/2024 10-11 a.m.</a:t>
            </a:r>
          </a:p>
          <a:p>
            <a:pPr>
              <a:lnSpc>
                <a:spcPct val="107000"/>
              </a:lnSpc>
              <a:spcBef>
                <a:spcPts val="0"/>
              </a:spcBef>
              <a:spcAft>
                <a:spcPts val="800"/>
              </a:spcAft>
            </a:pPr>
            <a:r>
              <a:rPr lang="en-US" sz="1700" dirty="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Click here to join the teams meeting.</a:t>
            </a:r>
            <a:endParaRPr lang="en-US" sz="1700" dirty="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Validation, Transfer Enrollment Exceptions and Cognos Reports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10/23/2024 1-2 p.m.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8">
                  <a:extLst>
                    <a:ext uri="{A12FA001-AC4F-418D-AE19-62706E023703}">
                      <ahyp:hlinkClr xmlns:ahyp="http://schemas.microsoft.com/office/drawing/2018/hyperlinkcolor" val="tx"/>
                    </a:ext>
                  </a:extLst>
                </a:hlinkClick>
              </a:rPr>
              <a:t>Click here to join the 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indent="0">
              <a:lnSpc>
                <a:spcPct val="107000"/>
              </a:lnSpc>
              <a:spcBef>
                <a:spcPts val="200"/>
              </a:spcBef>
              <a:spcAft>
                <a:spcPts val="0"/>
              </a:spcAft>
              <a:buNone/>
            </a:pPr>
            <a:r>
              <a:rPr lang="en-US" sz="1700" b="1" u="sng" dirty="0">
                <a:solidFill>
                  <a:srgbClr val="394C5A"/>
                </a:solidFill>
                <a:effectLst/>
                <a:latin typeface="Trebuchet MS" panose="020B0603020202020204" pitchFamily="34" charset="0"/>
                <a:ea typeface="Times New Roman" panose="02020603050405020304" pitchFamily="18" charset="0"/>
                <a:cs typeface="Times New Roman" panose="02020603050405020304" pitchFamily="18" charset="0"/>
              </a:rPr>
              <a:t>Data Pipeline Duplicate Process and Submission Training</a:t>
            </a:r>
          </a:p>
          <a:p>
            <a:pPr>
              <a:lnSpc>
                <a:spcPct val="107000"/>
              </a:lnSpc>
              <a:spcBef>
                <a:spcPts val="0"/>
              </a:spcBef>
            </a:pPr>
            <a:r>
              <a:rPr lang="en-US" sz="1700" dirty="0">
                <a:effectLst/>
                <a:latin typeface="Trebuchet MS" panose="020B0603020202020204" pitchFamily="34" charset="0"/>
                <a:ea typeface="Calibri" panose="020F0502020204030204" pitchFamily="34" charset="0"/>
                <a:cs typeface="Times New Roman" panose="02020603050405020304" pitchFamily="18" charset="0"/>
              </a:rPr>
              <a:t>Date/Time: 10/28/2024 9-10 a.m.</a:t>
            </a:r>
          </a:p>
          <a:p>
            <a:pPr>
              <a:lnSpc>
                <a:spcPct val="107000"/>
              </a:lnSpc>
              <a:spcBef>
                <a:spcPts val="0"/>
              </a:spcBef>
              <a:spcAft>
                <a:spcPts val="800"/>
              </a:spcAft>
            </a:pP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Click here </a:t>
            </a:r>
            <a:r>
              <a:rPr lang="en-US" sz="1700" u="sng">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to join the </a:t>
            </a:r>
            <a:r>
              <a:rPr lang="en-US" sz="1700" u="sng" dirty="0">
                <a:effectLst/>
                <a:latin typeface="Trebuchet MS" panose="020B0603020202020204" pitchFamily="34" charset="0"/>
                <a:ea typeface="Calibri" panose="020F050202020403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teams meeting.</a:t>
            </a:r>
            <a:endParaRPr lang="en-US" sz="1700" dirty="0">
              <a:effectLst/>
              <a:latin typeface="Trebuchet MS" panose="020B0603020202020204" pitchFamily="34" charset="0"/>
              <a:ea typeface="Calibri" panose="020F0502020204030204" pitchFamily="34"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E98D6CA2-4425-DF5D-DD75-8E64C4D4A623}"/>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10" name="Content Placeholder 9">
            <a:extLst>
              <a:ext uri="{FF2B5EF4-FFF2-40B4-BE49-F238E27FC236}">
                <a16:creationId xmlns:a16="http://schemas.microsoft.com/office/drawing/2014/main" id="{CB305743-E7F0-8BCF-CEF2-68AEF095D84F}"/>
              </a:ext>
            </a:extLst>
          </p:cNvPr>
          <p:cNvSpPr>
            <a:spLocks noGrp="1"/>
          </p:cNvSpPr>
          <p:nvPr>
            <p:ph sz="quarter" idx="13"/>
          </p:nvPr>
        </p:nvSpPr>
        <p:spPr/>
        <p:txBody>
          <a:bodyPr/>
          <a:lstStyle/>
          <a:p>
            <a:r>
              <a:rPr lang="en-US" dirty="0"/>
              <a:t>Student October</a:t>
            </a:r>
          </a:p>
        </p:txBody>
      </p:sp>
      <p:sp>
        <p:nvSpPr>
          <p:cNvPr id="11" name="Content Placeholder 10">
            <a:extLst>
              <a:ext uri="{FF2B5EF4-FFF2-40B4-BE49-F238E27FC236}">
                <a16:creationId xmlns:a16="http://schemas.microsoft.com/office/drawing/2014/main" id="{04395D25-12B8-3C4D-3DD9-5B6084E55874}"/>
              </a:ext>
            </a:extLst>
          </p:cNvPr>
          <p:cNvSpPr>
            <a:spLocks noGrp="1"/>
          </p:cNvSpPr>
          <p:nvPr>
            <p:ph sz="quarter" idx="14"/>
          </p:nvPr>
        </p:nvSpPr>
        <p:spPr/>
        <p:txBody>
          <a:bodyPr/>
          <a:lstStyle/>
          <a:p>
            <a:r>
              <a:rPr lang="en-US" dirty="0"/>
              <a:t>StudentOctober@cde.state.co.us</a:t>
            </a:r>
          </a:p>
        </p:txBody>
      </p:sp>
    </p:spTree>
    <p:extLst>
      <p:ext uri="{BB962C8B-B14F-4D97-AF65-F5344CB8AC3E}">
        <p14:creationId xmlns:p14="http://schemas.microsoft.com/office/powerpoint/2010/main" val="573740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027EC-E333-DC7E-6EE8-981C5D176BD5}"/>
              </a:ext>
            </a:extLst>
          </p:cNvPr>
          <p:cNvSpPr>
            <a:spLocks noGrp="1"/>
          </p:cNvSpPr>
          <p:nvPr>
            <p:ph type="title"/>
          </p:nvPr>
        </p:nvSpPr>
        <p:spPr/>
        <p:txBody>
          <a:bodyPr/>
          <a:lstStyle/>
          <a:p>
            <a:r>
              <a:rPr lang="en-US" dirty="0"/>
              <a:t>Snapshot Visual</a:t>
            </a:r>
          </a:p>
        </p:txBody>
      </p:sp>
      <p:graphicFrame>
        <p:nvGraphicFramePr>
          <p:cNvPr id="5" name="Content Placeholder 4" descr="Student October is made up of the Student Demographic, Student School Association, At-Risk, Title I (if applicable) and Supporting Files (TREP allocation, foster, etc.).">
            <a:extLst>
              <a:ext uri="{FF2B5EF4-FFF2-40B4-BE49-F238E27FC236}">
                <a16:creationId xmlns:a16="http://schemas.microsoft.com/office/drawing/2014/main" id="{88AEF499-B6B1-29EF-EE0A-BD65907AF3C0}"/>
              </a:ext>
            </a:extLst>
          </p:cNvPr>
          <p:cNvGraphicFramePr>
            <a:graphicFrameLocks noGrp="1"/>
          </p:cNvGraphicFramePr>
          <p:nvPr>
            <p:ph idx="1"/>
            <p:extLst>
              <p:ext uri="{D42A27DB-BD31-4B8C-83A1-F6EECF244321}">
                <p14:modId xmlns:p14="http://schemas.microsoft.com/office/powerpoint/2010/main" val="2220294759"/>
              </p:ext>
            </p:extLst>
          </p:nvPr>
        </p:nvGraphicFramePr>
        <p:xfrm>
          <a:off x="228600" y="228600"/>
          <a:ext cx="11734800" cy="55229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D6116B5-4B46-B533-F00B-AB86450013AC}"/>
              </a:ext>
            </a:extLst>
          </p:cNvPr>
          <p:cNvSpPr txBox="1"/>
          <p:nvPr/>
        </p:nvSpPr>
        <p:spPr>
          <a:xfrm>
            <a:off x="671209" y="4085617"/>
            <a:ext cx="3227707" cy="1754326"/>
          </a:xfrm>
          <a:prstGeom prst="rect">
            <a:avLst/>
          </a:prstGeom>
          <a:noFill/>
          <a:ln>
            <a:solidFill>
              <a:schemeClr val="tx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A3D283"/>
                </a:solidFill>
                <a:effectLst/>
                <a:uLnTx/>
                <a:uFillTx/>
                <a:latin typeface="Calibri" panose="020F0502020204030204"/>
                <a:ea typeface="+mn-ea"/>
                <a:cs typeface="+mn-cs"/>
              </a:rPr>
              <a:t>Light Green – District Uploads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9A9EA0"/>
                </a:solidFill>
                <a:effectLst/>
                <a:uLnTx/>
                <a:uFillTx/>
                <a:latin typeface="Calibri" panose="020F0502020204030204"/>
                <a:ea typeface="+mn-ea"/>
                <a:cs typeface="+mn-cs"/>
              </a:rPr>
              <a:t>Gray – CDE Uploads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48C3E3"/>
                </a:solidFill>
                <a:effectLst/>
                <a:uLnTx/>
                <a:uFillTx/>
                <a:latin typeface="Calibri" panose="020F0502020204030204"/>
                <a:ea typeface="+mn-ea"/>
                <a:cs typeface="+mn-cs"/>
              </a:rPr>
              <a:t>Light Blue – District “Triggers”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020AF0A-D2C8-8102-F2AE-A42BC7918CC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lumMod val="50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6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71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2"/>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2"/>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4" name="Slide Number Placeholder 3">
            <a:extLst>
              <a:ext uri="{FF2B5EF4-FFF2-40B4-BE49-F238E27FC236}">
                <a16:creationId xmlns:a16="http://schemas.microsoft.com/office/drawing/2014/main" id="{069C5CE0-1FD1-A7F3-A063-725AA0E02A71}"/>
              </a:ext>
            </a:extLst>
          </p:cNvPr>
          <p:cNvSpPr>
            <a:spLocks noGrp="1"/>
          </p:cNvSpPr>
          <p:nvPr>
            <p:ph type="sldNum" sz="quarter" idx="12"/>
          </p:nvPr>
        </p:nvSpPr>
        <p:spPr/>
        <p:txBody>
          <a:bodyPr/>
          <a:lstStyle/>
          <a:p>
            <a:fld id="{C479D5F6-EDCB-402A-AC08-4943A1820E8F}" type="slidenum">
              <a:rPr lang="en-US" smtClean="0"/>
              <a:pPr/>
              <a:t>4</a:t>
            </a:fld>
            <a:endParaRPr lang="en-US"/>
          </a:p>
        </p:txBody>
      </p:sp>
      <p:pic>
        <p:nvPicPr>
          <p:cNvPr id="8" name="Picture 2" descr="https://my.syncplicity.com/">
            <a:hlinkClick r:id="rId3"/>
            <a:extLst>
              <a:ext uri="{FF2B5EF4-FFF2-40B4-BE49-F238E27FC236}">
                <a16:creationId xmlns:a16="http://schemas.microsoft.com/office/drawing/2014/main" id="{78B849ED-8EA7-D452-E680-360275A5780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12" y="347530"/>
            <a:ext cx="7688074" cy="756418"/>
          </a:xfrm>
        </p:spPr>
        <p:txBody>
          <a:bodyPr/>
          <a:lstStyle/>
          <a:p>
            <a:r>
              <a:rPr lang="en-US" dirty="0"/>
              <a:t>Snapshot Screen</a:t>
            </a:r>
          </a:p>
        </p:txBody>
      </p:sp>
      <p:sp>
        <p:nvSpPr>
          <p:cNvPr id="4" name="Slide Number Placeholder 3"/>
          <p:cNvSpPr>
            <a:spLocks noGrp="1"/>
          </p:cNvSpPr>
          <p:nvPr>
            <p:ph type="sldNum" sz="quarter" idx="12"/>
          </p:nvPr>
        </p:nvSpPr>
        <p:spPr/>
        <p:txBody>
          <a:bodyPr/>
          <a:lstStyle/>
          <a:p>
            <a:fld id="{C479D5F6-EDCB-402A-AC08-4943A1820E8F}" type="slidenum">
              <a:rPr lang="en-US" smtClean="0"/>
              <a:pPr/>
              <a:t>40</a:t>
            </a:fld>
            <a:endParaRPr lang="en-US" dirty="0"/>
          </a:p>
        </p:txBody>
      </p:sp>
      <p:pic>
        <p:nvPicPr>
          <p:cNvPr id="7" name="Picture 6" descr="Screenshot of Data Pipeline to take a Student October Snapshot.">
            <a:extLst>
              <a:ext uri="{FF2B5EF4-FFF2-40B4-BE49-F238E27FC236}">
                <a16:creationId xmlns:a16="http://schemas.microsoft.com/office/drawing/2014/main" id="{81D061F4-4297-9056-0C99-6CBAE054ADDB}"/>
              </a:ext>
            </a:extLst>
          </p:cNvPr>
          <p:cNvPicPr>
            <a:picLocks noChangeAspect="1"/>
          </p:cNvPicPr>
          <p:nvPr/>
        </p:nvPicPr>
        <p:blipFill>
          <a:blip r:embed="rId2"/>
          <a:stretch>
            <a:fillRect/>
          </a:stretch>
        </p:blipFill>
        <p:spPr>
          <a:xfrm>
            <a:off x="193312" y="1320229"/>
            <a:ext cx="11833877" cy="4819840"/>
          </a:xfrm>
          <a:prstGeom prst="rect">
            <a:avLst/>
          </a:prstGeom>
        </p:spPr>
      </p:pic>
    </p:spTree>
    <p:extLst>
      <p:ext uri="{BB962C8B-B14F-4D97-AF65-F5344CB8AC3E}">
        <p14:creationId xmlns:p14="http://schemas.microsoft.com/office/powerpoint/2010/main" val="602901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997E2EA-67F0-547F-EF49-99AF90E9784E}"/>
              </a:ext>
            </a:extLst>
          </p:cNvPr>
          <p:cNvSpPr>
            <a:spLocks noGrp="1"/>
          </p:cNvSpPr>
          <p:nvPr>
            <p:ph type="title"/>
          </p:nvPr>
        </p:nvSpPr>
        <p:spPr/>
        <p:txBody>
          <a:bodyPr/>
          <a:lstStyle/>
          <a:p>
            <a:r>
              <a:rPr lang="en-US" sz="3200"/>
              <a:t>Questions &amp; Resources:</a:t>
            </a:r>
            <a:br>
              <a:rPr lang="en-US" sz="3200"/>
            </a:br>
            <a:endParaRPr lang="en-US"/>
          </a:p>
        </p:txBody>
      </p:sp>
      <p:sp>
        <p:nvSpPr>
          <p:cNvPr id="4" name="Slide Number Placeholder 3">
            <a:extLst>
              <a:ext uri="{FF2B5EF4-FFF2-40B4-BE49-F238E27FC236}">
                <a16:creationId xmlns:a16="http://schemas.microsoft.com/office/drawing/2014/main" id="{BA21C8EB-36D5-5D8E-B4C7-BF0AF39345CA}"/>
              </a:ext>
            </a:extLst>
          </p:cNvPr>
          <p:cNvSpPr>
            <a:spLocks noGrp="1"/>
          </p:cNvSpPr>
          <p:nvPr>
            <p:ph type="sldNum" sz="quarter" idx="12"/>
          </p:nvPr>
        </p:nvSpPr>
        <p:spPr/>
        <p:txBody>
          <a:bodyPr/>
          <a:lstStyle/>
          <a:p>
            <a:fld id="{C479D5F6-EDCB-402A-AC08-4943A1820E8F}" type="slidenum">
              <a:rPr lang="en-US" smtClean="0"/>
              <a:pPr/>
              <a:t>41</a:t>
            </a:fld>
            <a:endParaRPr lang="en-US"/>
          </a:p>
        </p:txBody>
      </p:sp>
      <p:sp>
        <p:nvSpPr>
          <p:cNvPr id="2" name="TextBox 1">
            <a:extLst>
              <a:ext uri="{FF2B5EF4-FFF2-40B4-BE49-F238E27FC236}">
                <a16:creationId xmlns:a16="http://schemas.microsoft.com/office/drawing/2014/main" id="{F24E8E4C-21D8-6725-8C22-96159C0C7AA5}"/>
              </a:ext>
            </a:extLst>
          </p:cNvPr>
          <p:cNvSpPr txBox="1"/>
          <p:nvPr/>
        </p:nvSpPr>
        <p:spPr>
          <a:xfrm>
            <a:off x="3047215" y="2415694"/>
            <a:ext cx="6094428" cy="2954655"/>
          </a:xfrm>
          <a:prstGeom prst="rect">
            <a:avLst/>
          </a:prstGeom>
          <a:noFill/>
        </p:spPr>
        <p:txBody>
          <a:bodyPr wrap="square">
            <a:spAutoFit/>
          </a:bodyPr>
          <a:lstStyle/>
          <a:p>
            <a:pPr algn="ctr"/>
            <a:r>
              <a:rPr lang="en-US" sz="2400" dirty="0"/>
              <a:t>Brooke Wenzel</a:t>
            </a:r>
            <a:br>
              <a:rPr lang="en-US" sz="2400" dirty="0"/>
            </a:br>
            <a:r>
              <a:rPr lang="en-US" sz="2400" dirty="0">
                <a:hlinkClick r:id="rId2"/>
              </a:rPr>
              <a:t>StudentOctober@cde.state.co.us</a:t>
            </a:r>
            <a:r>
              <a:rPr lang="en-US" sz="2400" dirty="0"/>
              <a:t> </a:t>
            </a:r>
            <a:br>
              <a:rPr lang="en-US" sz="2400" dirty="0"/>
            </a:br>
            <a:r>
              <a:rPr lang="en-US" sz="2400" dirty="0"/>
              <a:t>720-441-7963</a:t>
            </a:r>
            <a:br>
              <a:rPr lang="en-US" sz="2400" dirty="0"/>
            </a:br>
            <a:br>
              <a:rPr lang="en-US" sz="2400" dirty="0"/>
            </a:br>
            <a:endParaRPr lang="en-US" sz="2400" dirty="0"/>
          </a:p>
          <a:p>
            <a:pPr algn="ctr"/>
            <a:r>
              <a:rPr lang="en-US" sz="2400" dirty="0">
                <a:hlinkClick r:id="rId3"/>
              </a:rPr>
              <a:t>Student October Webpage</a:t>
            </a:r>
            <a:endParaRPr lang="en-US" sz="2400" dirty="0"/>
          </a:p>
          <a:p>
            <a:pPr algn="ctr"/>
            <a:r>
              <a:rPr lang="en-US" sz="2400" dirty="0">
                <a:hlinkClick r:id="rId4"/>
              </a:rPr>
              <a:t>Student Interchange Webpage</a:t>
            </a:r>
            <a:br>
              <a:rPr lang="en-US" sz="1800" dirty="0"/>
            </a:br>
            <a:endParaRPr lang="en-US" dirty="0"/>
          </a:p>
        </p:txBody>
      </p:sp>
    </p:spTree>
    <p:extLst>
      <p:ext uri="{BB962C8B-B14F-4D97-AF65-F5344CB8AC3E}">
        <p14:creationId xmlns:p14="http://schemas.microsoft.com/office/powerpoint/2010/main" val="4183919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School Auditing Office Updates</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42</a:t>
            </a:fld>
            <a:endParaRPr lang="en-US"/>
          </a:p>
        </p:txBody>
      </p:sp>
    </p:spTree>
    <p:extLst>
      <p:ext uri="{BB962C8B-B14F-4D97-AF65-F5344CB8AC3E}">
        <p14:creationId xmlns:p14="http://schemas.microsoft.com/office/powerpoint/2010/main" val="32365535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EA7C5-866B-0668-F980-DD563EFAA6F1}"/>
              </a:ext>
            </a:extLst>
          </p:cNvPr>
          <p:cNvSpPr>
            <a:spLocks noGrp="1"/>
          </p:cNvSpPr>
          <p:nvPr>
            <p:ph type="title"/>
          </p:nvPr>
        </p:nvSpPr>
        <p:spPr/>
        <p:txBody>
          <a:bodyPr/>
          <a:lstStyle/>
          <a:p>
            <a:r>
              <a:rPr lang="en-US">
                <a:latin typeface="Museo Slab 500"/>
              </a:rPr>
              <a:t>Student October Count Day 2024</a:t>
            </a:r>
            <a:endParaRPr lang="en-US"/>
          </a:p>
        </p:txBody>
      </p:sp>
      <p:pic>
        <p:nvPicPr>
          <p:cNvPr id="3" name="Content Placeholder 2" descr="The 2024 pupil enrollment count date will be Tuesday, October 1, 2024. The 11-day count period includes the following (based on the district's adopted calendar): the 5 student contact days before the pupil enrollment count date, the pupil enrollment count date and the 5 student contact days following the pupil enrollment count date. Districts can request an alternative count date or 11 day count period for an individual school if needed. If a student is present in at least one class before the count date but is absent on the count date they may still be eligible for funding if they return within 30 days of the count date. In 2024, that day is October 31.">
            <a:extLst>
              <a:ext uri="{FF2B5EF4-FFF2-40B4-BE49-F238E27FC236}">
                <a16:creationId xmlns:a16="http://schemas.microsoft.com/office/drawing/2014/main" id="{9157BE92-C961-6855-055A-F84C1D30DE7E}"/>
              </a:ext>
            </a:extLst>
          </p:cNvPr>
          <p:cNvPicPr>
            <a:picLocks noGrp="1" noChangeAspect="1"/>
          </p:cNvPicPr>
          <p:nvPr>
            <p:ph idx="1"/>
          </p:nvPr>
        </p:nvPicPr>
        <p:blipFill>
          <a:blip r:embed="rId2"/>
          <a:stretch>
            <a:fillRect/>
          </a:stretch>
        </p:blipFill>
        <p:spPr>
          <a:xfrm>
            <a:off x="1003203" y="1505634"/>
            <a:ext cx="1010743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Slide Number Placeholder 3">
            <a:extLst>
              <a:ext uri="{FF2B5EF4-FFF2-40B4-BE49-F238E27FC236}">
                <a16:creationId xmlns:a16="http://schemas.microsoft.com/office/drawing/2014/main" id="{254DF5A9-19E8-5AA9-2F3F-CEA3BD7831CC}"/>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6B5DB5EE-4DF5-B20A-6910-C97D066AD95B}"/>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9" name="Content Placeholder 5">
            <a:extLst>
              <a:ext uri="{FF2B5EF4-FFF2-40B4-BE49-F238E27FC236}">
                <a16:creationId xmlns:a16="http://schemas.microsoft.com/office/drawing/2014/main" id="{287F34C0-E77A-539A-5866-1FAA96618978}"/>
              </a:ext>
            </a:extLst>
          </p:cNvPr>
          <p:cNvSpPr>
            <a:spLocks noGrp="1"/>
          </p:cNvSpPr>
          <p:nvPr>
            <p:ph sz="quarter" idx="14"/>
          </p:nvPr>
        </p:nvSpPr>
        <p:spPr>
          <a:xfrm>
            <a:off x="6162550" y="6356350"/>
            <a:ext cx="4393506" cy="362338"/>
          </a:xfrm>
        </p:spPr>
        <p:txBody>
          <a:bodyPr vert="horz" lIns="91440" tIns="45720" rIns="91440" bIns="45720" rtlCol="0" anchor="t">
            <a:normAutofit/>
          </a:bodyPr>
          <a:lstStyle/>
          <a:p>
            <a:r>
              <a:rPr lang="en-US">
                <a:latin typeface="Trebuchet MS"/>
                <a:hlinkClick r:id="rId3"/>
              </a:rPr>
              <a:t>Audit@cde.state.co.us</a:t>
            </a:r>
            <a:endParaRPr lang="en-US"/>
          </a:p>
          <a:p>
            <a:endParaRPr lang="en-US"/>
          </a:p>
        </p:txBody>
      </p:sp>
    </p:spTree>
    <p:extLst>
      <p:ext uri="{BB962C8B-B14F-4D97-AF65-F5344CB8AC3E}">
        <p14:creationId xmlns:p14="http://schemas.microsoft.com/office/powerpoint/2010/main" val="1982214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7B5A7-EB7B-9E6A-823A-03ECC1C10003}"/>
              </a:ext>
            </a:extLst>
          </p:cNvPr>
          <p:cNvSpPr>
            <a:spLocks noGrp="1"/>
          </p:cNvSpPr>
          <p:nvPr>
            <p:ph type="title"/>
          </p:nvPr>
        </p:nvSpPr>
        <p:spPr/>
        <p:txBody>
          <a:bodyPr/>
          <a:lstStyle/>
          <a:p>
            <a:r>
              <a:rPr lang="en-US">
                <a:latin typeface="Museo Slab 500"/>
              </a:rPr>
              <a:t>Audit Resource Guides</a:t>
            </a:r>
            <a:endParaRPr lang="en-US"/>
          </a:p>
        </p:txBody>
      </p:sp>
      <p:sp>
        <p:nvSpPr>
          <p:cNvPr id="3" name="Content Placeholder 2">
            <a:extLst>
              <a:ext uri="{FF2B5EF4-FFF2-40B4-BE49-F238E27FC236}">
                <a16:creationId xmlns:a16="http://schemas.microsoft.com/office/drawing/2014/main" id="{9B1F9E56-90E3-5C65-E23D-348DC7C9B3CB}"/>
              </a:ext>
            </a:extLst>
          </p:cNvPr>
          <p:cNvSpPr>
            <a:spLocks noGrp="1"/>
          </p:cNvSpPr>
          <p:nvPr>
            <p:ph idx="1"/>
          </p:nvPr>
        </p:nvSpPr>
        <p:spPr/>
        <p:txBody>
          <a:bodyPr vert="horz" lIns="0" tIns="0" rIns="0" bIns="0" rtlCol="0" anchor="t">
            <a:normAutofit/>
          </a:bodyPr>
          <a:lstStyle/>
          <a:p>
            <a:pPr marL="0" indent="0">
              <a:buNone/>
            </a:pPr>
            <a:r>
              <a:rPr lang="en-US">
                <a:latin typeface="Trebuchet MS"/>
              </a:rPr>
              <a:t>These Guides contain the funding and audit documentation requirements that districts and BOCES may be required to provide during the Annual Audit Review or subsequent expanded audits.</a:t>
            </a:r>
          </a:p>
          <a:p>
            <a:endParaRPr lang="en-US">
              <a:latin typeface="Trebuchet MS"/>
            </a:endParaRPr>
          </a:p>
          <a:p>
            <a:r>
              <a:rPr lang="en-US">
                <a:latin typeface="Trebuchet MS"/>
                <a:hlinkClick r:id="rId2"/>
              </a:rPr>
              <a:t>Student October (Pupil) Count Audit Resource Guide</a:t>
            </a:r>
            <a:endParaRPr lang="en-US"/>
          </a:p>
          <a:p>
            <a:r>
              <a:rPr lang="en-US">
                <a:latin typeface="Trebuchet MS"/>
                <a:hlinkClick r:id="rId3"/>
              </a:rPr>
              <a:t>At-Risk Count Audit Resource Guide</a:t>
            </a:r>
          </a:p>
          <a:p>
            <a:r>
              <a:rPr lang="en-US">
                <a:latin typeface="Trebuchet MS"/>
                <a:hlinkClick r:id="rId4"/>
              </a:rPr>
              <a:t>English Language Learner (ELL) Audit Resource Guide</a:t>
            </a:r>
          </a:p>
        </p:txBody>
      </p:sp>
      <p:sp>
        <p:nvSpPr>
          <p:cNvPr id="4" name="Slide Number Placeholder 3">
            <a:extLst>
              <a:ext uri="{FF2B5EF4-FFF2-40B4-BE49-F238E27FC236}">
                <a16:creationId xmlns:a16="http://schemas.microsoft.com/office/drawing/2014/main" id="{A0BE1614-F7BA-1DBD-5209-0855EDEF5008}"/>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5F870C50-2293-3BEB-21D4-F99C67FF625F}"/>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Office </a:t>
            </a:r>
            <a:endParaRPr lang="en-US"/>
          </a:p>
        </p:txBody>
      </p:sp>
      <p:sp>
        <p:nvSpPr>
          <p:cNvPr id="6" name="Content Placeholder 5">
            <a:extLst>
              <a:ext uri="{FF2B5EF4-FFF2-40B4-BE49-F238E27FC236}">
                <a16:creationId xmlns:a16="http://schemas.microsoft.com/office/drawing/2014/main" id="{83E8FFCB-83D7-9E13-3C36-AF890C8853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632710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708CD-1588-D5BA-DA3D-99C6A0FAE69F}"/>
              </a:ext>
            </a:extLst>
          </p:cNvPr>
          <p:cNvSpPr>
            <a:spLocks noGrp="1"/>
          </p:cNvSpPr>
          <p:nvPr>
            <p:ph type="title"/>
          </p:nvPr>
        </p:nvSpPr>
        <p:spPr/>
        <p:txBody>
          <a:bodyPr/>
          <a:lstStyle/>
          <a:p>
            <a:r>
              <a:rPr lang="en-US">
                <a:latin typeface="Museo Slab 500"/>
              </a:rPr>
              <a:t>New:  Annual Audit Review Process (Required)</a:t>
            </a:r>
            <a:endParaRPr lang="en-US"/>
          </a:p>
        </p:txBody>
      </p:sp>
      <p:sp>
        <p:nvSpPr>
          <p:cNvPr id="3" name="Content Placeholder 2">
            <a:extLst>
              <a:ext uri="{FF2B5EF4-FFF2-40B4-BE49-F238E27FC236}">
                <a16:creationId xmlns:a16="http://schemas.microsoft.com/office/drawing/2014/main" id="{93573015-CF73-726B-7712-E0BFC6E78E3F}"/>
              </a:ext>
            </a:extLst>
          </p:cNvPr>
          <p:cNvSpPr>
            <a:spLocks noGrp="1"/>
          </p:cNvSpPr>
          <p:nvPr>
            <p:ph idx="1"/>
          </p:nvPr>
        </p:nvSpPr>
        <p:spPr/>
        <p:txBody>
          <a:bodyPr vert="horz" lIns="0" tIns="0" rIns="0" bIns="0" rtlCol="0" anchor="t">
            <a:normAutofit fontScale="92500" lnSpcReduction="10000"/>
          </a:bodyPr>
          <a:lstStyle/>
          <a:p>
            <a:pPr marL="0" indent="0">
              <a:buNone/>
            </a:pPr>
            <a:r>
              <a:rPr lang="en-US">
                <a:latin typeface="Trebuchet MS"/>
              </a:rPr>
              <a:t>Beginning with the 2024 Student October Count data collection, the School Auditing Office is changing its approach to the required compliance audits.</a:t>
            </a:r>
            <a:endParaRPr lang="en-US"/>
          </a:p>
          <a:p>
            <a:pPr>
              <a:buFont typeface="Arial"/>
              <a:buChar char="•"/>
            </a:pPr>
            <a:r>
              <a:rPr lang="en-US" sz="2000">
                <a:latin typeface="Trebuchet MS"/>
                <a:hlinkClick r:id="rId2"/>
              </a:rPr>
              <a:t>Annual Audit Review Process</a:t>
            </a:r>
            <a:r>
              <a:rPr lang="en-US" sz="2000">
                <a:latin typeface="Trebuchet MS"/>
              </a:rPr>
              <a:t> (Overview- PDF)</a:t>
            </a:r>
          </a:p>
          <a:p>
            <a:pPr lvl="1">
              <a:buFont typeface="Courier New"/>
              <a:buChar char="o"/>
            </a:pPr>
            <a:r>
              <a:rPr lang="en-US" sz="1800">
                <a:latin typeface="Trebuchet MS"/>
                <a:hlinkClick r:id="rId3"/>
              </a:rPr>
              <a:t>Pupil Count Audit Questionnaire</a:t>
            </a:r>
            <a:endParaRPr lang="en-US" sz="1800">
              <a:latin typeface="Trebuchet MS"/>
            </a:endParaRPr>
          </a:p>
          <a:p>
            <a:pPr lvl="1">
              <a:buFont typeface="Courier New"/>
              <a:buChar char="o"/>
            </a:pPr>
            <a:r>
              <a:rPr lang="en-US" sz="1800">
                <a:latin typeface="Trebuchet MS"/>
                <a:hlinkClick r:id="rId4"/>
              </a:rPr>
              <a:t>At-Risk Count Audit Questionnaire</a:t>
            </a:r>
            <a:endParaRPr lang="en-US" sz="1800">
              <a:latin typeface="Trebuchet MS"/>
            </a:endParaRPr>
          </a:p>
          <a:p>
            <a:pPr lvl="1">
              <a:buFont typeface="Courier New"/>
              <a:buChar char="o"/>
            </a:pPr>
            <a:r>
              <a:rPr lang="en-US" sz="1800">
                <a:latin typeface="Trebuchet MS"/>
                <a:hlinkClick r:id="rId5"/>
              </a:rPr>
              <a:t>English Language Learner (ELL) Count Questionnaire</a:t>
            </a:r>
          </a:p>
          <a:p>
            <a:pPr>
              <a:buFont typeface="Arial"/>
              <a:buChar char="•"/>
            </a:pPr>
            <a:r>
              <a:rPr lang="en-US" sz="2000">
                <a:latin typeface="Trebuchet MS"/>
                <a:hlinkClick r:id="rId6"/>
              </a:rPr>
              <a:t>Audit District Contact Form</a:t>
            </a:r>
            <a:endParaRPr lang="en-US" sz="2000"/>
          </a:p>
          <a:p>
            <a:pPr marL="0" indent="0">
              <a:buNone/>
            </a:pPr>
            <a:endParaRPr lang="en-US">
              <a:latin typeface="Trebuchet MS"/>
            </a:endParaRPr>
          </a:p>
          <a:p>
            <a:pPr marL="0" indent="0">
              <a:buNone/>
            </a:pPr>
            <a:r>
              <a:rPr lang="en-US">
                <a:latin typeface="Trebuchet MS"/>
              </a:rPr>
              <a:t>Initial audit documentation upload (as described on each questionnaire) will be due by </a:t>
            </a:r>
            <a:r>
              <a:rPr lang="en-US" b="1">
                <a:latin typeface="Trebuchet MS"/>
              </a:rPr>
              <a:t>December 11, 2024</a:t>
            </a:r>
            <a:r>
              <a:rPr lang="en-US">
                <a:latin typeface="Trebuchet MS"/>
              </a:rPr>
              <a:t>.</a:t>
            </a:r>
          </a:p>
          <a:p>
            <a:pPr marL="0" indent="0">
              <a:buNone/>
            </a:pPr>
            <a:endParaRPr lang="en-US">
              <a:latin typeface="Trebuchet MS"/>
            </a:endParaRPr>
          </a:p>
          <a:p>
            <a:pPr marL="0" indent="0">
              <a:buNone/>
            </a:pPr>
            <a:r>
              <a:rPr lang="en-US">
                <a:latin typeface="Trebuchet MS"/>
              </a:rPr>
              <a:t>A training on the new process was held on 7/23/24.  Visit the School Auditing Office's </a:t>
            </a:r>
            <a:r>
              <a:rPr lang="en-US">
                <a:latin typeface="Trebuchet MS"/>
                <a:hlinkClick r:id="rId7"/>
              </a:rPr>
              <a:t>Training and Office Hours</a:t>
            </a:r>
            <a:r>
              <a:rPr lang="en-US">
                <a:latin typeface="Trebuchet MS"/>
              </a:rPr>
              <a:t> website to access the recording.</a:t>
            </a:r>
            <a:endParaRPr lang="en-US"/>
          </a:p>
          <a:p>
            <a:pPr marL="0" indent="0">
              <a:buNone/>
            </a:pPr>
            <a:endParaRPr lang="en-US"/>
          </a:p>
          <a:p>
            <a:pPr marL="0" indent="0">
              <a:buNone/>
            </a:pPr>
            <a:endParaRPr lang="en-US"/>
          </a:p>
          <a:p>
            <a:endParaRPr lang="en-US" sz="2000"/>
          </a:p>
        </p:txBody>
      </p:sp>
      <p:sp>
        <p:nvSpPr>
          <p:cNvPr id="4" name="Slide Number Placeholder 3">
            <a:extLst>
              <a:ext uri="{FF2B5EF4-FFF2-40B4-BE49-F238E27FC236}">
                <a16:creationId xmlns:a16="http://schemas.microsoft.com/office/drawing/2014/main" id="{C972FD5D-D41A-FA29-898C-4D4E58BC3696}"/>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2C00DE5B-0D27-7AD6-DD44-8F4887DC5C33}"/>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9090EB08-9EC1-4803-ACB4-7D96F5468026}"/>
              </a:ext>
            </a:extLst>
          </p:cNvPr>
          <p:cNvSpPr>
            <a:spLocks noGrp="1"/>
          </p:cNvSpPr>
          <p:nvPr>
            <p:ph sz="quarter" idx="14"/>
          </p:nvPr>
        </p:nvSpPr>
        <p:spPr/>
        <p:txBody>
          <a:bodyPr vert="horz" lIns="91440" tIns="45720" rIns="91440" bIns="45720" rtlCol="0" anchor="t">
            <a:normAutofit/>
          </a:bodyPr>
          <a:lstStyle/>
          <a:p>
            <a:r>
              <a:rPr lang="en-US">
                <a:latin typeface="Trebuchet MS"/>
                <a:hlinkClick r:id="rId8"/>
              </a:rPr>
              <a:t>Audit@cde.state.co.us</a:t>
            </a:r>
            <a:endParaRPr lang="en-US">
              <a:latin typeface="Trebuchet MS"/>
            </a:endParaRPr>
          </a:p>
          <a:p>
            <a:endParaRPr lang="en-US"/>
          </a:p>
        </p:txBody>
      </p:sp>
    </p:spTree>
    <p:extLst>
      <p:ext uri="{BB962C8B-B14F-4D97-AF65-F5344CB8AC3E}">
        <p14:creationId xmlns:p14="http://schemas.microsoft.com/office/powerpoint/2010/main" val="2135472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319B2-3C56-CFC9-5633-A23A05EB92AD}"/>
              </a:ext>
            </a:extLst>
          </p:cNvPr>
          <p:cNvSpPr>
            <a:spLocks noGrp="1"/>
          </p:cNvSpPr>
          <p:nvPr>
            <p:ph type="title"/>
          </p:nvPr>
        </p:nvSpPr>
        <p:spPr/>
        <p:txBody>
          <a:bodyPr/>
          <a:lstStyle/>
          <a:p>
            <a:r>
              <a:rPr lang="en-US">
                <a:latin typeface="Museo Slab 500"/>
              </a:rPr>
              <a:t>Training and Office Hours</a:t>
            </a:r>
            <a:endParaRPr lang="en-US"/>
          </a:p>
        </p:txBody>
      </p:sp>
      <p:sp>
        <p:nvSpPr>
          <p:cNvPr id="3" name="Content Placeholder 2">
            <a:extLst>
              <a:ext uri="{FF2B5EF4-FFF2-40B4-BE49-F238E27FC236}">
                <a16:creationId xmlns:a16="http://schemas.microsoft.com/office/drawing/2014/main" id="{C0512FC2-261A-6790-E9CC-D752F6C04657}"/>
              </a:ext>
            </a:extLst>
          </p:cNvPr>
          <p:cNvSpPr>
            <a:spLocks noGrp="1"/>
          </p:cNvSpPr>
          <p:nvPr>
            <p:ph idx="1"/>
          </p:nvPr>
        </p:nvSpPr>
        <p:spPr/>
        <p:txBody>
          <a:bodyPr vert="horz" lIns="0" tIns="0" rIns="0" bIns="0" rtlCol="0" anchor="t">
            <a:normAutofit/>
          </a:bodyPr>
          <a:lstStyle/>
          <a:p>
            <a:pPr marL="0" indent="0">
              <a:buNone/>
            </a:pPr>
            <a:r>
              <a:rPr lang="en-US" b="1">
                <a:latin typeface="Trebuchet MS"/>
              </a:rPr>
              <a:t>Upcoming Trainings</a:t>
            </a:r>
            <a:r>
              <a:rPr lang="en-US">
                <a:latin typeface="Trebuchet MS"/>
              </a:rPr>
              <a:t>:</a:t>
            </a:r>
          </a:p>
          <a:p>
            <a:endParaRPr lang="en-US" sz="2000">
              <a:solidFill>
                <a:srgbClr val="FF0000"/>
              </a:solidFill>
              <a:latin typeface="Trebuchet MS"/>
            </a:endParaRPr>
          </a:p>
          <a:p>
            <a:r>
              <a:rPr lang="en-US" sz="2000">
                <a:solidFill>
                  <a:srgbClr val="333333"/>
                </a:solidFill>
                <a:latin typeface="Trebuchet MS"/>
              </a:rPr>
              <a:t>English Language Learner Count Audit Overview September 17, 2024 (10AM)</a:t>
            </a:r>
            <a:endParaRPr lang="en-US" sz="2000"/>
          </a:p>
          <a:p>
            <a:r>
              <a:rPr lang="en-US" sz="2000">
                <a:solidFill>
                  <a:srgbClr val="333333"/>
                </a:solidFill>
                <a:latin typeface="Trebuchet MS"/>
              </a:rPr>
              <a:t>Duplicate Count Office Hours November 5, 2024 (10AM)</a:t>
            </a:r>
            <a:endParaRPr lang="en-US" sz="2000"/>
          </a:p>
          <a:p>
            <a:pPr marL="0" indent="0">
              <a:buNone/>
            </a:pPr>
            <a:endParaRPr lang="en-US">
              <a:latin typeface="Trebuchet MS"/>
            </a:endParaRPr>
          </a:p>
          <a:p>
            <a:pPr marL="0" indent="0">
              <a:buNone/>
            </a:pPr>
            <a:r>
              <a:rPr lang="en-US" sz="1800">
                <a:latin typeface="Trebuchet MS"/>
              </a:rPr>
              <a:t>School Auditing Office's </a:t>
            </a:r>
            <a:r>
              <a:rPr lang="en-US" sz="1800">
                <a:latin typeface="Trebuchet MS"/>
                <a:hlinkClick r:id="rId2"/>
              </a:rPr>
              <a:t>Training and Office Hours</a:t>
            </a:r>
            <a:r>
              <a:rPr lang="en-US" sz="1800">
                <a:latin typeface="Trebuchet MS"/>
              </a:rPr>
              <a:t> website</a:t>
            </a:r>
          </a:p>
        </p:txBody>
      </p:sp>
      <p:sp>
        <p:nvSpPr>
          <p:cNvPr id="4" name="Slide Number Placeholder 3">
            <a:extLst>
              <a:ext uri="{FF2B5EF4-FFF2-40B4-BE49-F238E27FC236}">
                <a16:creationId xmlns:a16="http://schemas.microsoft.com/office/drawing/2014/main" id="{38454E75-FB4C-5F6E-9401-52387F5D7C74}"/>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28D674DA-E010-0C09-632D-2454AFF0D468}"/>
              </a:ext>
            </a:extLst>
          </p:cNvPr>
          <p:cNvSpPr>
            <a:spLocks noGrp="1"/>
          </p:cNvSpPr>
          <p:nvPr>
            <p:ph sz="quarter" idx="13"/>
          </p:nvPr>
        </p:nvSpPr>
        <p:spPr/>
        <p:txBody>
          <a:bodyPr vert="horz" lIns="91440" tIns="45720" rIns="91440" bIns="45720" rtlCol="0" anchor="t">
            <a:normAutofit/>
          </a:bodyPr>
          <a:lstStyle/>
          <a:p>
            <a:r>
              <a:rPr lang="en-US">
                <a:latin typeface="Trebuchet MS"/>
              </a:rPr>
              <a:t>School Auditing Office</a:t>
            </a:r>
            <a:endParaRPr lang="en-US"/>
          </a:p>
        </p:txBody>
      </p:sp>
      <p:sp>
        <p:nvSpPr>
          <p:cNvPr id="6" name="Content Placeholder 5">
            <a:extLst>
              <a:ext uri="{FF2B5EF4-FFF2-40B4-BE49-F238E27FC236}">
                <a16:creationId xmlns:a16="http://schemas.microsoft.com/office/drawing/2014/main" id="{84787FAE-4432-05A1-C385-C9BB47E8B98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Audit@cde.state.co.us</a:t>
            </a:r>
            <a:endParaRPr lang="en-US">
              <a:latin typeface="Trebuchet MS"/>
            </a:endParaRPr>
          </a:p>
          <a:p>
            <a:endParaRPr lang="en-US">
              <a:latin typeface="Trebuchet MS"/>
            </a:endParaRPr>
          </a:p>
        </p:txBody>
      </p:sp>
    </p:spTree>
    <p:extLst>
      <p:ext uri="{BB962C8B-B14F-4D97-AF65-F5344CB8AC3E}">
        <p14:creationId xmlns:p14="http://schemas.microsoft.com/office/powerpoint/2010/main" val="11858844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r>
              <a:rPr lang="en-US">
                <a:latin typeface="Museo Slab 500"/>
              </a:rPr>
              <a:t>School Auditing Office</a:t>
            </a: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Audit</a:t>
            </a:r>
            <a:r>
              <a:rPr lang="en-US">
                <a:latin typeface="Museo Slab 500"/>
                <a:hlinkClick r:id="rId3"/>
              </a:rPr>
              <a:t>@cde.state.co.us</a:t>
            </a:r>
            <a:endParaRPr lang="en-US"/>
          </a:p>
          <a:p>
            <a:endParaRPr lang="en-US"/>
          </a:p>
          <a:p>
            <a:r>
              <a:rPr lang="en-US">
                <a:latin typeface="Museo Slab 500"/>
                <a:hlinkClick r:id="rId4"/>
              </a:rPr>
              <a:t>Pupil Count Website</a:t>
            </a:r>
            <a:endParaRPr lang="en-US"/>
          </a:p>
          <a:p>
            <a:r>
              <a:rPr lang="en-US">
                <a:latin typeface="Museo Slab 500"/>
                <a:hlinkClick r:id="rId5"/>
              </a:rPr>
              <a:t>At-Risk Count Website</a:t>
            </a:r>
            <a:endParaRPr lang="en-US"/>
          </a:p>
          <a:p>
            <a:r>
              <a:rPr lang="en-US">
                <a:latin typeface="Museo Slab 500"/>
                <a:hlinkClick r:id="rId6"/>
              </a:rPr>
              <a:t>English Language Learner Count Website</a:t>
            </a:r>
            <a:endParaRPr lang="en-US">
              <a:latin typeface="Museo Slab 500"/>
            </a:endParaRPr>
          </a:p>
          <a:p>
            <a:r>
              <a:rPr lang="en-US">
                <a:latin typeface="Museo Slab 500"/>
                <a:hlinkClick r:id="rId7"/>
              </a:rPr>
              <a:t>Training and Office Hours Website</a:t>
            </a:r>
            <a:endParaRPr lang="en-US">
              <a:latin typeface="Museo Slab 500"/>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47</a:t>
            </a:fld>
            <a:endParaRPr lang="en-US"/>
          </a:p>
        </p:txBody>
      </p:sp>
    </p:spTree>
    <p:extLst>
      <p:ext uri="{BB962C8B-B14F-4D97-AF65-F5344CB8AC3E}">
        <p14:creationId xmlns:p14="http://schemas.microsoft.com/office/powerpoint/2010/main" val="3119728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5BB96-38E6-AA94-BF26-259D5B61C7A0}"/>
              </a:ext>
            </a:extLst>
          </p:cNvPr>
          <p:cNvSpPr>
            <a:spLocks noGrp="1"/>
          </p:cNvSpPr>
          <p:nvPr>
            <p:ph type="ctrTitle"/>
          </p:nvPr>
        </p:nvSpPr>
        <p:spPr/>
        <p:txBody>
          <a:bodyPr/>
          <a:lstStyle/>
          <a:p>
            <a:r>
              <a:rPr lang="en-US">
                <a:latin typeface="Museo Slab 500"/>
              </a:rPr>
              <a:t>At-Risk Interchange</a:t>
            </a:r>
            <a:endParaRPr lang="en-US"/>
          </a:p>
        </p:txBody>
      </p:sp>
      <p:sp>
        <p:nvSpPr>
          <p:cNvPr id="3" name="Content Placeholder 2">
            <a:extLst>
              <a:ext uri="{FF2B5EF4-FFF2-40B4-BE49-F238E27FC236}">
                <a16:creationId xmlns:a16="http://schemas.microsoft.com/office/drawing/2014/main" id="{065942A1-DDD6-41B8-7736-E4235BB16BB8}"/>
              </a:ext>
            </a:extLst>
          </p:cNvPr>
          <p:cNvSpPr>
            <a:spLocks noGrp="1"/>
          </p:cNvSpPr>
          <p:nvPr>
            <p:ph sz="quarter" idx="13"/>
          </p:nvPr>
        </p:nvSpPr>
        <p:spPr/>
        <p:txBody>
          <a:bodyPr vert="horz" lIns="91440" tIns="45720" rIns="91440" bIns="45720" rtlCol="0" anchor="t">
            <a:normAutofit/>
          </a:bodyPr>
          <a:lstStyle/>
          <a:p>
            <a:r>
              <a:rPr lang="en-US">
                <a:latin typeface="Museo Slab 500"/>
              </a:rPr>
              <a:t>Rebecca McRee</a:t>
            </a:r>
            <a:endParaRPr lang="en-US"/>
          </a:p>
        </p:txBody>
      </p:sp>
      <p:sp>
        <p:nvSpPr>
          <p:cNvPr id="4" name="Slide Number Placeholder 3">
            <a:extLst>
              <a:ext uri="{FF2B5EF4-FFF2-40B4-BE49-F238E27FC236}">
                <a16:creationId xmlns:a16="http://schemas.microsoft.com/office/drawing/2014/main" id="{24C151C5-7293-D42F-E784-409080A73DF3}"/>
              </a:ext>
            </a:extLst>
          </p:cNvPr>
          <p:cNvSpPr>
            <a:spLocks noGrp="1"/>
          </p:cNvSpPr>
          <p:nvPr>
            <p:ph type="sldNum" sz="quarter" idx="12"/>
          </p:nvPr>
        </p:nvSpPr>
        <p:spPr/>
        <p:txBody>
          <a:bodyPr/>
          <a:lstStyle/>
          <a:p>
            <a:fld id="{C479D5F6-EDCB-402A-AC08-4943A1820E8F}" type="slidenum">
              <a:rPr lang="en-US" smtClean="0"/>
              <a:pPr/>
              <a:t>48</a:t>
            </a:fld>
            <a:endParaRPr lang="en-US"/>
          </a:p>
        </p:txBody>
      </p:sp>
    </p:spTree>
    <p:extLst>
      <p:ext uri="{BB962C8B-B14F-4D97-AF65-F5344CB8AC3E}">
        <p14:creationId xmlns:p14="http://schemas.microsoft.com/office/powerpoint/2010/main" val="1925961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951B-960C-A6FE-64C3-FF6692410442}"/>
              </a:ext>
            </a:extLst>
          </p:cNvPr>
          <p:cNvSpPr>
            <a:spLocks noGrp="1"/>
          </p:cNvSpPr>
          <p:nvPr>
            <p:ph type="title"/>
          </p:nvPr>
        </p:nvSpPr>
        <p:spPr/>
        <p:txBody>
          <a:bodyPr/>
          <a:lstStyle/>
          <a:p>
            <a:r>
              <a:rPr lang="en-US" u="sng">
                <a:latin typeface="Museo Slab 500"/>
              </a:rPr>
              <a:t>New</a:t>
            </a:r>
            <a:r>
              <a:rPr lang="en-US">
                <a:latin typeface="Museo Slab 500"/>
              </a:rPr>
              <a:t>: At-Risk Measure Interchange File -</a:t>
            </a:r>
            <a:br>
              <a:rPr lang="en-US">
                <a:latin typeface="Museo Slab 500"/>
              </a:rPr>
            </a:br>
            <a:r>
              <a:rPr lang="en-US">
                <a:latin typeface="Museo Slab 500"/>
              </a:rPr>
              <a:t>Overview</a:t>
            </a:r>
            <a:endParaRPr lang="en-US"/>
          </a:p>
        </p:txBody>
      </p:sp>
      <p:sp>
        <p:nvSpPr>
          <p:cNvPr id="3" name="Content Placeholder 2">
            <a:extLst>
              <a:ext uri="{FF2B5EF4-FFF2-40B4-BE49-F238E27FC236}">
                <a16:creationId xmlns:a16="http://schemas.microsoft.com/office/drawing/2014/main" id="{2865F7B2-122F-2696-5877-03DFD3EA02BC}"/>
              </a:ext>
            </a:extLst>
          </p:cNvPr>
          <p:cNvSpPr>
            <a:spLocks noGrp="1"/>
          </p:cNvSpPr>
          <p:nvPr>
            <p:ph idx="1"/>
          </p:nvPr>
        </p:nvSpPr>
        <p:spPr/>
        <p:txBody>
          <a:bodyPr vert="horz" lIns="0" tIns="0" rIns="0" bIns="0" rtlCol="0" anchor="t">
            <a:normAutofit/>
          </a:bodyPr>
          <a:lstStyle/>
          <a:p>
            <a:r>
              <a:rPr lang="en-US" sz="2000">
                <a:latin typeface="Trebuchet MS"/>
              </a:rPr>
              <a:t>Beginning with the 2024/2025 school year, there is a new Data Pipeline  At-Risk Interchange.</a:t>
            </a:r>
          </a:p>
          <a:p>
            <a:r>
              <a:rPr lang="en-US" sz="2000">
                <a:latin typeface="Trebuchet MS"/>
              </a:rPr>
              <a:t>The purpose of the </a:t>
            </a:r>
            <a:r>
              <a:rPr lang="en-US" sz="2000">
                <a:latin typeface="Trebuchet MS"/>
                <a:hlinkClick r:id="rId2"/>
              </a:rPr>
              <a:t>At-Risk Interchange</a:t>
            </a:r>
            <a:r>
              <a:rPr lang="en-US" sz="2000">
                <a:latin typeface="Trebuchet MS"/>
              </a:rPr>
              <a:t> is to obtain student-level </a:t>
            </a:r>
            <a:r>
              <a:rPr lang="en-US" sz="2000" b="1">
                <a:latin typeface="Trebuchet MS"/>
              </a:rPr>
              <a:t>census block data</a:t>
            </a:r>
            <a:r>
              <a:rPr lang="en-US" sz="2000">
                <a:latin typeface="Trebuchet MS"/>
              </a:rPr>
              <a:t> needed to implement the new at-risk measure as described in HB22-1202 with data collection to begin with the 2024-2025 school year as provided for under SB24-188.</a:t>
            </a:r>
          </a:p>
          <a:p>
            <a:r>
              <a:rPr lang="en-US" sz="2000">
                <a:latin typeface="Trebuchet MS"/>
              </a:rPr>
              <a:t>The new at-risk measure will be implemented starting with the 2025/2026 school year, and included in the Total Program funding calculation as described in the Public-School Finance Act which will continue to utilize student level data reported through the Student October Count data collection.</a:t>
            </a:r>
          </a:p>
          <a:p>
            <a:r>
              <a:rPr lang="en-US" sz="2000">
                <a:latin typeface="Trebuchet MS"/>
              </a:rPr>
              <a:t>This interchange opened on July 15, 2024 and closes November 8, 2024.  It will only be open during the Student October Count Collection.</a:t>
            </a:r>
            <a:endParaRPr lang="en-US" sz="2000"/>
          </a:p>
          <a:p>
            <a:pPr marL="457200" lvl="1" indent="0">
              <a:buNone/>
            </a:pPr>
            <a:endParaRPr lang="en-US" sz="1600"/>
          </a:p>
          <a:p>
            <a:pPr marL="0" indent="0">
              <a:buNone/>
            </a:pPr>
            <a:endParaRPr lang="en-US"/>
          </a:p>
        </p:txBody>
      </p:sp>
      <p:sp>
        <p:nvSpPr>
          <p:cNvPr id="4" name="Slide Number Placeholder 3">
            <a:extLst>
              <a:ext uri="{FF2B5EF4-FFF2-40B4-BE49-F238E27FC236}">
                <a16:creationId xmlns:a16="http://schemas.microsoft.com/office/drawing/2014/main" id="{F70C1970-1975-321A-EC95-359DA8DA7B3A}"/>
              </a:ext>
            </a:extLst>
          </p:cNvPr>
          <p:cNvSpPr>
            <a:spLocks noGrp="1"/>
          </p:cNvSpPr>
          <p:nvPr>
            <p:ph type="sldNum" sz="quarter" idx="12"/>
          </p:nvPr>
        </p:nvSpPr>
        <p:spPr/>
        <p:txBody>
          <a:bodyPr/>
          <a:lstStyle/>
          <a:p>
            <a:fld id="{C479D5F6-EDCB-402A-AC08-4943A1820E8F}" type="slidenum">
              <a:rPr lang="en-US" smtClean="0"/>
              <a:pPr/>
              <a:t>49</a:t>
            </a:fld>
            <a:endParaRPr lang="en-US"/>
          </a:p>
        </p:txBody>
      </p:sp>
      <p:sp>
        <p:nvSpPr>
          <p:cNvPr id="5" name="Content Placeholder 4">
            <a:extLst>
              <a:ext uri="{FF2B5EF4-FFF2-40B4-BE49-F238E27FC236}">
                <a16:creationId xmlns:a16="http://schemas.microsoft.com/office/drawing/2014/main" id="{F2864C08-68B3-3CF9-48AE-E3EC6D0C1700}"/>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a:p>
            <a:endParaRPr lang="en-US"/>
          </a:p>
        </p:txBody>
      </p:sp>
      <p:sp>
        <p:nvSpPr>
          <p:cNvPr id="6" name="Content Placeholder 5">
            <a:extLst>
              <a:ext uri="{FF2B5EF4-FFF2-40B4-BE49-F238E27FC236}">
                <a16:creationId xmlns:a16="http://schemas.microsoft.com/office/drawing/2014/main" id="{DE4489AE-29A8-82AB-48D8-25DAB1CDCF14}"/>
              </a:ext>
            </a:extLst>
          </p:cNvPr>
          <p:cNvSpPr>
            <a:spLocks noGrp="1"/>
          </p:cNvSpPr>
          <p:nvPr>
            <p:ph sz="quarter" idx="14"/>
          </p:nvPr>
        </p:nvSpPr>
        <p:spPr/>
        <p:txBody>
          <a:bodyPr vert="horz" lIns="91440" tIns="45720" rIns="91440" bIns="45720" rtlCol="0" anchor="t">
            <a:normAutofit/>
          </a:bodyPr>
          <a:lstStyle/>
          <a:p>
            <a:r>
              <a:rPr lang="en-US">
                <a:solidFill>
                  <a:srgbClr val="000000"/>
                </a:solidFill>
                <a:latin typeface="Trebuchet MS"/>
                <a:hlinkClick r:id="rId3"/>
              </a:rPr>
              <a:t>ARMeasure@cde.state.co.us</a:t>
            </a:r>
            <a:endParaRPr lang="en-US">
              <a:solidFill>
                <a:srgbClr val="595959"/>
              </a:solidFill>
            </a:endParaRPr>
          </a:p>
          <a:p>
            <a:endParaRPr lang="en-US">
              <a:solidFill>
                <a:srgbClr val="000000"/>
              </a:solidFill>
            </a:endParaRPr>
          </a:p>
        </p:txBody>
      </p:sp>
    </p:spTree>
    <p:extLst>
      <p:ext uri="{BB962C8B-B14F-4D97-AF65-F5344CB8AC3E}">
        <p14:creationId xmlns:p14="http://schemas.microsoft.com/office/powerpoint/2010/main" val="1039979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1160581947"/>
              </p:ext>
            </p:extLst>
          </p:nvPr>
        </p:nvGraphicFramePr>
        <p:xfrm>
          <a:off x="847725" y="1551214"/>
          <a:ext cx="10498487" cy="4079232"/>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endParaRPr lang="en-US" dirty="0"/>
                    </a:p>
                  </a:txBody>
                  <a:tcPr/>
                </a:tc>
                <a:extLst>
                  <a:ext uri="{0D108BD9-81ED-4DB2-BD59-A6C34878D82A}">
                    <a16:rowId xmlns:a16="http://schemas.microsoft.com/office/drawing/2014/main" val="3697144484"/>
                  </a:ext>
                </a:extLst>
              </a:tr>
              <a:tr h="370840">
                <a:tc>
                  <a:txBody>
                    <a:bodyPr/>
                    <a:lstStyle/>
                    <a:p>
                      <a:r>
                        <a:rPr lang="en-US" dirty="0"/>
                        <a:t>Staff Evaluation</a:t>
                      </a:r>
                    </a:p>
                  </a:txBody>
                  <a:tcPr/>
                </a:tc>
                <a:tc>
                  <a:txBody>
                    <a:bodyPr/>
                    <a:lstStyle/>
                    <a:p>
                      <a:r>
                        <a:rPr lang="en-US" dirty="0"/>
                        <a:t>Dawna Gudka</a:t>
                      </a:r>
                    </a:p>
                  </a:txBody>
                  <a:tcPr/>
                </a:tc>
                <a:extLst>
                  <a:ext uri="{0D108BD9-81ED-4DB2-BD59-A6C34878D82A}">
                    <a16:rowId xmlns:a16="http://schemas.microsoft.com/office/drawing/2014/main" val="4101029989"/>
                  </a:ext>
                </a:extLst>
              </a:tr>
              <a:tr h="370839">
                <a:tc>
                  <a:txBody>
                    <a:bodyPr/>
                    <a:lstStyle/>
                    <a:p>
                      <a:pPr lvl="0">
                        <a:buNone/>
                      </a:pPr>
                      <a:r>
                        <a:rPr lang="en-US" sz="1800" kern="1200" dirty="0">
                          <a:solidFill>
                            <a:schemeClr val="dk1"/>
                          </a:solidFill>
                          <a:effectLst/>
                          <a:latin typeface="+mn-lt"/>
                          <a:ea typeface="+mn-ea"/>
                          <a:cs typeface="+mn-cs"/>
                        </a:rPr>
                        <a:t>Human Resources</a:t>
                      </a:r>
                    </a:p>
                  </a:txBody>
                  <a:tcPr/>
                </a:tc>
                <a:tc>
                  <a:txBody>
                    <a:bodyPr/>
                    <a:lstStyle/>
                    <a:p>
                      <a:pPr lvl="0">
                        <a:buNone/>
                      </a:pPr>
                      <a:r>
                        <a:rPr lang="en-US" dirty="0"/>
                        <a:t>Dawna Gudka</a:t>
                      </a:r>
                    </a:p>
                  </a:txBody>
                  <a:tcPr/>
                </a:tc>
                <a:extLst>
                  <a:ext uri="{0D108BD9-81ED-4DB2-BD59-A6C34878D82A}">
                    <a16:rowId xmlns:a16="http://schemas.microsoft.com/office/drawing/2014/main" val="3320387851"/>
                  </a:ext>
                </a:extLst>
              </a:tr>
              <a:tr h="370839">
                <a:tc>
                  <a:txBody>
                    <a:bodyPr/>
                    <a:lstStyle/>
                    <a:p>
                      <a:pPr lvl="0">
                        <a:buNone/>
                      </a:pPr>
                      <a:r>
                        <a:rPr lang="en-US" sz="1800" kern="1200" dirty="0">
                          <a:solidFill>
                            <a:schemeClr val="dk1"/>
                          </a:solidFill>
                          <a:effectLst/>
                          <a:latin typeface="+mn-lt"/>
                          <a:ea typeface="+mn-ea"/>
                          <a:cs typeface="+mn-cs"/>
                        </a:rPr>
                        <a:t>Special Education End of Year</a:t>
                      </a:r>
                    </a:p>
                  </a:txBody>
                  <a:tcPr/>
                </a:tc>
                <a:tc>
                  <a:txBody>
                    <a:bodyPr/>
                    <a:lstStyle/>
                    <a:p>
                      <a:pPr lvl="0">
                        <a:buNone/>
                      </a:pPr>
                      <a:r>
                        <a:rPr lang="en-US" dirty="0"/>
                        <a:t>Lindsey Heitman</a:t>
                      </a:r>
                    </a:p>
                  </a:txBody>
                  <a:tcPr/>
                </a:tc>
                <a:extLst>
                  <a:ext uri="{0D108BD9-81ED-4DB2-BD59-A6C34878D82A}">
                    <a16:rowId xmlns:a16="http://schemas.microsoft.com/office/drawing/2014/main" val="2292760144"/>
                  </a:ext>
                </a:extLst>
              </a:tr>
              <a:tr h="370839">
                <a:tc>
                  <a:txBody>
                    <a:bodyPr/>
                    <a:lstStyle/>
                    <a:p>
                      <a:pPr lvl="0">
                        <a:buNone/>
                      </a:pPr>
                      <a:r>
                        <a:rPr lang="en-US" dirty="0"/>
                        <a:t>Student End of Year</a:t>
                      </a:r>
                    </a:p>
                  </a:txBody>
                  <a:tcPr/>
                </a:tc>
                <a:tc>
                  <a:txBody>
                    <a:bodyPr/>
                    <a:lstStyle/>
                    <a:p>
                      <a:pPr lvl="0">
                        <a:buNone/>
                      </a:pPr>
                      <a:r>
                        <a:rPr lang="en-US" dirty="0"/>
                        <a:t>Reagan Ward</a:t>
                      </a:r>
                    </a:p>
                  </a:txBody>
                  <a:tcPr/>
                </a:tc>
                <a:extLst>
                  <a:ext uri="{0D108BD9-81ED-4DB2-BD59-A6C34878D82A}">
                    <a16:rowId xmlns:a16="http://schemas.microsoft.com/office/drawing/2014/main" val="2338920249"/>
                  </a:ext>
                </a:extLst>
              </a:tr>
              <a:tr h="370839">
                <a:tc>
                  <a:txBody>
                    <a:bodyPr/>
                    <a:lstStyle/>
                    <a:p>
                      <a:pPr lvl="0">
                        <a:buNone/>
                      </a:pPr>
                      <a:r>
                        <a:rPr lang="en-US" dirty="0"/>
                        <a:t>Student October</a:t>
                      </a:r>
                    </a:p>
                  </a:txBody>
                  <a:tcPr/>
                </a:tc>
                <a:tc>
                  <a:txBody>
                    <a:bodyPr/>
                    <a:lstStyle/>
                    <a:p>
                      <a:pPr lvl="0">
                        <a:buNone/>
                      </a:pPr>
                      <a:r>
                        <a:rPr lang="en-US" dirty="0"/>
                        <a:t>Brooke Wenzel</a:t>
                      </a:r>
                    </a:p>
                  </a:txBody>
                  <a:tcPr/>
                </a:tc>
                <a:extLst>
                  <a:ext uri="{0D108BD9-81ED-4DB2-BD59-A6C34878D82A}">
                    <a16:rowId xmlns:a16="http://schemas.microsoft.com/office/drawing/2014/main" val="3493425112"/>
                  </a:ext>
                </a:extLst>
              </a:tr>
              <a:tr h="370839">
                <a:tc>
                  <a:txBody>
                    <a:bodyPr/>
                    <a:lstStyle/>
                    <a:p>
                      <a:pPr lvl="0">
                        <a:buNone/>
                      </a:pPr>
                      <a:r>
                        <a:rPr lang="en-US" dirty="0"/>
                        <a:t>School Auditing Office Updates</a:t>
                      </a:r>
                    </a:p>
                  </a:txBody>
                  <a:tcPr/>
                </a:tc>
                <a:tc>
                  <a:txBody>
                    <a:bodyPr/>
                    <a:lstStyle/>
                    <a:p>
                      <a:pPr lvl="0">
                        <a:buNone/>
                      </a:pPr>
                      <a:r>
                        <a:rPr lang="en-US" dirty="0"/>
                        <a:t>Rebecca McRee</a:t>
                      </a:r>
                    </a:p>
                  </a:txBody>
                  <a:tcPr/>
                </a:tc>
                <a:extLst>
                  <a:ext uri="{0D108BD9-81ED-4DB2-BD59-A6C34878D82A}">
                    <a16:rowId xmlns:a16="http://schemas.microsoft.com/office/drawing/2014/main" val="4028018402"/>
                  </a:ext>
                </a:extLst>
              </a:tr>
              <a:tr h="370839">
                <a:tc>
                  <a:txBody>
                    <a:bodyPr/>
                    <a:lstStyle/>
                    <a:p>
                      <a:pPr lvl="0">
                        <a:buNone/>
                      </a:pPr>
                      <a:r>
                        <a:rPr lang="en-US" dirty="0"/>
                        <a:t>At Risk Interchange Updates</a:t>
                      </a:r>
                    </a:p>
                  </a:txBody>
                  <a:tcPr/>
                </a:tc>
                <a:tc>
                  <a:txBody>
                    <a:bodyPr/>
                    <a:lstStyle/>
                    <a:p>
                      <a:pPr lvl="0">
                        <a:buNone/>
                      </a:pPr>
                      <a:r>
                        <a:rPr lang="en-US" dirty="0"/>
                        <a:t>Rebecca McRee</a:t>
                      </a:r>
                    </a:p>
                  </a:txBody>
                  <a:tcPr/>
                </a:tc>
                <a:extLst>
                  <a:ext uri="{0D108BD9-81ED-4DB2-BD59-A6C34878D82A}">
                    <a16:rowId xmlns:a16="http://schemas.microsoft.com/office/drawing/2014/main" val="1697913748"/>
                  </a:ext>
                </a:extLst>
              </a:tr>
              <a:tr h="370839">
                <a:tc>
                  <a:txBody>
                    <a:bodyPr/>
                    <a:lstStyle/>
                    <a:p>
                      <a:pPr lvl="0">
                        <a:buNone/>
                      </a:pPr>
                      <a:r>
                        <a:rPr lang="en-US" dirty="0"/>
                        <a:t>READ Staff Training</a:t>
                      </a:r>
                    </a:p>
                  </a:txBody>
                  <a:tcPr/>
                </a:tc>
                <a:tc>
                  <a:txBody>
                    <a:bodyPr/>
                    <a:lstStyle/>
                    <a:p>
                      <a:pPr lvl="0">
                        <a:buNone/>
                      </a:pPr>
                      <a:r>
                        <a:rPr lang="en-US" dirty="0"/>
                        <a:t>Tara Rhodes</a:t>
                      </a:r>
                    </a:p>
                  </a:txBody>
                  <a:tcPr/>
                </a:tc>
                <a:extLst>
                  <a:ext uri="{0D108BD9-81ED-4DB2-BD59-A6C34878D82A}">
                    <a16:rowId xmlns:a16="http://schemas.microsoft.com/office/drawing/2014/main" val="215331212"/>
                  </a:ext>
                </a:extLst>
              </a:tr>
              <a:tr h="370839">
                <a:tc>
                  <a:txBody>
                    <a:bodyPr/>
                    <a:lstStyle/>
                    <a:p>
                      <a:pPr lvl="0">
                        <a:buNone/>
                      </a:pPr>
                      <a:r>
                        <a:rPr lang="en-US" strike="sngStrike"/>
                        <a:t>S-EBT</a:t>
                      </a:r>
                    </a:p>
                  </a:txBody>
                  <a:tcPr/>
                </a:tc>
                <a:tc>
                  <a:txBody>
                    <a:bodyPr/>
                    <a:lstStyle/>
                    <a:p>
                      <a:pPr lvl="0">
                        <a:buNone/>
                      </a:pPr>
                      <a:r>
                        <a:rPr lang="en-US" strike="sngStrike"/>
                        <a:t>Collin Slutzky</a:t>
                      </a:r>
                    </a:p>
                  </a:txBody>
                  <a:tcPr/>
                </a:tc>
                <a:extLst>
                  <a:ext uri="{0D108BD9-81ED-4DB2-BD59-A6C34878D82A}">
                    <a16:rowId xmlns:a16="http://schemas.microsoft.com/office/drawing/2014/main" val="2206543787"/>
                  </a:ext>
                </a:extLst>
              </a:tr>
            </a:tbl>
          </a:graphicData>
        </a:graphic>
      </p:graphicFrame>
      <p:sp>
        <p:nvSpPr>
          <p:cNvPr id="2" name="Slide Number Placeholder 1">
            <a:extLst>
              <a:ext uri="{FF2B5EF4-FFF2-40B4-BE49-F238E27FC236}">
                <a16:creationId xmlns:a16="http://schemas.microsoft.com/office/drawing/2014/main" id="{E1294A3C-FFEE-9957-6A9B-1EBF46C0BAD0}"/>
              </a:ext>
            </a:extLst>
          </p:cNvPr>
          <p:cNvSpPr>
            <a:spLocks noGrp="1"/>
          </p:cNvSpPr>
          <p:nvPr>
            <p:ph type="sldNum" sz="quarter" idx="12"/>
          </p:nvPr>
        </p:nvSpPr>
        <p:spPr>
          <a:xfrm>
            <a:off x="332873" y="6356350"/>
            <a:ext cx="830909" cy="365125"/>
          </a:xfrm>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Resources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dirty="0">
                <a:latin typeface="Trebuchet MS"/>
                <a:hlinkClick r:id="rId2"/>
              </a:rPr>
              <a:t>At-Risk Interchange</a:t>
            </a:r>
            <a:r>
              <a:rPr lang="en-US" dirty="0">
                <a:latin typeface="Trebuchet MS"/>
              </a:rPr>
              <a:t> Website</a:t>
            </a:r>
            <a:endParaRPr lang="en-US" dirty="0"/>
          </a:p>
          <a:p>
            <a:pPr lvl="1">
              <a:buFont typeface="Courier New" panose="020B0604020202020204" pitchFamily="34" charset="0"/>
              <a:buChar char="o"/>
            </a:pPr>
            <a:r>
              <a:rPr lang="en-US" dirty="0">
                <a:latin typeface="Trebuchet MS"/>
                <a:hlinkClick r:id="rId3"/>
              </a:rPr>
              <a:t>File Layout</a:t>
            </a:r>
            <a:endParaRPr lang="en-US" dirty="0"/>
          </a:p>
          <a:p>
            <a:pPr lvl="1">
              <a:buFont typeface="Courier New" panose="020B0604020202020204" pitchFamily="34" charset="0"/>
              <a:buChar char="o"/>
            </a:pPr>
            <a:r>
              <a:rPr lang="en-US" dirty="0">
                <a:latin typeface="Trebuchet MS"/>
                <a:hlinkClick r:id="rId4"/>
              </a:rPr>
              <a:t>Business Rules</a:t>
            </a:r>
            <a:endParaRPr lang="en-US" dirty="0"/>
          </a:p>
          <a:p>
            <a:pPr lvl="1">
              <a:buFont typeface="Courier New" panose="020B0604020202020204" pitchFamily="34" charset="0"/>
              <a:buChar char="o"/>
            </a:pPr>
            <a:r>
              <a:rPr lang="en-US" dirty="0">
                <a:latin typeface="Trebuchet MS"/>
                <a:hlinkClick r:id="rId5"/>
              </a:rPr>
              <a:t>Interchange Upload Template</a:t>
            </a:r>
            <a:r>
              <a:rPr lang="en-US" dirty="0">
                <a:latin typeface="Trebuchet MS"/>
              </a:rPr>
              <a:t> (XLS)</a:t>
            </a:r>
            <a:endParaRPr lang="en-US" dirty="0"/>
          </a:p>
          <a:p>
            <a:pPr lvl="1">
              <a:buFont typeface="Courier New" panose="020B0604020202020204" pitchFamily="34" charset="0"/>
              <a:buChar char="o"/>
            </a:pPr>
            <a:r>
              <a:rPr lang="en-US" dirty="0">
                <a:latin typeface="Trebuchet MS"/>
                <a:hlinkClick r:id="rId6"/>
              </a:rPr>
              <a:t>Timeline</a:t>
            </a:r>
            <a:endParaRPr lang="en-US" dirty="0">
              <a:latin typeface="Trebuchet MS"/>
            </a:endParaRPr>
          </a:p>
          <a:p>
            <a:pPr lvl="1">
              <a:buFont typeface="Courier New" panose="020B0604020202020204" pitchFamily="34" charset="0"/>
              <a:buChar char="o"/>
            </a:pPr>
            <a:r>
              <a:rPr lang="en-US">
                <a:latin typeface="Trebuchet MS"/>
              </a:rPr>
              <a:t>Trainings</a:t>
            </a:r>
            <a:endParaRPr lang="en-US" dirty="0">
              <a:latin typeface="Trebuchet MS"/>
            </a:endParaRPr>
          </a:p>
          <a:p>
            <a:pPr lvl="2">
              <a:buFont typeface="Wingdings" panose="020B0604020202020204" pitchFamily="34" charset="0"/>
              <a:buChar char="§"/>
            </a:pPr>
            <a:r>
              <a:rPr lang="en-US">
                <a:latin typeface="Trebuchet MS"/>
              </a:rPr>
              <a:t>Overview of the Geocoder Tool  (</a:t>
            </a:r>
            <a:r>
              <a:rPr lang="en-US" dirty="0">
                <a:latin typeface="Trebuchet MS"/>
                <a:hlinkClick r:id="rId7"/>
              </a:rPr>
              <a:t>PDF</a:t>
            </a:r>
            <a:r>
              <a:rPr lang="en-US">
                <a:latin typeface="Trebuchet MS"/>
              </a:rPr>
              <a:t>)  (</a:t>
            </a:r>
            <a:r>
              <a:rPr lang="en-US" dirty="0">
                <a:latin typeface="Trebuchet MS"/>
                <a:hlinkClick r:id="rId8"/>
              </a:rPr>
              <a:t>Recorded Training</a:t>
            </a:r>
            <a:r>
              <a:rPr lang="en-US">
                <a:latin typeface="Trebuchet MS"/>
              </a:rPr>
              <a:t>)</a:t>
            </a:r>
            <a:endParaRPr lang="en-US" dirty="0">
              <a:latin typeface="Trebuchet MS"/>
            </a:endParaRPr>
          </a:p>
          <a:p>
            <a:pPr lvl="2">
              <a:buFont typeface="Wingdings" panose="020B0604020202020204" pitchFamily="34" charset="0"/>
              <a:buChar char="§"/>
            </a:pPr>
            <a:r>
              <a:rPr lang="en-US">
                <a:latin typeface="Trebuchet MS"/>
              </a:rPr>
              <a:t>Overview of the Data Pipeline At-Risk Interchange File  (</a:t>
            </a:r>
            <a:r>
              <a:rPr lang="en-US" dirty="0">
                <a:latin typeface="Trebuchet MS"/>
                <a:hlinkClick r:id="rId9"/>
              </a:rPr>
              <a:t>PDF</a:t>
            </a:r>
            <a:r>
              <a:rPr lang="en-US">
                <a:latin typeface="Trebuchet MS"/>
              </a:rPr>
              <a:t>)  (</a:t>
            </a:r>
            <a:r>
              <a:rPr lang="en-US" dirty="0">
                <a:latin typeface="Trebuchet MS"/>
                <a:hlinkClick r:id="rId10"/>
              </a:rPr>
              <a:t>Recorded Training</a:t>
            </a:r>
            <a:r>
              <a:rPr lang="en-US">
                <a:latin typeface="Trebuchet MS"/>
              </a:rPr>
              <a:t>)</a:t>
            </a:r>
            <a:endParaRPr lang="en-US" dirty="0">
              <a:latin typeface="Trebuchet MS"/>
            </a:endParaRPr>
          </a:p>
          <a:p>
            <a:pPr lvl="1">
              <a:buFont typeface="Courier New" panose="020B0604020202020204" pitchFamily="34" charset="0"/>
              <a:buChar char="o"/>
            </a:pPr>
            <a:r>
              <a:rPr lang="en-US">
                <a:latin typeface="Trebuchet MS"/>
              </a:rPr>
              <a:t>Additional Resources</a:t>
            </a:r>
            <a:endParaRPr lang="en-US" dirty="0">
              <a:latin typeface="Trebuchet MS"/>
            </a:endParaRPr>
          </a:p>
          <a:p>
            <a:pPr lvl="2">
              <a:buFont typeface="Wingdings" panose="020B0604020202020204" pitchFamily="34" charset="0"/>
              <a:buChar char="§"/>
            </a:pPr>
            <a:r>
              <a:rPr lang="en-US" dirty="0">
                <a:latin typeface="Trebuchet MS"/>
                <a:hlinkClick r:id="rId11"/>
              </a:rPr>
              <a:t>Instructions for Using the Geocode Tool</a:t>
            </a:r>
            <a:endParaRPr lang="en-US"/>
          </a:p>
          <a:p>
            <a:pPr lvl="2">
              <a:buFont typeface="Wingdings" panose="020B0604020202020204" pitchFamily="34" charset="0"/>
              <a:buChar char="§"/>
            </a:pPr>
            <a:r>
              <a:rPr lang="en-US" dirty="0">
                <a:latin typeface="Trebuchet MS"/>
                <a:hlinkClick r:id="rId12"/>
              </a:rPr>
              <a:t>Valid Census Block Data Combinations</a:t>
            </a:r>
            <a:r>
              <a:rPr lang="en-US" dirty="0">
                <a:latin typeface="Trebuchet MS"/>
              </a:rPr>
              <a:t> (XLS)</a:t>
            </a: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50</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13"/>
              </a:rPr>
              <a:t>ARMeasure@cde.state.co.us</a:t>
            </a:r>
            <a:endParaRPr lang="en-US"/>
          </a:p>
          <a:p>
            <a:endParaRPr lang="en-US"/>
          </a:p>
        </p:txBody>
      </p:sp>
    </p:spTree>
    <p:extLst>
      <p:ext uri="{BB962C8B-B14F-4D97-AF65-F5344CB8AC3E}">
        <p14:creationId xmlns:p14="http://schemas.microsoft.com/office/powerpoint/2010/main" val="7355984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a:t>
            </a:r>
            <a:br>
              <a:rPr lang="en-US">
                <a:latin typeface="Museo Slab 500"/>
              </a:rPr>
            </a:br>
            <a:r>
              <a:rPr lang="en-US">
                <a:latin typeface="Museo Slab 500"/>
              </a:rPr>
              <a:t>Timeline</a:t>
            </a: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51</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graphicFrame>
        <p:nvGraphicFramePr>
          <p:cNvPr id="7" name="Table 6">
            <a:extLst>
              <a:ext uri="{FF2B5EF4-FFF2-40B4-BE49-F238E27FC236}">
                <a16:creationId xmlns:a16="http://schemas.microsoft.com/office/drawing/2014/main" id="{4D33451E-96E3-F746-9E91-7C5749474933}"/>
              </a:ext>
            </a:extLst>
          </p:cNvPr>
          <p:cNvGraphicFramePr>
            <a:graphicFrameLocks noGrp="1"/>
          </p:cNvGraphicFramePr>
          <p:nvPr>
            <p:extLst>
              <p:ext uri="{D42A27DB-BD31-4B8C-83A1-F6EECF244321}">
                <p14:modId xmlns:p14="http://schemas.microsoft.com/office/powerpoint/2010/main" val="1246861201"/>
              </p:ext>
            </p:extLst>
          </p:nvPr>
        </p:nvGraphicFramePr>
        <p:xfrm>
          <a:off x="810846" y="1357923"/>
          <a:ext cx="10645249" cy="4925000"/>
        </p:xfrm>
        <a:graphic>
          <a:graphicData uri="http://schemas.openxmlformats.org/drawingml/2006/table">
            <a:tbl>
              <a:tblPr firstRow="1" bandRow="1">
                <a:tableStyleId>{5C22544A-7EE6-4342-B048-85BDC9FD1C3A}</a:tableStyleId>
              </a:tblPr>
              <a:tblGrid>
                <a:gridCol w="1619250">
                  <a:extLst>
                    <a:ext uri="{9D8B030D-6E8A-4147-A177-3AD203B41FA5}">
                      <a16:colId xmlns:a16="http://schemas.microsoft.com/office/drawing/2014/main" val="2091341058"/>
                    </a:ext>
                  </a:extLst>
                </a:gridCol>
                <a:gridCol w="2000250">
                  <a:extLst>
                    <a:ext uri="{9D8B030D-6E8A-4147-A177-3AD203B41FA5}">
                      <a16:colId xmlns:a16="http://schemas.microsoft.com/office/drawing/2014/main" val="4155296304"/>
                    </a:ext>
                  </a:extLst>
                </a:gridCol>
                <a:gridCol w="7025749">
                  <a:extLst>
                    <a:ext uri="{9D8B030D-6E8A-4147-A177-3AD203B41FA5}">
                      <a16:colId xmlns:a16="http://schemas.microsoft.com/office/drawing/2014/main" val="236008141"/>
                    </a:ext>
                  </a:extLst>
                </a:gridCol>
              </a:tblGrid>
              <a:tr h="367532">
                <a:tc>
                  <a:txBody>
                    <a:bodyPr/>
                    <a:lstStyle/>
                    <a:p>
                      <a:r>
                        <a:rPr lang="en-US" sz="1400"/>
                        <a:t>Date</a:t>
                      </a:r>
                    </a:p>
                  </a:txBody>
                  <a:tcPr/>
                </a:tc>
                <a:tc>
                  <a:txBody>
                    <a:bodyPr/>
                    <a:lstStyle/>
                    <a:p>
                      <a:r>
                        <a:rPr lang="en-US" sz="1400"/>
                        <a:t>Event</a:t>
                      </a:r>
                    </a:p>
                  </a:txBody>
                  <a:tcPr/>
                </a:tc>
                <a:tc>
                  <a:txBody>
                    <a:bodyPr/>
                    <a:lstStyle/>
                    <a:p>
                      <a:r>
                        <a:rPr lang="en-US" sz="1400"/>
                        <a:t>Event Description</a:t>
                      </a:r>
                    </a:p>
                  </a:txBody>
                  <a:tcPr/>
                </a:tc>
                <a:extLst>
                  <a:ext uri="{0D108BD9-81ED-4DB2-BD59-A6C34878D82A}">
                    <a16:rowId xmlns:a16="http://schemas.microsoft.com/office/drawing/2014/main" val="3260838091"/>
                  </a:ext>
                </a:extLst>
              </a:tr>
              <a:tr h="367532">
                <a:tc>
                  <a:txBody>
                    <a:bodyPr/>
                    <a:lstStyle/>
                    <a:p>
                      <a:r>
                        <a:rPr lang="en-US" sz="1400"/>
                        <a:t>7/15/2024</a:t>
                      </a:r>
                    </a:p>
                  </a:txBody>
                  <a:tcPr/>
                </a:tc>
                <a:tc>
                  <a:txBody>
                    <a:bodyPr/>
                    <a:lstStyle/>
                    <a:p>
                      <a:r>
                        <a:rPr lang="en-US" sz="1400"/>
                        <a:t>Open</a:t>
                      </a:r>
                    </a:p>
                  </a:txBody>
                  <a:tcPr/>
                </a:tc>
                <a:tc>
                  <a:txBody>
                    <a:bodyPr/>
                    <a:lstStyle/>
                    <a:p>
                      <a:r>
                        <a:rPr lang="en-US" sz="1400"/>
                        <a:t>Districts may begin to upload the At-Risk Interchange file to the data pipeline.</a:t>
                      </a:r>
                    </a:p>
                  </a:txBody>
                  <a:tcPr/>
                </a:tc>
                <a:extLst>
                  <a:ext uri="{0D108BD9-81ED-4DB2-BD59-A6C34878D82A}">
                    <a16:rowId xmlns:a16="http://schemas.microsoft.com/office/drawing/2014/main" val="792682905"/>
                  </a:ext>
                </a:extLst>
              </a:tr>
              <a:tr h="724856">
                <a:tc>
                  <a:txBody>
                    <a:bodyPr/>
                    <a:lstStyle/>
                    <a:p>
                      <a:r>
                        <a:rPr lang="en-US" sz="1400"/>
                        <a:t>8/23/2024</a:t>
                      </a:r>
                    </a:p>
                  </a:txBody>
                  <a:tcPr/>
                </a:tc>
                <a:tc>
                  <a:txBody>
                    <a:bodyPr/>
                    <a:lstStyle/>
                    <a:p>
                      <a:r>
                        <a:rPr lang="en-US" sz="1400"/>
                        <a:t>Open</a:t>
                      </a:r>
                    </a:p>
                  </a:txBody>
                  <a:tcPr/>
                </a:tc>
                <a:tc>
                  <a:txBody>
                    <a:bodyPr/>
                    <a:lstStyle/>
                    <a:p>
                      <a:r>
                        <a:rPr lang="en-US" sz="1400"/>
                        <a:t>Districts may begin creating Student October Snapshots.  This Snapshot is dependent on the Student Demographic File, Student School Association File, Title 1 File (if applicable) and the </a:t>
                      </a:r>
                      <a:r>
                        <a:rPr lang="en-US" sz="1400" b="1"/>
                        <a:t>At-Risk File</a:t>
                      </a:r>
                      <a:r>
                        <a:rPr lang="en-US" sz="1400"/>
                        <a:t>.</a:t>
                      </a:r>
                    </a:p>
                  </a:txBody>
                  <a:tcPr/>
                </a:tc>
                <a:extLst>
                  <a:ext uri="{0D108BD9-81ED-4DB2-BD59-A6C34878D82A}">
                    <a16:rowId xmlns:a16="http://schemas.microsoft.com/office/drawing/2014/main" val="4089023505"/>
                  </a:ext>
                </a:extLst>
              </a:tr>
              <a:tr h="367532">
                <a:tc>
                  <a:txBody>
                    <a:bodyPr/>
                    <a:lstStyle/>
                    <a:p>
                      <a:r>
                        <a:rPr lang="en-US" sz="1400"/>
                        <a:t>8/13/2024</a:t>
                      </a:r>
                    </a:p>
                  </a:txBody>
                  <a:tcPr/>
                </a:tc>
                <a:tc>
                  <a:txBody>
                    <a:bodyPr/>
                    <a:lstStyle/>
                    <a:p>
                      <a:r>
                        <a:rPr lang="en-US" sz="1400"/>
                        <a:t>Training Event</a:t>
                      </a:r>
                    </a:p>
                  </a:txBody>
                  <a:tcPr/>
                </a:tc>
                <a:tc>
                  <a:txBody>
                    <a:bodyPr/>
                    <a:lstStyle/>
                    <a:p>
                      <a:r>
                        <a:rPr lang="en-US" sz="1400"/>
                        <a:t>Overview of the Census Geocoder Tool (10-11am)</a:t>
                      </a:r>
                    </a:p>
                  </a:txBody>
                  <a:tcPr/>
                </a:tc>
                <a:extLst>
                  <a:ext uri="{0D108BD9-81ED-4DB2-BD59-A6C34878D82A}">
                    <a16:rowId xmlns:a16="http://schemas.microsoft.com/office/drawing/2014/main" val="672180232"/>
                  </a:ext>
                </a:extLst>
              </a:tr>
              <a:tr h="367532">
                <a:tc>
                  <a:txBody>
                    <a:bodyPr/>
                    <a:lstStyle/>
                    <a:p>
                      <a:r>
                        <a:rPr lang="en-US" sz="1400"/>
                        <a:t>8/20/2024</a:t>
                      </a:r>
                    </a:p>
                  </a:txBody>
                  <a:tcPr/>
                </a:tc>
                <a:tc>
                  <a:txBody>
                    <a:bodyPr/>
                    <a:lstStyle/>
                    <a:p>
                      <a:r>
                        <a:rPr lang="en-US" sz="1400"/>
                        <a:t>Training Event</a:t>
                      </a:r>
                    </a:p>
                  </a:txBody>
                  <a:tcPr/>
                </a:tc>
                <a:tc>
                  <a:txBody>
                    <a:bodyPr/>
                    <a:lstStyle/>
                    <a:p>
                      <a:r>
                        <a:rPr lang="en-US" sz="1400"/>
                        <a:t>Overview of the At-Risk Interchange File (1-2pm)</a:t>
                      </a:r>
                    </a:p>
                  </a:txBody>
                  <a:tcPr/>
                </a:tc>
                <a:extLst>
                  <a:ext uri="{0D108BD9-81ED-4DB2-BD59-A6C34878D82A}">
                    <a16:rowId xmlns:a16="http://schemas.microsoft.com/office/drawing/2014/main" val="2063631855"/>
                  </a:ext>
                </a:extLst>
              </a:tr>
              <a:tr h="367532">
                <a:tc>
                  <a:txBody>
                    <a:bodyPr/>
                    <a:lstStyle/>
                    <a:p>
                      <a:r>
                        <a:rPr lang="en-US" sz="1400"/>
                        <a:t>9/13/2024</a:t>
                      </a:r>
                    </a:p>
                  </a:txBody>
                  <a:tcPr/>
                </a:tc>
                <a:tc>
                  <a:txBody>
                    <a:bodyPr/>
                    <a:lstStyle/>
                    <a:p>
                      <a:r>
                        <a:rPr lang="en-US" sz="1400"/>
                        <a:t>Other Date</a:t>
                      </a:r>
                    </a:p>
                  </a:txBody>
                  <a:tcPr/>
                </a:tc>
                <a:tc>
                  <a:txBody>
                    <a:bodyPr/>
                    <a:lstStyle/>
                    <a:p>
                      <a:r>
                        <a:rPr lang="en-US" sz="1400"/>
                        <a:t>Gather, review, clean-up and validate student addresses</a:t>
                      </a:r>
                    </a:p>
                  </a:txBody>
                  <a:tcPr/>
                </a:tc>
                <a:extLst>
                  <a:ext uri="{0D108BD9-81ED-4DB2-BD59-A6C34878D82A}">
                    <a16:rowId xmlns:a16="http://schemas.microsoft.com/office/drawing/2014/main" val="1878032293"/>
                  </a:ext>
                </a:extLst>
              </a:tr>
              <a:tr h="367532">
                <a:tc>
                  <a:txBody>
                    <a:bodyPr/>
                    <a:lstStyle/>
                    <a:p>
                      <a:r>
                        <a:rPr lang="en-US" sz="1400"/>
                        <a:t>9/27/2024</a:t>
                      </a:r>
                    </a:p>
                  </a:txBody>
                  <a:tcPr/>
                </a:tc>
                <a:tc>
                  <a:txBody>
                    <a:bodyPr/>
                    <a:lstStyle/>
                    <a:p>
                      <a:r>
                        <a:rPr lang="en-US" sz="1400"/>
                        <a:t>Other Date</a:t>
                      </a:r>
                    </a:p>
                  </a:txBody>
                  <a:tcPr/>
                </a:tc>
                <a:tc>
                  <a:txBody>
                    <a:bodyPr/>
                    <a:lstStyle/>
                    <a:p>
                      <a:r>
                        <a:rPr lang="en-US" sz="1400"/>
                        <a:t>Obtain census block data for all student addresses</a:t>
                      </a:r>
                    </a:p>
                  </a:txBody>
                  <a:tcPr/>
                </a:tc>
                <a:extLst>
                  <a:ext uri="{0D108BD9-81ED-4DB2-BD59-A6C34878D82A}">
                    <a16:rowId xmlns:a16="http://schemas.microsoft.com/office/drawing/2014/main" val="2390206653"/>
                  </a:ext>
                </a:extLst>
              </a:tr>
              <a:tr h="367532">
                <a:tc>
                  <a:txBody>
                    <a:bodyPr/>
                    <a:lstStyle/>
                    <a:p>
                      <a:r>
                        <a:rPr lang="en-US" sz="1400"/>
                        <a:t>10/2/2024</a:t>
                      </a:r>
                    </a:p>
                  </a:txBody>
                  <a:tcPr/>
                </a:tc>
                <a:tc>
                  <a:txBody>
                    <a:bodyPr/>
                    <a:lstStyle/>
                    <a:p>
                      <a:r>
                        <a:rPr lang="en-US" sz="1400"/>
                        <a:t>Interim Deadline</a:t>
                      </a:r>
                    </a:p>
                  </a:txBody>
                  <a:tcPr/>
                </a:tc>
                <a:tc>
                  <a:txBody>
                    <a:bodyPr/>
                    <a:lstStyle/>
                    <a:p>
                      <a:r>
                        <a:rPr lang="en-US" sz="1400"/>
                        <a:t>Upload the At-Risk Interchange File </a:t>
                      </a:r>
                    </a:p>
                  </a:txBody>
                  <a:tcPr/>
                </a:tc>
                <a:extLst>
                  <a:ext uri="{0D108BD9-81ED-4DB2-BD59-A6C34878D82A}">
                    <a16:rowId xmlns:a16="http://schemas.microsoft.com/office/drawing/2014/main" val="1051262717"/>
                  </a:ext>
                </a:extLst>
              </a:tr>
              <a:tr h="367532">
                <a:tc>
                  <a:txBody>
                    <a:bodyPr/>
                    <a:lstStyle/>
                    <a:p>
                      <a:pPr lvl="0">
                        <a:buNone/>
                      </a:pPr>
                      <a:r>
                        <a:rPr lang="en-US" sz="1400"/>
                        <a:t>10/9/2024</a:t>
                      </a:r>
                    </a:p>
                  </a:txBody>
                  <a:tcPr/>
                </a:tc>
                <a:tc>
                  <a:txBody>
                    <a:bodyPr/>
                    <a:lstStyle/>
                    <a:p>
                      <a:pPr lvl="0">
                        <a:buNone/>
                      </a:pPr>
                      <a:r>
                        <a:rPr lang="en-US" sz="1400"/>
                        <a:t>Interim Deadline</a:t>
                      </a:r>
                    </a:p>
                  </a:txBody>
                  <a:tcPr/>
                </a:tc>
                <a:tc>
                  <a:txBody>
                    <a:bodyPr/>
                    <a:lstStyle/>
                    <a:p>
                      <a:pPr lvl="0">
                        <a:buNone/>
                      </a:pPr>
                      <a:r>
                        <a:rPr lang="en-US" sz="1400"/>
                        <a:t>Obtain error-free At-Risk Interchange File upload</a:t>
                      </a:r>
                    </a:p>
                  </a:txBody>
                  <a:tcPr/>
                </a:tc>
                <a:extLst>
                  <a:ext uri="{0D108BD9-81ED-4DB2-BD59-A6C34878D82A}">
                    <a16:rowId xmlns:a16="http://schemas.microsoft.com/office/drawing/2014/main" val="2468813370"/>
                  </a:ext>
                </a:extLst>
              </a:tr>
              <a:tr h="367532">
                <a:tc>
                  <a:txBody>
                    <a:bodyPr/>
                    <a:lstStyle/>
                    <a:p>
                      <a:pPr lvl="0">
                        <a:buNone/>
                      </a:pPr>
                      <a:r>
                        <a:rPr lang="en-US" sz="1400"/>
                        <a:t>10/22/2024</a:t>
                      </a:r>
                    </a:p>
                  </a:txBody>
                  <a:tcPr/>
                </a:tc>
                <a:tc>
                  <a:txBody>
                    <a:bodyPr/>
                    <a:lstStyle/>
                    <a:p>
                      <a:pPr lvl="0">
                        <a:buNone/>
                      </a:pPr>
                      <a:r>
                        <a:rPr lang="en-US" sz="1400"/>
                        <a:t>Interim Deadline</a:t>
                      </a:r>
                    </a:p>
                  </a:txBody>
                  <a:tcPr/>
                </a:tc>
                <a:tc>
                  <a:txBody>
                    <a:bodyPr/>
                    <a:lstStyle/>
                    <a:p>
                      <a:pPr lvl="0">
                        <a:buNone/>
                      </a:pPr>
                      <a:r>
                        <a:rPr lang="en-US" sz="1400"/>
                        <a:t>Obtain error-free Student October Snapshot</a:t>
                      </a:r>
                    </a:p>
                  </a:txBody>
                  <a:tcPr/>
                </a:tc>
                <a:extLst>
                  <a:ext uri="{0D108BD9-81ED-4DB2-BD59-A6C34878D82A}">
                    <a16:rowId xmlns:a16="http://schemas.microsoft.com/office/drawing/2014/main" val="1780374034"/>
                  </a:ext>
                </a:extLst>
              </a:tr>
              <a:tr h="510462">
                <a:tc>
                  <a:txBody>
                    <a:bodyPr/>
                    <a:lstStyle/>
                    <a:p>
                      <a:pPr lvl="0">
                        <a:buNone/>
                      </a:pPr>
                      <a:r>
                        <a:rPr lang="en-US" sz="1400"/>
                        <a:t>11/1/2024</a:t>
                      </a:r>
                    </a:p>
                  </a:txBody>
                  <a:tcPr/>
                </a:tc>
                <a:tc>
                  <a:txBody>
                    <a:bodyPr/>
                    <a:lstStyle/>
                    <a:p>
                      <a:pPr lvl="0">
                        <a:buNone/>
                      </a:pPr>
                      <a:r>
                        <a:rPr lang="en-US" sz="1400"/>
                        <a:t>Report Review</a:t>
                      </a:r>
                    </a:p>
                  </a:txBody>
                  <a:tcPr/>
                </a:tc>
                <a:tc>
                  <a:txBody>
                    <a:bodyPr/>
                    <a:lstStyle/>
                    <a:p>
                      <a:pPr lvl="0">
                        <a:buNone/>
                      </a:pPr>
                      <a:r>
                        <a:rPr lang="en-US" sz="1400"/>
                        <a:t>Review Student October Cognos Reports for data validation.  Submit Student October Snapshot data as soon as review is complete</a:t>
                      </a:r>
                    </a:p>
                  </a:txBody>
                  <a:tcPr/>
                </a:tc>
                <a:extLst>
                  <a:ext uri="{0D108BD9-81ED-4DB2-BD59-A6C34878D82A}">
                    <a16:rowId xmlns:a16="http://schemas.microsoft.com/office/drawing/2014/main" val="2961318057"/>
                  </a:ext>
                </a:extLst>
              </a:tr>
              <a:tr h="367532">
                <a:tc>
                  <a:txBody>
                    <a:bodyPr/>
                    <a:lstStyle/>
                    <a:p>
                      <a:pPr lvl="0">
                        <a:buNone/>
                      </a:pPr>
                      <a:r>
                        <a:rPr lang="en-US" sz="1400"/>
                        <a:t>11/8/2024</a:t>
                      </a:r>
                    </a:p>
                  </a:txBody>
                  <a:tcPr/>
                </a:tc>
                <a:tc>
                  <a:txBody>
                    <a:bodyPr/>
                    <a:lstStyle/>
                    <a:p>
                      <a:pPr lvl="0">
                        <a:buNone/>
                      </a:pPr>
                      <a:r>
                        <a:rPr lang="en-US" sz="1400"/>
                        <a:t>State Deadline</a:t>
                      </a:r>
                    </a:p>
                  </a:txBody>
                  <a:tcPr/>
                </a:tc>
                <a:tc>
                  <a:txBody>
                    <a:bodyPr/>
                    <a:lstStyle/>
                    <a:p>
                      <a:pPr lvl="0">
                        <a:buNone/>
                      </a:pPr>
                      <a:r>
                        <a:rPr lang="en-US" sz="1400"/>
                        <a:t>Submit Student October Snapshot data</a:t>
                      </a:r>
                    </a:p>
                  </a:txBody>
                  <a:tcPr/>
                </a:tc>
                <a:extLst>
                  <a:ext uri="{0D108BD9-81ED-4DB2-BD59-A6C34878D82A}">
                    <a16:rowId xmlns:a16="http://schemas.microsoft.com/office/drawing/2014/main" val="1085995423"/>
                  </a:ext>
                </a:extLst>
              </a:tr>
            </a:tbl>
          </a:graphicData>
        </a:graphic>
      </p:graphicFrame>
    </p:spTree>
    <p:extLst>
      <p:ext uri="{BB962C8B-B14F-4D97-AF65-F5344CB8AC3E}">
        <p14:creationId xmlns:p14="http://schemas.microsoft.com/office/powerpoint/2010/main" val="3863354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At-Risk Measure Interchange File - Syncplicity Folders</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a:bodyPr>
          <a:lstStyle/>
          <a:p>
            <a:r>
              <a:rPr lang="en-US">
                <a:latin typeface="Trebuchet MS"/>
              </a:rPr>
              <a:t>Syncplicity folders are being shared on a rolling basis with ARM LEAUSERS and LEAVEWIERS.</a:t>
            </a:r>
          </a:p>
          <a:p>
            <a:r>
              <a:rPr lang="en-US">
                <a:latin typeface="Trebuchet MS"/>
              </a:rPr>
              <a:t>The folder naming convention is:</a:t>
            </a:r>
          </a:p>
          <a:p>
            <a:pPr lvl="1">
              <a:buFont typeface="Courier New" panose="020B0604020202020204" pitchFamily="34" charset="0"/>
              <a:buChar char="o"/>
            </a:pPr>
            <a:r>
              <a:rPr lang="en-US">
                <a:latin typeface="Trebuchet MS"/>
              </a:rPr>
              <a:t>District Code_ District Name_ </a:t>
            </a:r>
            <a:r>
              <a:rPr lang="en-US" err="1">
                <a:latin typeface="Trebuchet MS"/>
              </a:rPr>
              <a:t>ARMeasure</a:t>
            </a:r>
            <a:r>
              <a:rPr lang="en-US">
                <a:latin typeface="Trebuchet MS"/>
              </a:rPr>
              <a:t> Interchange</a:t>
            </a:r>
          </a:p>
          <a:p>
            <a:r>
              <a:rPr lang="en-US">
                <a:latin typeface="Trebuchet MS"/>
              </a:rPr>
              <a:t>These folders will be used to share files containing PII between the district or BOCES and CDE when requesting assistance with the At-Risk Interchange or Census Geocoding tool.</a:t>
            </a:r>
          </a:p>
          <a:p>
            <a:r>
              <a:rPr lang="en-US">
                <a:latin typeface="Trebuchet MS"/>
              </a:rPr>
              <a:t>If you have been assigned the user or view role for this interchange file and you do not receive notification that this file has been shared with you within 48 hours, email </a:t>
            </a:r>
            <a:r>
              <a:rPr lang="en-US" dirty="0">
                <a:latin typeface="Trebuchet MS"/>
                <a:hlinkClick r:id="rId2"/>
              </a:rPr>
              <a:t>ARMeasure@cde.state.co.us</a:t>
            </a:r>
            <a:r>
              <a:rPr lang="en-US" dirty="0">
                <a:latin typeface="Trebuchet MS"/>
              </a:rPr>
              <a:t>. </a:t>
            </a:r>
            <a:endParaRPr lang="en-US" dirty="0"/>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52</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4247325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63C0-4BDD-7964-346E-635B12B3D87F}"/>
              </a:ext>
            </a:extLst>
          </p:cNvPr>
          <p:cNvSpPr>
            <a:spLocks noGrp="1"/>
          </p:cNvSpPr>
          <p:nvPr>
            <p:ph type="title"/>
          </p:nvPr>
        </p:nvSpPr>
        <p:spPr/>
        <p:txBody>
          <a:bodyPr/>
          <a:lstStyle/>
          <a:p>
            <a:r>
              <a:rPr lang="en-US" u="sng">
                <a:latin typeface="Museo Slab 500"/>
              </a:rPr>
              <a:t>New</a:t>
            </a:r>
            <a:r>
              <a:rPr lang="en-US">
                <a:latin typeface="Museo Slab 500"/>
              </a:rPr>
              <a:t>: Census Block Data</a:t>
            </a:r>
            <a:endParaRPr lang="en-US"/>
          </a:p>
        </p:txBody>
      </p:sp>
      <p:sp>
        <p:nvSpPr>
          <p:cNvPr id="3" name="Content Placeholder 2">
            <a:extLst>
              <a:ext uri="{FF2B5EF4-FFF2-40B4-BE49-F238E27FC236}">
                <a16:creationId xmlns:a16="http://schemas.microsoft.com/office/drawing/2014/main" id="{9FEEAF2D-E365-73C8-79FB-1D58C4A4FC60}"/>
              </a:ext>
            </a:extLst>
          </p:cNvPr>
          <p:cNvSpPr>
            <a:spLocks noGrp="1"/>
          </p:cNvSpPr>
          <p:nvPr>
            <p:ph idx="1"/>
          </p:nvPr>
        </p:nvSpPr>
        <p:spPr/>
        <p:txBody>
          <a:bodyPr vert="horz" lIns="0" tIns="0" rIns="0" bIns="0" rtlCol="0" anchor="t">
            <a:normAutofit lnSpcReduction="10000"/>
          </a:bodyPr>
          <a:lstStyle/>
          <a:p>
            <a:r>
              <a:rPr lang="en-US">
                <a:latin typeface="Trebuchet MS"/>
              </a:rPr>
              <a:t>Required and valid census block data combinations include 4 data fields:</a:t>
            </a:r>
            <a:endParaRPr lang="en-US"/>
          </a:p>
          <a:p>
            <a:pPr lvl="1">
              <a:buFont typeface="Courier New" panose="020B0604020202020204" pitchFamily="34" charset="0"/>
              <a:buChar char="o"/>
            </a:pPr>
            <a:r>
              <a:rPr lang="en-US">
                <a:latin typeface="Trebuchet MS"/>
              </a:rPr>
              <a:t>State Code</a:t>
            </a:r>
          </a:p>
          <a:p>
            <a:pPr lvl="1">
              <a:buFont typeface="Courier New" panose="020B0604020202020204" pitchFamily="34" charset="0"/>
              <a:buChar char="o"/>
            </a:pPr>
            <a:r>
              <a:rPr lang="en-US">
                <a:latin typeface="Trebuchet MS"/>
              </a:rPr>
              <a:t>County Code* </a:t>
            </a:r>
          </a:p>
          <a:p>
            <a:pPr lvl="1">
              <a:buFont typeface="Courier New" panose="020B0604020202020204" pitchFamily="34" charset="0"/>
              <a:buChar char="o"/>
            </a:pPr>
            <a:r>
              <a:rPr lang="en-US">
                <a:latin typeface="Trebuchet MS"/>
              </a:rPr>
              <a:t>Track Code</a:t>
            </a:r>
          </a:p>
          <a:p>
            <a:pPr lvl="1">
              <a:buFont typeface="Courier New" panose="020B0604020202020204" pitchFamily="34" charset="0"/>
              <a:buChar char="o"/>
            </a:pPr>
            <a:r>
              <a:rPr lang="en-US">
                <a:latin typeface="Trebuchet MS"/>
              </a:rPr>
              <a:t>Block Code</a:t>
            </a:r>
          </a:p>
          <a:p>
            <a:r>
              <a:rPr lang="en-US">
                <a:latin typeface="Trebuchet MS"/>
              </a:rPr>
              <a:t>To obtain this data, districts will need to first gather, clean and validate student address data.</a:t>
            </a:r>
          </a:p>
          <a:p>
            <a:r>
              <a:rPr lang="en-US">
                <a:latin typeface="Trebuchet MS"/>
              </a:rPr>
              <a:t>Then districts will need to "geocode" each student's primary physical residential address to obtain this information.</a:t>
            </a:r>
            <a:endParaRPr lang="en-US"/>
          </a:p>
          <a:p>
            <a:pPr lvl="1">
              <a:buFont typeface="Courier New" panose="020B0604020202020204" pitchFamily="34" charset="0"/>
              <a:buChar char="o"/>
            </a:pPr>
            <a:r>
              <a:rPr lang="en-US">
                <a:latin typeface="Trebuchet MS"/>
              </a:rPr>
              <a:t>District's GIS system (such as ARC)</a:t>
            </a:r>
            <a:endParaRPr lang="en-US"/>
          </a:p>
          <a:p>
            <a:pPr lvl="1">
              <a:buFont typeface="Courier New" panose="020B0604020202020204" pitchFamily="34" charset="0"/>
              <a:buChar char="o"/>
            </a:pPr>
            <a:r>
              <a:rPr lang="en-US">
                <a:latin typeface="Trebuchet MS"/>
              </a:rPr>
              <a:t>Census Geocoder Tool</a:t>
            </a:r>
            <a:endParaRPr lang="en-US"/>
          </a:p>
          <a:p>
            <a:pPr lvl="1">
              <a:buFont typeface="Courier New" panose="020B0604020202020204" pitchFamily="34" charset="0"/>
              <a:buChar char="o"/>
            </a:pPr>
            <a:r>
              <a:rPr lang="en-US">
                <a:latin typeface="Trebuchet MS"/>
              </a:rPr>
              <a:t>Other (if your district has some other tool, please reach out to </a:t>
            </a:r>
            <a:r>
              <a:rPr lang="en-US">
                <a:latin typeface="Trebuchet MS"/>
                <a:hlinkClick r:id="rId2"/>
              </a:rPr>
              <a:t>ARMeasure@cde.state.co.us</a:t>
            </a:r>
            <a:r>
              <a:rPr lang="en-US">
                <a:latin typeface="Trebuchet MS"/>
              </a:rPr>
              <a:t>)</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p:txBody>
      </p:sp>
      <p:sp>
        <p:nvSpPr>
          <p:cNvPr id="4" name="Slide Number Placeholder 3">
            <a:extLst>
              <a:ext uri="{FF2B5EF4-FFF2-40B4-BE49-F238E27FC236}">
                <a16:creationId xmlns:a16="http://schemas.microsoft.com/office/drawing/2014/main" id="{94E73AA3-89A5-82C7-4E06-D8945047A361}"/>
              </a:ext>
            </a:extLst>
          </p:cNvPr>
          <p:cNvSpPr>
            <a:spLocks noGrp="1"/>
          </p:cNvSpPr>
          <p:nvPr>
            <p:ph type="sldNum" sz="quarter" idx="12"/>
          </p:nvPr>
        </p:nvSpPr>
        <p:spPr/>
        <p:txBody>
          <a:bodyPr/>
          <a:lstStyle/>
          <a:p>
            <a:fld id="{C479D5F6-EDCB-402A-AC08-4943A1820E8F}" type="slidenum">
              <a:rPr lang="en-US" smtClean="0"/>
              <a:pPr/>
              <a:t>53</a:t>
            </a:fld>
            <a:endParaRPr lang="en-US"/>
          </a:p>
        </p:txBody>
      </p:sp>
      <p:sp>
        <p:nvSpPr>
          <p:cNvPr id="5" name="Content Placeholder 4">
            <a:extLst>
              <a:ext uri="{FF2B5EF4-FFF2-40B4-BE49-F238E27FC236}">
                <a16:creationId xmlns:a16="http://schemas.microsoft.com/office/drawing/2014/main" id="{61D3CC84-0473-ECA4-3213-8488ADD58DE2}"/>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Interchange  </a:t>
            </a:r>
            <a:endParaRPr lang="en-US"/>
          </a:p>
        </p:txBody>
      </p:sp>
      <p:sp>
        <p:nvSpPr>
          <p:cNvPr id="6" name="Content Placeholder 5">
            <a:extLst>
              <a:ext uri="{FF2B5EF4-FFF2-40B4-BE49-F238E27FC236}">
                <a16:creationId xmlns:a16="http://schemas.microsoft.com/office/drawing/2014/main" id="{DEF18DE1-F3AC-E404-F39C-817E847EFC78}"/>
              </a:ext>
            </a:extLst>
          </p:cNvPr>
          <p:cNvSpPr>
            <a:spLocks noGrp="1"/>
          </p:cNvSpPr>
          <p:nvPr>
            <p:ph sz="quarter" idx="14"/>
          </p:nvPr>
        </p:nvSpPr>
        <p:spPr/>
        <p:txBody>
          <a:bodyPr vert="horz" lIns="91440" tIns="45720" rIns="91440" bIns="45720" rtlCol="0" anchor="t">
            <a:normAutofit/>
          </a:bodyPr>
          <a:lstStyle/>
          <a:p>
            <a:r>
              <a:rPr lang="en-US">
                <a:latin typeface="Trebuchet MS"/>
                <a:hlinkClick r:id="rId2"/>
              </a:rPr>
              <a:t>ARMeasure@cde.state.co.us</a:t>
            </a:r>
            <a:endParaRPr lang="en-US"/>
          </a:p>
          <a:p>
            <a:endParaRPr lang="en-US"/>
          </a:p>
        </p:txBody>
      </p:sp>
    </p:spTree>
    <p:extLst>
      <p:ext uri="{BB962C8B-B14F-4D97-AF65-F5344CB8AC3E}">
        <p14:creationId xmlns:p14="http://schemas.microsoft.com/office/powerpoint/2010/main" val="24217961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6F17-6935-E2EA-EC86-D8B0CAFB6D40}"/>
              </a:ext>
            </a:extLst>
          </p:cNvPr>
          <p:cNvSpPr>
            <a:spLocks noGrp="1"/>
          </p:cNvSpPr>
          <p:nvPr>
            <p:ph type="title"/>
          </p:nvPr>
        </p:nvSpPr>
        <p:spPr/>
        <p:txBody>
          <a:bodyPr/>
          <a:lstStyle/>
          <a:p>
            <a:r>
              <a:rPr lang="en-US">
                <a:latin typeface="Museo Slab 500"/>
              </a:rPr>
              <a:t>Student Information Systems- Update</a:t>
            </a:r>
            <a:endParaRPr lang="en-US"/>
          </a:p>
        </p:txBody>
      </p:sp>
      <p:sp>
        <p:nvSpPr>
          <p:cNvPr id="3" name="Content Placeholder 2">
            <a:extLst>
              <a:ext uri="{FF2B5EF4-FFF2-40B4-BE49-F238E27FC236}">
                <a16:creationId xmlns:a16="http://schemas.microsoft.com/office/drawing/2014/main" id="{FCFA8765-1A4B-C3A8-04B2-E3F3A771E069}"/>
              </a:ext>
            </a:extLst>
          </p:cNvPr>
          <p:cNvSpPr>
            <a:spLocks noGrp="1"/>
          </p:cNvSpPr>
          <p:nvPr>
            <p:ph idx="1"/>
          </p:nvPr>
        </p:nvSpPr>
        <p:spPr/>
        <p:txBody>
          <a:bodyPr vert="horz" lIns="0" tIns="0" rIns="0" bIns="0" rtlCol="0" anchor="t">
            <a:normAutofit/>
          </a:bodyPr>
          <a:lstStyle/>
          <a:p>
            <a:r>
              <a:rPr lang="en-US">
                <a:latin typeface="Trebuchet MS"/>
              </a:rPr>
              <a:t>For many districts, their student informaton system (SIS) has built-in report/extracts for the various interchange files need for upload to Data Pipeline (example: Student Demographic and Student School Association files).</a:t>
            </a:r>
          </a:p>
          <a:p>
            <a:r>
              <a:rPr lang="en-US">
                <a:latin typeface="Trebuchet MS"/>
              </a:rPr>
              <a:t>At this time, CDE is not sure if this fuction will be available for the At-Risk Interchange file for the 2024-2025 school year.  </a:t>
            </a:r>
          </a:p>
          <a:p>
            <a:r>
              <a:rPr lang="en-US">
                <a:latin typeface="Trebuchet MS"/>
              </a:rPr>
              <a:t>Districts should contact their SIS provider directly for clarification.</a:t>
            </a:r>
          </a:p>
          <a:p>
            <a:r>
              <a:rPr lang="en-US">
                <a:latin typeface="Trebuchet MS"/>
              </a:rPr>
              <a:t>If this functionality will not be available, then there are some general steps the district will need to take to meet this requirement.</a:t>
            </a:r>
            <a:endParaRPr lang="en-US" dirty="0">
              <a:latin typeface="Trebuchet MS"/>
            </a:endParaRPr>
          </a:p>
          <a:p>
            <a:pPr marL="0" indent="0">
              <a:buNone/>
            </a:pPr>
            <a:endParaRPr lang="en-US" dirty="0">
              <a:latin typeface="Trebuchet MS"/>
            </a:endParaRPr>
          </a:p>
          <a:p>
            <a:endParaRPr lang="en-US" dirty="0">
              <a:latin typeface="Trebuchet MS"/>
            </a:endParaRPr>
          </a:p>
        </p:txBody>
      </p:sp>
      <p:sp>
        <p:nvSpPr>
          <p:cNvPr id="4" name="Slide Number Placeholder 3">
            <a:extLst>
              <a:ext uri="{FF2B5EF4-FFF2-40B4-BE49-F238E27FC236}">
                <a16:creationId xmlns:a16="http://schemas.microsoft.com/office/drawing/2014/main" id="{9E3B54FE-1651-D58E-0D9B-B374172BAF59}"/>
              </a:ext>
            </a:extLst>
          </p:cNvPr>
          <p:cNvSpPr>
            <a:spLocks noGrp="1"/>
          </p:cNvSpPr>
          <p:nvPr>
            <p:ph type="sldNum" sz="quarter" idx="12"/>
          </p:nvPr>
        </p:nvSpPr>
        <p:spPr/>
        <p:txBody>
          <a:bodyPr/>
          <a:lstStyle/>
          <a:p>
            <a:fld id="{C479D5F6-EDCB-402A-AC08-4943A1820E8F}" type="slidenum">
              <a:rPr lang="en-US" smtClean="0"/>
              <a:pPr/>
              <a:t>54</a:t>
            </a:fld>
            <a:endParaRPr lang="en-US"/>
          </a:p>
        </p:txBody>
      </p:sp>
      <p:sp>
        <p:nvSpPr>
          <p:cNvPr id="5" name="Content Placeholder 4">
            <a:extLst>
              <a:ext uri="{FF2B5EF4-FFF2-40B4-BE49-F238E27FC236}">
                <a16:creationId xmlns:a16="http://schemas.microsoft.com/office/drawing/2014/main" id="{720BB5AF-7E21-69F0-A580-BD3D0AADA8C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DEC2312-6BCF-0407-7E88-9D83FEFB9B27}"/>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ARMeasure@cde.state.co.us</a:t>
            </a:r>
            <a:endParaRPr lang="en-US"/>
          </a:p>
          <a:p>
            <a:endParaRPr lang="en-US" dirty="0"/>
          </a:p>
        </p:txBody>
      </p:sp>
    </p:spTree>
    <p:extLst>
      <p:ext uri="{BB962C8B-B14F-4D97-AF65-F5344CB8AC3E}">
        <p14:creationId xmlns:p14="http://schemas.microsoft.com/office/powerpoint/2010/main" val="2322520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693E8-9C5A-1DEF-1A9C-A8E725AFA593}"/>
              </a:ext>
            </a:extLst>
          </p:cNvPr>
          <p:cNvSpPr>
            <a:spLocks noGrp="1"/>
          </p:cNvSpPr>
          <p:nvPr>
            <p:ph type="title"/>
          </p:nvPr>
        </p:nvSpPr>
        <p:spPr/>
        <p:txBody>
          <a:bodyPr/>
          <a:lstStyle/>
          <a:p>
            <a:r>
              <a:rPr lang="en-US">
                <a:latin typeface="Museo Slab 500"/>
              </a:rPr>
              <a:t>Geeral High-Level Steps</a:t>
            </a:r>
            <a:endParaRPr lang="en-US"/>
          </a:p>
        </p:txBody>
      </p:sp>
      <p:sp>
        <p:nvSpPr>
          <p:cNvPr id="3" name="Content Placeholder 2">
            <a:extLst>
              <a:ext uri="{FF2B5EF4-FFF2-40B4-BE49-F238E27FC236}">
                <a16:creationId xmlns:a16="http://schemas.microsoft.com/office/drawing/2014/main" id="{D47683A4-1589-AA0E-F4BF-A43DFC0F4597}"/>
              </a:ext>
            </a:extLst>
          </p:cNvPr>
          <p:cNvSpPr>
            <a:spLocks noGrp="1"/>
          </p:cNvSpPr>
          <p:nvPr>
            <p:ph idx="1"/>
          </p:nvPr>
        </p:nvSpPr>
        <p:spPr/>
        <p:txBody>
          <a:bodyPr vert="horz" lIns="0" tIns="0" rIns="0" bIns="0" rtlCol="0" anchor="t">
            <a:normAutofit fontScale="92500" lnSpcReduction="20000"/>
          </a:bodyPr>
          <a:lstStyle/>
          <a:p>
            <a:pPr marL="457200" indent="-457200">
              <a:buAutoNum type="arabicPeriod"/>
            </a:pPr>
            <a:r>
              <a:rPr lang="en-US">
                <a:latin typeface="Trebuchet MS"/>
              </a:rPr>
              <a:t>Ensure you have physical residential addresses for all studets included in your Student Demographic file.</a:t>
            </a:r>
          </a:p>
          <a:p>
            <a:pPr marL="457200" indent="-457200">
              <a:buAutoNum type="arabicPeriod"/>
            </a:pPr>
            <a:r>
              <a:rPr lang="en-US">
                <a:latin typeface="Trebuchet MS"/>
              </a:rPr>
              <a:t>Export these addressses out of your student information system (SIS).</a:t>
            </a:r>
            <a:endParaRPr lang="en-US" dirty="0">
              <a:latin typeface="Trebuchet MS"/>
            </a:endParaRPr>
          </a:p>
          <a:p>
            <a:pPr marL="457200" indent="-457200">
              <a:buAutoNum type="arabicPeriod"/>
            </a:pPr>
            <a:r>
              <a:rPr lang="en-US">
                <a:latin typeface="Trebuchet MS"/>
              </a:rPr>
              <a:t>Verify that the addresses are valid.</a:t>
            </a:r>
          </a:p>
          <a:p>
            <a:pPr marL="457200" indent="-457200">
              <a:buAutoNum type="arabicPeriod"/>
            </a:pPr>
            <a:r>
              <a:rPr lang="en-US">
                <a:latin typeface="Trebuchet MS"/>
              </a:rPr>
              <a:t>Geocode student addresses using the </a:t>
            </a:r>
            <a:r>
              <a:rPr lang="en-US" dirty="0">
                <a:latin typeface="Trebuchet MS"/>
                <a:hlinkClick r:id="rId2"/>
              </a:rPr>
              <a:t>Census Geocoder Tool</a:t>
            </a:r>
            <a:r>
              <a:rPr lang="en-US">
                <a:latin typeface="Trebuchet MS"/>
              </a:rPr>
              <a:t>.</a:t>
            </a:r>
            <a:endParaRPr lang="en-US" dirty="0"/>
          </a:p>
          <a:p>
            <a:pPr marL="914400" lvl="1" indent="-457200">
              <a:buFont typeface="Courier New" panose="020B0604020202020204" pitchFamily="34" charset="0"/>
              <a:buChar char="o"/>
            </a:pPr>
            <a:r>
              <a:rPr lang="en-US">
                <a:latin typeface="Trebuchet MS"/>
              </a:rPr>
              <a:t>This tool should return State, County, Track, and Block codes needed.</a:t>
            </a:r>
            <a:endParaRPr lang="en-US" dirty="0">
              <a:latin typeface="Trebuchet MS"/>
            </a:endParaRPr>
          </a:p>
          <a:p>
            <a:pPr marL="914400" lvl="1" indent="-457200">
              <a:buFont typeface="Courier New" panose="020B0604020202020204" pitchFamily="34" charset="0"/>
              <a:buChar char="o"/>
            </a:pPr>
            <a:r>
              <a:rPr lang="en-US">
                <a:latin typeface="Trebuchet MS"/>
              </a:rPr>
              <a:t>However, if tool does not return census block data for valid addresses, districts can opt to use the default coding patters for missing census block data found on page 3 of the </a:t>
            </a:r>
            <a:r>
              <a:rPr lang="en-US" dirty="0">
                <a:latin typeface="Trebuchet MS"/>
                <a:hlinkClick r:id="rId3"/>
              </a:rPr>
              <a:t>At-Risk interchange File Layout</a:t>
            </a:r>
            <a:endParaRPr lang="en-US" dirty="0">
              <a:latin typeface="Trebuchet MS"/>
            </a:endParaRPr>
          </a:p>
          <a:p>
            <a:pPr marL="457200" indent="-457200">
              <a:buAutoNum type="arabicPeriod"/>
            </a:pPr>
            <a:r>
              <a:rPr lang="en-US">
                <a:latin typeface="Trebuchet MS"/>
              </a:rPr>
              <a:t>Use the </a:t>
            </a:r>
            <a:r>
              <a:rPr lang="en-US" dirty="0">
                <a:latin typeface="Trebuchet MS"/>
                <a:hlinkClick r:id="rId4"/>
              </a:rPr>
              <a:t>file upload template</a:t>
            </a:r>
            <a:r>
              <a:rPr lang="en-US">
                <a:latin typeface="Trebuchet MS"/>
              </a:rPr>
              <a:t> (xls) located on the Interchange website to create a file to be uploaded to Data Pipeline.</a:t>
            </a:r>
            <a:endParaRPr lang="en-US" dirty="0"/>
          </a:p>
          <a:p>
            <a:pPr marL="457200" indent="-457200">
              <a:buAutoNum type="arabicPeriod"/>
            </a:pPr>
            <a:r>
              <a:rPr lang="en-US">
                <a:latin typeface="Trebuchet MS"/>
              </a:rPr>
              <a:t>Upload Interchange File to Data Pipeline.</a:t>
            </a:r>
            <a:endParaRPr lang="en-US" dirty="0"/>
          </a:p>
          <a:p>
            <a:pPr marL="457200" indent="-457200">
              <a:buAutoNum type="arabicPeriod"/>
            </a:pPr>
            <a:r>
              <a:rPr lang="en-US">
                <a:latin typeface="Trebuchet MS"/>
              </a:rPr>
              <a:t>Work through errors.  </a:t>
            </a:r>
            <a:endParaRPr lang="en-US" dirty="0"/>
          </a:p>
          <a:p>
            <a:pPr marL="457200" indent="-457200">
              <a:buAutoNum type="arabicPeriod"/>
            </a:pPr>
            <a:r>
              <a:rPr lang="en-US">
                <a:latin typeface="Trebuchet MS"/>
              </a:rPr>
              <a:t>Retain student census block data for potential upload to SIS at a later date.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23368D7-2265-15A0-0849-9AC227DF8F86}"/>
              </a:ext>
            </a:extLst>
          </p:cNvPr>
          <p:cNvSpPr>
            <a:spLocks noGrp="1"/>
          </p:cNvSpPr>
          <p:nvPr>
            <p:ph type="sldNum" sz="quarter" idx="12"/>
          </p:nvPr>
        </p:nvSpPr>
        <p:spPr/>
        <p:txBody>
          <a:bodyPr/>
          <a:lstStyle/>
          <a:p>
            <a:fld id="{C479D5F6-EDCB-402A-AC08-4943A1820E8F}" type="slidenum">
              <a:rPr lang="en-US" smtClean="0"/>
              <a:pPr/>
              <a:t>55</a:t>
            </a:fld>
            <a:endParaRPr lang="en-US"/>
          </a:p>
        </p:txBody>
      </p:sp>
      <p:sp>
        <p:nvSpPr>
          <p:cNvPr id="5" name="Content Placeholder 4">
            <a:extLst>
              <a:ext uri="{FF2B5EF4-FFF2-40B4-BE49-F238E27FC236}">
                <a16:creationId xmlns:a16="http://schemas.microsoft.com/office/drawing/2014/main" id="{0B5061EC-FCA3-F224-C19B-EED2BF45E45C}"/>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E3FC804C-2A7E-72D1-6680-EFCAD3DBCD4F}"/>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5"/>
              </a:rPr>
              <a:t>ARMeasure@cde.state.co.us</a:t>
            </a:r>
            <a:endParaRPr lang="en-US"/>
          </a:p>
          <a:p>
            <a:endParaRPr lang="en-US" dirty="0"/>
          </a:p>
        </p:txBody>
      </p:sp>
    </p:spTree>
    <p:extLst>
      <p:ext uri="{BB962C8B-B14F-4D97-AF65-F5344CB8AC3E}">
        <p14:creationId xmlns:p14="http://schemas.microsoft.com/office/powerpoint/2010/main" val="1189657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DB8B-AFA0-ACD4-7949-948317AD0469}"/>
              </a:ext>
            </a:extLst>
          </p:cNvPr>
          <p:cNvSpPr>
            <a:spLocks noGrp="1"/>
          </p:cNvSpPr>
          <p:nvPr>
            <p:ph type="title"/>
          </p:nvPr>
        </p:nvSpPr>
        <p:spPr/>
        <p:txBody>
          <a:bodyPr/>
          <a:lstStyle/>
          <a:p>
            <a:r>
              <a:rPr lang="en-US">
                <a:latin typeface="Museo Slab 500"/>
              </a:rPr>
              <a:t>File Layout and Definitions (page 3):</a:t>
            </a:r>
            <a:br>
              <a:rPr lang="en-US" dirty="0">
                <a:latin typeface="Museo Slab 500"/>
              </a:rPr>
            </a:br>
            <a:r>
              <a:rPr lang="en-US">
                <a:latin typeface="Museo Slab 500"/>
              </a:rPr>
              <a:t>Missing Census Block Data- Coding Patterns</a:t>
            </a:r>
            <a:endParaRPr lang="en-US"/>
          </a:p>
        </p:txBody>
      </p:sp>
      <p:graphicFrame>
        <p:nvGraphicFramePr>
          <p:cNvPr id="8" name="Content Placeholder 7">
            <a:extLst>
              <a:ext uri="{FF2B5EF4-FFF2-40B4-BE49-F238E27FC236}">
                <a16:creationId xmlns:a16="http://schemas.microsoft.com/office/drawing/2014/main" id="{D11CDBFC-B5DC-3B1D-B1E3-D10824B69AF3}"/>
              </a:ext>
            </a:extLst>
          </p:cNvPr>
          <p:cNvGraphicFramePr>
            <a:graphicFrameLocks noGrp="1"/>
          </p:cNvGraphicFramePr>
          <p:nvPr>
            <p:ph idx="1"/>
            <p:extLst>
              <p:ext uri="{D42A27DB-BD31-4B8C-83A1-F6EECF244321}">
                <p14:modId xmlns:p14="http://schemas.microsoft.com/office/powerpoint/2010/main" val="236531665"/>
              </p:ext>
            </p:extLst>
          </p:nvPr>
        </p:nvGraphicFramePr>
        <p:xfrm>
          <a:off x="625230" y="1318846"/>
          <a:ext cx="10727258" cy="4503379"/>
        </p:xfrm>
        <a:graphic>
          <a:graphicData uri="http://schemas.openxmlformats.org/drawingml/2006/table">
            <a:tbl>
              <a:tblPr firstRow="1" bandRow="1">
                <a:tableStyleId>{5C22544A-7EE6-4342-B048-85BDC9FD1C3A}</a:tableStyleId>
              </a:tblPr>
              <a:tblGrid>
                <a:gridCol w="6790914">
                  <a:extLst>
                    <a:ext uri="{9D8B030D-6E8A-4147-A177-3AD203B41FA5}">
                      <a16:colId xmlns:a16="http://schemas.microsoft.com/office/drawing/2014/main" val="669251788"/>
                    </a:ext>
                  </a:extLst>
                </a:gridCol>
                <a:gridCol w="720330">
                  <a:extLst>
                    <a:ext uri="{9D8B030D-6E8A-4147-A177-3AD203B41FA5}">
                      <a16:colId xmlns:a16="http://schemas.microsoft.com/office/drawing/2014/main" val="1060598714"/>
                    </a:ext>
                  </a:extLst>
                </a:gridCol>
                <a:gridCol w="979443">
                  <a:extLst>
                    <a:ext uri="{9D8B030D-6E8A-4147-A177-3AD203B41FA5}">
                      <a16:colId xmlns:a16="http://schemas.microsoft.com/office/drawing/2014/main" val="514377885"/>
                    </a:ext>
                  </a:extLst>
                </a:gridCol>
                <a:gridCol w="1141389">
                  <a:extLst>
                    <a:ext uri="{9D8B030D-6E8A-4147-A177-3AD203B41FA5}">
                      <a16:colId xmlns:a16="http://schemas.microsoft.com/office/drawing/2014/main" val="844245518"/>
                    </a:ext>
                  </a:extLst>
                </a:gridCol>
                <a:gridCol w="1095182">
                  <a:extLst>
                    <a:ext uri="{9D8B030D-6E8A-4147-A177-3AD203B41FA5}">
                      <a16:colId xmlns:a16="http://schemas.microsoft.com/office/drawing/2014/main" val="486108020"/>
                    </a:ext>
                  </a:extLst>
                </a:gridCol>
              </a:tblGrid>
              <a:tr h="677293">
                <a:tc>
                  <a:txBody>
                    <a:bodyPr/>
                    <a:lstStyle/>
                    <a:p>
                      <a:r>
                        <a:rPr lang="en-US" sz="1400"/>
                        <a:t>Description</a:t>
                      </a:r>
                      <a:endParaRPr lang="en-US" sz="1400" dirty="0"/>
                    </a:p>
                  </a:txBody>
                  <a:tcPr/>
                </a:tc>
                <a:tc>
                  <a:txBody>
                    <a:bodyPr/>
                    <a:lstStyle/>
                    <a:p>
                      <a:pPr algn="ctr"/>
                      <a:r>
                        <a:rPr lang="en-US" sz="1400"/>
                        <a:t>State Code</a:t>
                      </a:r>
                      <a:endParaRPr lang="en-US" sz="1400" dirty="0"/>
                    </a:p>
                  </a:txBody>
                  <a:tcPr/>
                </a:tc>
                <a:tc>
                  <a:txBody>
                    <a:bodyPr/>
                    <a:lstStyle/>
                    <a:p>
                      <a:pPr algn="ctr"/>
                      <a:r>
                        <a:rPr lang="en-US" sz="1400"/>
                        <a:t>County Code</a:t>
                      </a:r>
                      <a:endParaRPr lang="en-US" sz="1400" dirty="0"/>
                    </a:p>
                  </a:txBody>
                  <a:tcPr/>
                </a:tc>
                <a:tc>
                  <a:txBody>
                    <a:bodyPr/>
                    <a:lstStyle/>
                    <a:p>
                      <a:pPr algn="ctr"/>
                      <a:r>
                        <a:rPr lang="en-US" sz="1400"/>
                        <a:t>Track Code</a:t>
                      </a:r>
                      <a:endParaRPr lang="en-US" sz="1400" dirty="0"/>
                    </a:p>
                  </a:txBody>
                  <a:tcPr/>
                </a:tc>
                <a:tc>
                  <a:txBody>
                    <a:bodyPr/>
                    <a:lstStyle/>
                    <a:p>
                      <a:pPr algn="ctr"/>
                      <a:r>
                        <a:rPr lang="en-US" sz="1400"/>
                        <a:t>Block Code</a:t>
                      </a:r>
                      <a:endParaRPr lang="en-US" sz="1400" dirty="0"/>
                    </a:p>
                  </a:txBody>
                  <a:tcPr/>
                </a:tc>
                <a:extLst>
                  <a:ext uri="{0D108BD9-81ED-4DB2-BD59-A6C34878D82A}">
                    <a16:rowId xmlns:a16="http://schemas.microsoft.com/office/drawing/2014/main" val="1791900911"/>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Did Not Attempt to Obtain Census Block Data</a:t>
                      </a:r>
                      <a:r>
                        <a:rPr lang="en-US" sz="1400" b="0" i="0" u="none" strike="noStrike" noProof="0">
                          <a:solidFill>
                            <a:srgbClr val="000000"/>
                          </a:solidFill>
                          <a:latin typeface="Calibri"/>
                        </a:rPr>
                        <a:t>: The district has a primary physical address on file but did NOT attempt to obtain census block data using the geocode tool.</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000001</a:t>
                      </a:r>
                    </a:p>
                  </a:txBody>
                  <a:tcPr/>
                </a:tc>
                <a:tc>
                  <a:txBody>
                    <a:bodyPr/>
                    <a:lstStyle/>
                    <a:p>
                      <a:r>
                        <a:rPr lang="en-US" sz="1400" dirty="0"/>
                        <a:t>0001</a:t>
                      </a:r>
                    </a:p>
                  </a:txBody>
                  <a:tcPr/>
                </a:tc>
                <a:extLst>
                  <a:ext uri="{0D108BD9-81ED-4DB2-BD59-A6C34878D82A}">
                    <a16:rowId xmlns:a16="http://schemas.microsoft.com/office/drawing/2014/main" val="424894444"/>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Address on File- No Census Block Data Returned</a:t>
                      </a:r>
                      <a:r>
                        <a:rPr lang="en-US" sz="1400" b="0" i="0" u="none" strike="noStrike" noProof="0">
                          <a:solidFill>
                            <a:srgbClr val="000000"/>
                          </a:solidFill>
                          <a:latin typeface="Calibri"/>
                        </a:rPr>
                        <a:t>: The district confirmed that the primary physical address is valid using USPS but the geocode tool did not return census block data.</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000002</a:t>
                      </a:r>
                    </a:p>
                  </a:txBody>
                  <a:tcPr/>
                </a:tc>
                <a:tc>
                  <a:txBody>
                    <a:bodyPr/>
                    <a:lstStyle/>
                    <a:p>
                      <a:r>
                        <a:rPr lang="en-US" sz="1400" dirty="0"/>
                        <a:t>0002</a:t>
                      </a:r>
                    </a:p>
                  </a:txBody>
                  <a:tcPr/>
                </a:tc>
                <a:extLst>
                  <a:ext uri="{0D108BD9-81ED-4DB2-BD59-A6C34878D82A}">
                    <a16:rowId xmlns:a16="http://schemas.microsoft.com/office/drawing/2014/main" val="2865749018"/>
                  </a:ext>
                </a:extLst>
              </a:tr>
              <a:tr h="518583">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Confidentiality Program</a:t>
                      </a:r>
                      <a:r>
                        <a:rPr lang="en-US" sz="1400" b="0" i="0" u="none" strike="noStrike" noProof="0">
                          <a:solidFill>
                            <a:srgbClr val="000000"/>
                          </a:solidFill>
                          <a:latin typeface="Calibri"/>
                        </a:rPr>
                        <a:t>: No census block data was provided because the district has confirmed the student is participating in a confidentiality program.</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000003</a:t>
                      </a:r>
                    </a:p>
                  </a:txBody>
                  <a:tcPr/>
                </a:tc>
                <a:tc>
                  <a:txBody>
                    <a:bodyPr/>
                    <a:lstStyle/>
                    <a:p>
                      <a:r>
                        <a:rPr lang="en-US" sz="1400" dirty="0"/>
                        <a:t>0003</a:t>
                      </a:r>
                    </a:p>
                  </a:txBody>
                  <a:tcPr/>
                </a:tc>
                <a:extLst>
                  <a:ext uri="{0D108BD9-81ED-4DB2-BD59-A6C34878D82A}">
                    <a16:rowId xmlns:a16="http://schemas.microsoft.com/office/drawing/2014/main" val="1294827214"/>
                  </a:ext>
                </a:extLst>
              </a:tr>
              <a:tr h="730250">
                <a:tc>
                  <a:txBody>
                    <a:bodyPr/>
                    <a:lstStyle/>
                    <a:p>
                      <a:pPr lvl="0" algn="l">
                        <a:lnSpc>
                          <a:spcPct val="100000"/>
                        </a:lnSpc>
                        <a:spcBef>
                          <a:spcPts val="0"/>
                        </a:spcBef>
                        <a:spcAft>
                          <a:spcPts val="0"/>
                        </a:spcAft>
                        <a:buNone/>
                      </a:pPr>
                      <a:r>
                        <a:rPr lang="en-US" sz="1400" b="1" i="0" u="none" strike="noStrike" noProof="0">
                          <a:solidFill>
                            <a:srgbClr val="000000"/>
                          </a:solidFill>
                          <a:latin typeface="Calibri"/>
                        </a:rPr>
                        <a:t>No Physical Primary Address on File- Identified Group</a:t>
                      </a:r>
                      <a:r>
                        <a:rPr lang="en-US" sz="1400" b="0" i="0" u="none" strike="noStrike" noProof="0">
                          <a:solidFill>
                            <a:srgbClr val="000000"/>
                          </a:solidFill>
                          <a:latin typeface="Calibri"/>
                        </a:rPr>
                        <a:t>: The district does not have a primary physical address on file and the student is confirmed homeless, migrant, foster child, or attending a detention center.</a:t>
                      </a:r>
                      <a:endParaRPr lang="en-US" sz="1400" dirty="0"/>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000004</a:t>
                      </a:r>
                    </a:p>
                  </a:txBody>
                  <a:tcPr/>
                </a:tc>
                <a:tc>
                  <a:txBody>
                    <a:bodyPr/>
                    <a:lstStyle/>
                    <a:p>
                      <a:r>
                        <a:rPr lang="en-US" sz="1400" dirty="0"/>
                        <a:t>0004</a:t>
                      </a:r>
                    </a:p>
                  </a:txBody>
                  <a:tcPr/>
                </a:tc>
                <a:extLst>
                  <a:ext uri="{0D108BD9-81ED-4DB2-BD59-A6C34878D82A}">
                    <a16:rowId xmlns:a16="http://schemas.microsoft.com/office/drawing/2014/main" val="372281002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No Physical Primary Address on File- No Identified Group</a:t>
                      </a:r>
                      <a:r>
                        <a:rPr lang="en-US" sz="1500" b="0" i="0" u="none" strike="noStrike" noProof="0">
                          <a:solidFill>
                            <a:srgbClr val="000000"/>
                          </a:solidFill>
                          <a:latin typeface="Calibri"/>
                        </a:rPr>
                        <a:t>: The district does not have a primary physical address on file and the student is not confirmed homeless, migrant, foster child, or attending a detention center.</a:t>
                      </a:r>
                      <a:endParaRPr lang="en-US"/>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000005</a:t>
                      </a:r>
                    </a:p>
                  </a:txBody>
                  <a:tcPr/>
                </a:tc>
                <a:tc>
                  <a:txBody>
                    <a:bodyPr/>
                    <a:lstStyle/>
                    <a:p>
                      <a:r>
                        <a:rPr lang="en-US" sz="1400" dirty="0"/>
                        <a:t>0005</a:t>
                      </a:r>
                    </a:p>
                  </a:txBody>
                  <a:tcPr/>
                </a:tc>
                <a:extLst>
                  <a:ext uri="{0D108BD9-81ED-4DB2-BD59-A6C34878D82A}">
                    <a16:rowId xmlns:a16="http://schemas.microsoft.com/office/drawing/2014/main" val="2919436077"/>
                  </a:ext>
                </a:extLst>
              </a:tr>
              <a:tr h="388610">
                <a:tc>
                  <a:txBody>
                    <a:bodyPr/>
                    <a:lstStyle/>
                    <a:p>
                      <a:pPr lvl="0" algn="l">
                        <a:lnSpc>
                          <a:spcPct val="100000"/>
                        </a:lnSpc>
                        <a:spcBef>
                          <a:spcPts val="0"/>
                        </a:spcBef>
                        <a:spcAft>
                          <a:spcPts val="0"/>
                        </a:spcAft>
                        <a:buNone/>
                      </a:pPr>
                      <a:r>
                        <a:rPr lang="en-US" sz="1500" b="1" i="0" u="none" strike="noStrike" noProof="0">
                          <a:solidFill>
                            <a:srgbClr val="000000"/>
                          </a:solidFill>
                          <a:latin typeface="Calibri"/>
                        </a:rPr>
                        <a:t>Out of State codes</a:t>
                      </a:r>
                      <a:r>
                        <a:rPr lang="en-US" sz="1500" b="0" i="0" u="none" strike="noStrike" noProof="0">
                          <a:solidFill>
                            <a:srgbClr val="000000"/>
                          </a:solidFill>
                          <a:latin typeface="Calibri"/>
                        </a:rPr>
                        <a:t>: The district has a primary physical address on file that is not in Colorado.</a:t>
                      </a:r>
                      <a:endParaRPr lang="en-US"/>
                    </a:p>
                  </a:txBody>
                  <a:tcPr/>
                </a:tc>
                <a:tc>
                  <a:txBody>
                    <a:bodyPr/>
                    <a:lstStyle/>
                    <a:p>
                      <a:r>
                        <a:rPr lang="en-US" sz="1400" dirty="0"/>
                        <a:t>08</a:t>
                      </a:r>
                    </a:p>
                  </a:txBody>
                  <a:tcPr/>
                </a:tc>
                <a:tc>
                  <a:txBody>
                    <a:bodyPr/>
                    <a:lstStyle/>
                    <a:p>
                      <a:r>
                        <a:rPr lang="en-US" sz="1400" dirty="0"/>
                        <a:t>000</a:t>
                      </a:r>
                    </a:p>
                  </a:txBody>
                  <a:tcPr/>
                </a:tc>
                <a:tc>
                  <a:txBody>
                    <a:bodyPr/>
                    <a:lstStyle/>
                    <a:p>
                      <a:r>
                        <a:rPr lang="en-US" sz="1400" dirty="0"/>
                        <a:t>000006</a:t>
                      </a:r>
                    </a:p>
                  </a:txBody>
                  <a:tcPr/>
                </a:tc>
                <a:tc>
                  <a:txBody>
                    <a:bodyPr/>
                    <a:lstStyle/>
                    <a:p>
                      <a:r>
                        <a:rPr lang="en-US" sz="1400" dirty="0"/>
                        <a:t>0006</a:t>
                      </a:r>
                    </a:p>
                  </a:txBody>
                  <a:tcPr/>
                </a:tc>
                <a:extLst>
                  <a:ext uri="{0D108BD9-81ED-4DB2-BD59-A6C34878D82A}">
                    <a16:rowId xmlns:a16="http://schemas.microsoft.com/office/drawing/2014/main" val="3730638404"/>
                  </a:ext>
                </a:extLst>
              </a:tr>
            </a:tbl>
          </a:graphicData>
        </a:graphic>
      </p:graphicFrame>
      <p:sp>
        <p:nvSpPr>
          <p:cNvPr id="4" name="Slide Number Placeholder 3">
            <a:extLst>
              <a:ext uri="{FF2B5EF4-FFF2-40B4-BE49-F238E27FC236}">
                <a16:creationId xmlns:a16="http://schemas.microsoft.com/office/drawing/2014/main" id="{03F13461-2EBA-2038-71C1-F6F42290852E}"/>
              </a:ext>
            </a:extLst>
          </p:cNvPr>
          <p:cNvSpPr>
            <a:spLocks noGrp="1"/>
          </p:cNvSpPr>
          <p:nvPr>
            <p:ph type="sldNum" sz="quarter" idx="12"/>
          </p:nvPr>
        </p:nvSpPr>
        <p:spPr/>
        <p:txBody>
          <a:bodyPr/>
          <a:lstStyle/>
          <a:p>
            <a:fld id="{C479D5F6-EDCB-402A-AC08-4943A1820E8F}" type="slidenum">
              <a:rPr lang="en-US" smtClean="0"/>
              <a:pPr/>
              <a:t>56</a:t>
            </a:fld>
            <a:endParaRPr lang="en-US"/>
          </a:p>
        </p:txBody>
      </p:sp>
      <p:sp>
        <p:nvSpPr>
          <p:cNvPr id="5" name="Content Placeholder 4">
            <a:extLst>
              <a:ext uri="{FF2B5EF4-FFF2-40B4-BE49-F238E27FC236}">
                <a16:creationId xmlns:a16="http://schemas.microsoft.com/office/drawing/2014/main" id="{8A4C193A-38D4-A3E2-D13C-99FF1DF2EE24}"/>
              </a:ext>
            </a:extLst>
          </p:cNvPr>
          <p:cNvSpPr>
            <a:spLocks noGrp="1"/>
          </p:cNvSpPr>
          <p:nvPr>
            <p:ph sz="quarter" idx="13"/>
          </p:nvPr>
        </p:nvSpPr>
        <p:spPr/>
        <p:txBody>
          <a:bodyPr vert="horz" lIns="91440" tIns="45720" rIns="91440" bIns="45720" rtlCol="0" anchor="t">
            <a:normAutofit/>
          </a:bodyPr>
          <a:lstStyle/>
          <a:p>
            <a:r>
              <a:rPr lang="en-US">
                <a:latin typeface="Trebuchet MS"/>
              </a:rPr>
              <a:t>At-Risk Interchange</a:t>
            </a:r>
            <a:endParaRPr lang="en-US"/>
          </a:p>
        </p:txBody>
      </p:sp>
      <p:sp>
        <p:nvSpPr>
          <p:cNvPr id="6" name="Content Placeholder 5">
            <a:extLst>
              <a:ext uri="{FF2B5EF4-FFF2-40B4-BE49-F238E27FC236}">
                <a16:creationId xmlns:a16="http://schemas.microsoft.com/office/drawing/2014/main" id="{B7E62FFF-2931-BF5E-8C22-54594340F7F8}"/>
              </a:ext>
            </a:extLst>
          </p:cNvPr>
          <p:cNvSpPr>
            <a:spLocks noGrp="1"/>
          </p:cNvSpPr>
          <p:nvPr>
            <p:ph sz="quarter" idx="14"/>
          </p:nvPr>
        </p:nvSpPr>
        <p:spPr/>
        <p:txBody>
          <a:bodyPr vert="horz" lIns="91440" tIns="45720" rIns="91440" bIns="45720" rtlCol="0" anchor="t">
            <a:normAutofit/>
          </a:bodyPr>
          <a:lstStyle/>
          <a:p>
            <a:r>
              <a:rPr lang="en-US" dirty="0">
                <a:latin typeface="Trebuchet MS"/>
                <a:hlinkClick r:id="rId2"/>
              </a:rPr>
              <a:t>ARMeasure@cde.state.co.us</a:t>
            </a:r>
            <a:endParaRPr lang="en-US"/>
          </a:p>
          <a:p>
            <a:endParaRPr lang="en-US" dirty="0"/>
          </a:p>
        </p:txBody>
      </p:sp>
      <p:sp>
        <p:nvSpPr>
          <p:cNvPr id="9" name="Oval 8">
            <a:extLst>
              <a:ext uri="{FF2B5EF4-FFF2-40B4-BE49-F238E27FC236}">
                <a16:creationId xmlns:a16="http://schemas.microsoft.com/office/drawing/2014/main" id="{D8A31B1F-1D7E-FE24-EB4C-FFA0E9DE5694}"/>
              </a:ext>
              <a:ext uri="{C183D7F6-B498-43B3-948B-1728B52AA6E4}">
                <adec:decorative xmlns:adec="http://schemas.microsoft.com/office/drawing/2017/decorative" val="1"/>
              </a:ext>
            </a:extLst>
          </p:cNvPr>
          <p:cNvSpPr/>
          <p:nvPr/>
        </p:nvSpPr>
        <p:spPr>
          <a:xfrm>
            <a:off x="7948083" y="1227666"/>
            <a:ext cx="1206500" cy="4550833"/>
          </a:xfrm>
          <a:prstGeom prst="ellipse">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1124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a:latin typeface="Museo Slab 500"/>
              </a:rPr>
              <a:t>Questions &amp; Answers:</a:t>
            </a:r>
            <a:br>
              <a:rPr lang="en-US"/>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a:latin typeface="Museo Slab 500"/>
                <a:hlinkClick r:id="rId2"/>
              </a:rPr>
              <a:t>ARMeasure@cde.state.co.us</a:t>
            </a:r>
            <a:endParaRPr lang="en-US"/>
          </a:p>
          <a:p>
            <a:endParaRPr lang="en-US"/>
          </a:p>
          <a:p>
            <a:r>
              <a:rPr lang="en-US">
                <a:latin typeface="Museo Slab 500"/>
              </a:rPr>
              <a:t>Data Pipeline </a:t>
            </a:r>
            <a:r>
              <a:rPr lang="en-US">
                <a:latin typeface="Museo Slab 500"/>
                <a:hlinkClick r:id="rId3"/>
              </a:rPr>
              <a:t>At-Risk Interchange</a:t>
            </a:r>
            <a:r>
              <a:rPr lang="en-US">
                <a:latin typeface="Museo Slab 500"/>
              </a:rPr>
              <a:t> website</a:t>
            </a:r>
            <a:endParaRPr lang="en-US"/>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57</a:t>
            </a:fld>
            <a:endParaRPr lang="en-US"/>
          </a:p>
        </p:txBody>
      </p:sp>
    </p:spTree>
    <p:extLst>
      <p:ext uri="{BB962C8B-B14F-4D97-AF65-F5344CB8AC3E}">
        <p14:creationId xmlns:p14="http://schemas.microsoft.com/office/powerpoint/2010/main" val="312004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52F808-F3B5-0491-0FA0-6BC8B77C6DC3}"/>
              </a:ext>
            </a:extLst>
          </p:cNvPr>
          <p:cNvSpPr>
            <a:spLocks noGrp="1"/>
          </p:cNvSpPr>
          <p:nvPr>
            <p:ph type="ctrTitle"/>
          </p:nvPr>
        </p:nvSpPr>
        <p:spPr/>
        <p:txBody>
          <a:bodyPr/>
          <a:lstStyle/>
          <a:p>
            <a:r>
              <a:rPr lang="en-US">
                <a:latin typeface="Museo Slab 500"/>
              </a:rPr>
              <a:t>READ Training</a:t>
            </a:r>
          </a:p>
        </p:txBody>
      </p:sp>
      <p:sp>
        <p:nvSpPr>
          <p:cNvPr id="6" name="Content Placeholder 5">
            <a:extLst>
              <a:ext uri="{FF2B5EF4-FFF2-40B4-BE49-F238E27FC236}">
                <a16:creationId xmlns:a16="http://schemas.microsoft.com/office/drawing/2014/main" id="{7FA037B0-2179-E916-0462-C8B6BFD8A427}"/>
              </a:ext>
            </a:extLst>
          </p:cNvPr>
          <p:cNvSpPr>
            <a:spLocks noGrp="1"/>
          </p:cNvSpPr>
          <p:nvPr>
            <p:ph sz="quarter" idx="13"/>
          </p:nvPr>
        </p:nvSpPr>
        <p:spPr/>
        <p:txBody>
          <a:bodyPr/>
          <a:lstStyle/>
          <a:p>
            <a:r>
              <a:rPr lang="en-US"/>
              <a:t>Tara Rhodes</a:t>
            </a:r>
          </a:p>
        </p:txBody>
      </p:sp>
      <p:sp>
        <p:nvSpPr>
          <p:cNvPr id="4" name="Slide Number Placeholder 3">
            <a:extLst>
              <a:ext uri="{FF2B5EF4-FFF2-40B4-BE49-F238E27FC236}">
                <a16:creationId xmlns:a16="http://schemas.microsoft.com/office/drawing/2014/main" id="{297B3045-376D-271B-9573-33982DBE33CB}"/>
              </a:ext>
            </a:extLst>
          </p:cNvPr>
          <p:cNvSpPr>
            <a:spLocks noGrp="1"/>
          </p:cNvSpPr>
          <p:nvPr>
            <p:ph type="sldNum" sz="quarter" idx="12"/>
          </p:nvPr>
        </p:nvSpPr>
        <p:spPr/>
        <p:txBody>
          <a:bodyPr/>
          <a:lstStyle/>
          <a:p>
            <a:fld id="{C479D5F6-EDCB-402A-AC08-4943A1820E8F}" type="slidenum">
              <a:rPr lang="en-US" smtClean="0"/>
              <a:pPr/>
              <a:t>58</a:t>
            </a:fld>
            <a:endParaRPr lang="en-US"/>
          </a:p>
        </p:txBody>
      </p:sp>
    </p:spTree>
    <p:extLst>
      <p:ext uri="{BB962C8B-B14F-4D97-AF65-F5344CB8AC3E}">
        <p14:creationId xmlns:p14="http://schemas.microsoft.com/office/powerpoint/2010/main" val="35553466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70750BE-39D7-3CB7-2A3A-838DFB659F1E}"/>
              </a:ext>
            </a:extLst>
          </p:cNvPr>
          <p:cNvSpPr>
            <a:spLocks noGrp="1"/>
          </p:cNvSpPr>
          <p:nvPr>
            <p:ph type="title"/>
          </p:nvPr>
        </p:nvSpPr>
        <p:spPr/>
        <p:txBody>
          <a:bodyPr>
            <a:normAutofit fontScale="90000"/>
          </a:bodyPr>
          <a:lstStyle/>
          <a:p>
            <a:r>
              <a:rPr lang="en-US" dirty="0">
                <a:latin typeface="Museo Slab 500"/>
              </a:rPr>
              <a:t>READ Training Collection</a:t>
            </a:r>
            <a:br>
              <a:rPr lang="en-US" dirty="0">
                <a:latin typeface="Museo Slab 500"/>
              </a:rPr>
            </a:br>
            <a:r>
              <a:rPr lang="en-US" dirty="0">
                <a:latin typeface="Museo Slab 500"/>
              </a:rPr>
              <a:t>Timeline and Status</a:t>
            </a:r>
            <a:br>
              <a:rPr lang="en-US" dirty="0">
                <a:latin typeface="Museo Slab 500"/>
              </a:rPr>
            </a:br>
            <a:endParaRPr lang="en-US"/>
          </a:p>
        </p:txBody>
      </p:sp>
      <p:sp>
        <p:nvSpPr>
          <p:cNvPr id="6" name="Content Placeholder 5">
            <a:extLst>
              <a:ext uri="{FF2B5EF4-FFF2-40B4-BE49-F238E27FC236}">
                <a16:creationId xmlns:a16="http://schemas.microsoft.com/office/drawing/2014/main" id="{6830CC07-B20E-26DD-4E6E-5D4DFAF184F5}"/>
              </a:ext>
            </a:extLst>
          </p:cNvPr>
          <p:cNvSpPr>
            <a:spLocks noGrp="1"/>
          </p:cNvSpPr>
          <p:nvPr>
            <p:ph idx="1"/>
          </p:nvPr>
        </p:nvSpPr>
        <p:spPr>
          <a:xfrm>
            <a:off x="450516" y="1340586"/>
            <a:ext cx="10889916" cy="5019758"/>
          </a:xfrm>
        </p:spPr>
        <p:txBody>
          <a:bodyPr vert="horz" lIns="0" tIns="0" rIns="0" bIns="0" rtlCol="0" anchor="t">
            <a:normAutofit/>
          </a:bodyPr>
          <a:lstStyle/>
          <a:p>
            <a:pPr marL="0" indent="0">
              <a:buNone/>
            </a:pPr>
            <a:r>
              <a:rPr lang="en-US" b="1" u="sng" dirty="0">
                <a:latin typeface="Trebuchet MS"/>
              </a:rPr>
              <a:t>Current Status:</a:t>
            </a:r>
            <a:r>
              <a:rPr lang="en-US" b="1" dirty="0">
                <a:latin typeface="Trebuchet MS"/>
              </a:rPr>
              <a:t> </a:t>
            </a:r>
            <a:endParaRPr lang="en-US" b="1" u="sng"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buNone/>
            </a:pPr>
            <a:endParaRPr lang="en-US" b="1" dirty="0">
              <a:latin typeface="Trebuchet MS"/>
            </a:endParaRPr>
          </a:p>
          <a:p>
            <a:pPr marL="0" indent="0" algn="ctr">
              <a:buNone/>
            </a:pPr>
            <a:r>
              <a:rPr lang="en-US" b="1" dirty="0">
                <a:latin typeface="Trebuchet MS"/>
              </a:rPr>
              <a:t>The collection close date is tomorrow, August 30. </a:t>
            </a:r>
          </a:p>
          <a:p>
            <a:pPr marL="0" indent="0" algn="ctr">
              <a:buNone/>
            </a:pPr>
            <a:r>
              <a:rPr lang="en-US" b="1" dirty="0">
                <a:latin typeface="Trebuchet MS"/>
              </a:rPr>
              <a:t>Please upload if you have yet to do so.</a:t>
            </a:r>
          </a:p>
          <a:p>
            <a:pPr marL="0" indent="0">
              <a:buNone/>
            </a:pPr>
            <a:endParaRPr lang="en-US" b="1" dirty="0">
              <a:latin typeface="Trebuchet MS"/>
            </a:endParaRPr>
          </a:p>
          <a:p>
            <a:pPr marL="342900" indent="-342900"/>
            <a:endParaRPr lang="en-US" dirty="0">
              <a:latin typeface="Trebuchet MS"/>
            </a:endParaRPr>
          </a:p>
        </p:txBody>
      </p:sp>
      <p:pic>
        <p:nvPicPr>
          <p:cNvPr id="3" name="Picture 2" descr="A pie chart with different colored sections, displaying the progress of the collection.">
            <a:extLst>
              <a:ext uri="{FF2B5EF4-FFF2-40B4-BE49-F238E27FC236}">
                <a16:creationId xmlns:a16="http://schemas.microsoft.com/office/drawing/2014/main" id="{E12088C4-BBCD-840F-CDD2-6826BF3F93ED}"/>
              </a:ext>
            </a:extLst>
          </p:cNvPr>
          <p:cNvPicPr>
            <a:picLocks noChangeAspect="1"/>
          </p:cNvPicPr>
          <p:nvPr/>
        </p:nvPicPr>
        <p:blipFill>
          <a:blip r:embed="rId2"/>
          <a:stretch>
            <a:fillRect/>
          </a:stretch>
        </p:blipFill>
        <p:spPr>
          <a:xfrm>
            <a:off x="3610059" y="1582319"/>
            <a:ext cx="5947778" cy="3693361"/>
          </a:xfrm>
          <a:prstGeom prst="rect">
            <a:avLst/>
          </a:prstGeom>
        </p:spPr>
      </p:pic>
      <p:sp>
        <p:nvSpPr>
          <p:cNvPr id="4" name="Slide Number Placeholder 3">
            <a:extLst>
              <a:ext uri="{FF2B5EF4-FFF2-40B4-BE49-F238E27FC236}">
                <a16:creationId xmlns:a16="http://schemas.microsoft.com/office/drawing/2014/main" id="{D0830EAC-FB68-23B9-2E70-EE7B5A0825A8}"/>
              </a:ext>
            </a:extLst>
          </p:cNvPr>
          <p:cNvSpPr>
            <a:spLocks noGrp="1"/>
          </p:cNvSpPr>
          <p:nvPr>
            <p:ph type="sldNum" sz="quarter" idx="12"/>
          </p:nvPr>
        </p:nvSpPr>
        <p:spPr/>
        <p:txBody>
          <a:bodyPr/>
          <a:lstStyle/>
          <a:p>
            <a:fld id="{C479D5F6-EDCB-402A-AC08-4943A1820E8F}" type="slidenum">
              <a:rPr lang="en-US" smtClean="0"/>
              <a:pPr/>
              <a:t>59</a:t>
            </a:fld>
            <a:endParaRPr lang="en-US"/>
          </a:p>
        </p:txBody>
      </p:sp>
      <p:sp>
        <p:nvSpPr>
          <p:cNvPr id="7" name="Content Placeholder 6">
            <a:extLst>
              <a:ext uri="{FF2B5EF4-FFF2-40B4-BE49-F238E27FC236}">
                <a16:creationId xmlns:a16="http://schemas.microsoft.com/office/drawing/2014/main" id="{9E0B5068-C35B-2EF4-93D4-09BCA09408A2}"/>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8" name="Content Placeholder 7">
            <a:extLst>
              <a:ext uri="{FF2B5EF4-FFF2-40B4-BE49-F238E27FC236}">
                <a16:creationId xmlns:a16="http://schemas.microsoft.com/office/drawing/2014/main" id="{17E9B64D-6E89-6B54-E177-52982FC3E64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153930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4" name="Slide Number Placeholder 3">
            <a:extLst>
              <a:ext uri="{FF2B5EF4-FFF2-40B4-BE49-F238E27FC236}">
                <a16:creationId xmlns:a16="http://schemas.microsoft.com/office/drawing/2014/main" id="{F1B9F004-4A02-0C33-BA94-67E8B8DF5816}"/>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35270-7B40-F0B8-D14C-238BB3AEDC28}"/>
              </a:ext>
            </a:extLst>
          </p:cNvPr>
          <p:cNvSpPr>
            <a:spLocks noGrp="1"/>
          </p:cNvSpPr>
          <p:nvPr>
            <p:ph type="title"/>
          </p:nvPr>
        </p:nvSpPr>
        <p:spPr/>
        <p:txBody>
          <a:bodyPr/>
          <a:lstStyle/>
          <a:p>
            <a:r>
              <a:rPr lang="en-US" dirty="0">
                <a:latin typeface="Museo Slab 500"/>
              </a:rPr>
              <a:t>READ Training Collection</a:t>
            </a:r>
            <a:br>
              <a:rPr lang="en-US" dirty="0">
                <a:latin typeface="Museo Slab 500"/>
              </a:rPr>
            </a:br>
            <a:r>
              <a:rPr lang="en-US" dirty="0">
                <a:latin typeface="Museo Slab 500"/>
              </a:rPr>
              <a:t>Error Resolution – TR026 and TR035</a:t>
            </a:r>
            <a:endParaRPr lang="en-US" dirty="0"/>
          </a:p>
        </p:txBody>
      </p:sp>
      <p:sp>
        <p:nvSpPr>
          <p:cNvPr id="3" name="Content Placeholder 2">
            <a:extLst>
              <a:ext uri="{FF2B5EF4-FFF2-40B4-BE49-F238E27FC236}">
                <a16:creationId xmlns:a16="http://schemas.microsoft.com/office/drawing/2014/main" id="{544F1A9B-CEF4-9DC5-B7D8-085FC95E9690}"/>
              </a:ext>
            </a:extLst>
          </p:cNvPr>
          <p:cNvSpPr>
            <a:spLocks noGrp="1"/>
          </p:cNvSpPr>
          <p:nvPr>
            <p:ph sz="half" idx="1"/>
          </p:nvPr>
        </p:nvSpPr>
        <p:spPr>
          <a:xfrm>
            <a:off x="751937" y="1554480"/>
            <a:ext cx="10731259" cy="4480735"/>
          </a:xfrm>
        </p:spPr>
        <p:txBody>
          <a:bodyPr vert="horz" lIns="91440" tIns="45720" rIns="91440" bIns="45720" rtlCol="0" anchor="t">
            <a:normAutofit/>
          </a:bodyPr>
          <a:lstStyle/>
          <a:p>
            <a:pPr marL="0" indent="0">
              <a:buNone/>
            </a:pPr>
            <a:r>
              <a:rPr lang="en-US" dirty="0">
                <a:latin typeface="Trebuchet MS"/>
              </a:rPr>
              <a:t>There are a series of steps that have to happen in order to clear the TR026 and TR035 errors. </a:t>
            </a:r>
          </a:p>
          <a:p>
            <a:pPr marL="0" indent="0">
              <a:buNone/>
            </a:pPr>
            <a:endParaRPr lang="en-US" dirty="0">
              <a:latin typeface="Trebuchet MS"/>
            </a:endParaRPr>
          </a:p>
          <a:p>
            <a:pPr marL="457200" indent="-457200">
              <a:buAutoNum type="arabicPeriod"/>
            </a:pPr>
            <a:r>
              <a:rPr lang="en-US" dirty="0">
                <a:latin typeface="Trebuchet MS"/>
              </a:rPr>
              <a:t>Educator has to fill out the designation application in COOL. (This is a very short application.)</a:t>
            </a:r>
          </a:p>
          <a:p>
            <a:pPr marL="457200" indent="-457200">
              <a:buAutoNum type="arabicPeriod"/>
            </a:pPr>
            <a:r>
              <a:rPr lang="en-US" dirty="0">
                <a:latin typeface="Trebuchet MS"/>
              </a:rPr>
              <a:t>This goes to the Ed Talent team to manually review. </a:t>
            </a:r>
          </a:p>
          <a:p>
            <a:pPr marL="457200" indent="-457200">
              <a:buAutoNum type="arabicPeriod"/>
            </a:pPr>
            <a:r>
              <a:rPr lang="en-US" dirty="0">
                <a:latin typeface="Trebuchet MS"/>
              </a:rPr>
              <a:t>Ed Talent notifies educator of approval status via email.</a:t>
            </a:r>
          </a:p>
          <a:p>
            <a:pPr marL="457200" indent="-457200">
              <a:buAutoNum type="arabicPeriod"/>
            </a:pPr>
            <a:r>
              <a:rPr lang="en-US" dirty="0">
                <a:latin typeface="Trebuchet MS"/>
              </a:rPr>
              <a:t>After approval email, COOL must sync to Pipeline. (These happen nightly.) </a:t>
            </a:r>
          </a:p>
          <a:p>
            <a:pPr marL="457200" indent="-457200">
              <a:buAutoNum type="arabicPeriod"/>
            </a:pPr>
            <a:r>
              <a:rPr lang="en-US" dirty="0">
                <a:latin typeface="Trebuchet MS"/>
              </a:rPr>
              <a:t>Then, the district must reupload their file to get Pipeline to reprocess the business rules and clear any of the TR026 and TR035 errors.</a:t>
            </a:r>
          </a:p>
          <a:p>
            <a:pPr marL="342900" indent="-342900">
              <a:buAutoNum type="arabicPeriod"/>
            </a:pPr>
            <a:endParaRPr lang="en-US">
              <a:latin typeface="Trebuchet MS"/>
            </a:endParaRPr>
          </a:p>
          <a:p>
            <a:pPr marL="0" indent="0">
              <a:buNone/>
            </a:pPr>
            <a:endParaRPr lang="en-US">
              <a:latin typeface="Trebuchet MS"/>
            </a:endParaRPr>
          </a:p>
          <a:p>
            <a:pPr marL="342900" indent="-342900">
              <a:buAutoNum type="arabicPeriod"/>
            </a:pPr>
            <a:endParaRPr lang="en-US">
              <a:latin typeface="Trebuchet MS"/>
            </a:endParaRPr>
          </a:p>
        </p:txBody>
      </p:sp>
      <p:sp>
        <p:nvSpPr>
          <p:cNvPr id="5" name="Slide Number Placeholder 4">
            <a:extLst>
              <a:ext uri="{FF2B5EF4-FFF2-40B4-BE49-F238E27FC236}">
                <a16:creationId xmlns:a16="http://schemas.microsoft.com/office/drawing/2014/main" id="{6F6AC098-4B12-2FF1-1F7B-E3DB7B5F2789}"/>
              </a:ext>
            </a:extLst>
          </p:cNvPr>
          <p:cNvSpPr>
            <a:spLocks noGrp="1"/>
          </p:cNvSpPr>
          <p:nvPr>
            <p:ph type="sldNum" sz="quarter" idx="12"/>
          </p:nvPr>
        </p:nvSpPr>
        <p:spPr/>
        <p:txBody>
          <a:bodyPr/>
          <a:lstStyle/>
          <a:p>
            <a:fld id="{C479D5F6-EDCB-402A-AC08-4943A1820E8F}" type="slidenum">
              <a:rPr lang="en-US" smtClean="0"/>
              <a:pPr/>
              <a:t>60</a:t>
            </a:fld>
            <a:endParaRPr lang="en-US"/>
          </a:p>
        </p:txBody>
      </p:sp>
      <p:sp>
        <p:nvSpPr>
          <p:cNvPr id="6" name="Content Placeholder 5">
            <a:extLst>
              <a:ext uri="{FF2B5EF4-FFF2-40B4-BE49-F238E27FC236}">
                <a16:creationId xmlns:a16="http://schemas.microsoft.com/office/drawing/2014/main" id="{1E83D694-7DA0-2CE5-CB12-05CE356FC4F0}"/>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 Collection</a:t>
            </a:r>
            <a:endParaRPr lang="en-US"/>
          </a:p>
        </p:txBody>
      </p:sp>
      <p:sp>
        <p:nvSpPr>
          <p:cNvPr id="7" name="Content Placeholder 6">
            <a:extLst>
              <a:ext uri="{FF2B5EF4-FFF2-40B4-BE49-F238E27FC236}">
                <a16:creationId xmlns:a16="http://schemas.microsoft.com/office/drawing/2014/main" id="{6B9F95F2-866D-EAAA-DACC-C04BDEB88456}"/>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29463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E94AC-9713-F9CE-2A73-195AD8B41B81}"/>
              </a:ext>
            </a:extLst>
          </p:cNvPr>
          <p:cNvSpPr>
            <a:spLocks noGrp="1"/>
          </p:cNvSpPr>
          <p:nvPr>
            <p:ph type="title"/>
          </p:nvPr>
        </p:nvSpPr>
        <p:spPr/>
        <p:txBody>
          <a:bodyPr/>
          <a:lstStyle/>
          <a:p>
            <a:r>
              <a:rPr lang="en-US">
                <a:latin typeface="Museo Slab 500"/>
              </a:rPr>
              <a:t>READ Training Collection</a:t>
            </a:r>
            <a:br>
              <a:rPr lang="en-US"/>
            </a:br>
            <a:r>
              <a:rPr lang="en-US">
                <a:latin typeface="Museo Slab 500"/>
              </a:rPr>
              <a:t>Recordings and Resources</a:t>
            </a:r>
          </a:p>
        </p:txBody>
      </p:sp>
      <p:sp>
        <p:nvSpPr>
          <p:cNvPr id="3" name="Content Placeholder 2">
            <a:extLst>
              <a:ext uri="{FF2B5EF4-FFF2-40B4-BE49-F238E27FC236}">
                <a16:creationId xmlns:a16="http://schemas.microsoft.com/office/drawing/2014/main" id="{5EE4D7D7-5968-DD0B-439A-E228ACA1E1FE}"/>
              </a:ext>
            </a:extLst>
          </p:cNvPr>
          <p:cNvSpPr>
            <a:spLocks noGrp="1"/>
          </p:cNvSpPr>
          <p:nvPr>
            <p:ph idx="1"/>
          </p:nvPr>
        </p:nvSpPr>
        <p:spPr>
          <a:xfrm>
            <a:off x="755073" y="1499062"/>
            <a:ext cx="10598727" cy="4836246"/>
          </a:xfrm>
        </p:spPr>
        <p:txBody>
          <a:bodyPr vert="horz" lIns="0" tIns="0" rIns="0" bIns="0" rtlCol="0" anchor="t">
            <a:normAutofit fontScale="92500" lnSpcReduction="20000"/>
          </a:bodyPr>
          <a:lstStyle/>
          <a:p>
            <a:pPr marL="0" indent="0">
              <a:buNone/>
            </a:pPr>
            <a:r>
              <a:rPr lang="en-US" u="sng">
                <a:latin typeface="Trebuchet MS"/>
                <a:cs typeface="Segoe UI"/>
              </a:rPr>
              <a:t>Recordings</a:t>
            </a:r>
            <a:r>
              <a:rPr lang="en-US" sz="2400" u="sng">
                <a:latin typeface="Trebuchet MS"/>
                <a:cs typeface="Segoe UI"/>
              </a:rPr>
              <a:t>:</a:t>
            </a:r>
          </a:p>
          <a:p>
            <a:pPr marL="0" indent="0">
              <a:buNone/>
            </a:pPr>
            <a:r>
              <a:rPr lang="en-US" sz="2400">
                <a:latin typeface="Trebuchet MS"/>
                <a:cs typeface="Segoe UI"/>
              </a:rPr>
              <a:t>Thursday, 6/27 - Slides have been posted </a:t>
            </a:r>
            <a:r>
              <a:rPr lang="en-US" sz="2400">
                <a:latin typeface="Trebuchet MS"/>
                <a:cs typeface="Segoe UI"/>
                <a:hlinkClick r:id="rId3"/>
              </a:rPr>
              <a:t>here</a:t>
            </a:r>
            <a:r>
              <a:rPr lang="en-US" sz="2400">
                <a:latin typeface="Trebuchet MS"/>
                <a:cs typeface="Segoe UI"/>
              </a:rPr>
              <a:t>.</a:t>
            </a:r>
          </a:p>
          <a:p>
            <a:pPr marL="0" indent="0">
              <a:buNone/>
            </a:pPr>
            <a:r>
              <a:rPr lang="en-US" sz="2400">
                <a:latin typeface="Trebuchet MS"/>
                <a:cs typeface="Segoe UI"/>
              </a:rPr>
              <a:t>Thursday, 7/11 - </a:t>
            </a:r>
            <a:r>
              <a:rPr lang="en-US">
                <a:latin typeface="Trebuchet MS"/>
                <a:cs typeface="Segoe UI"/>
              </a:rPr>
              <a:t>Recording has been posted </a:t>
            </a:r>
            <a:r>
              <a:rPr lang="en-US">
                <a:solidFill>
                  <a:srgbClr val="488BC9"/>
                </a:solidFill>
                <a:latin typeface="Trebuchet MS"/>
                <a:cs typeface="Segoe UI"/>
                <a:hlinkClick r:id="rId4">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r>
              <a:rPr lang="en-US" sz="2400">
                <a:latin typeface="Trebuchet MS"/>
                <a:cs typeface="Segoe UI"/>
              </a:rPr>
              <a:t>Thursday, 7/25 - </a:t>
            </a:r>
            <a:r>
              <a:rPr lang="en-US">
                <a:latin typeface="Trebuchet MS"/>
                <a:cs typeface="Segoe UI"/>
              </a:rPr>
              <a:t>Recording has been posted </a:t>
            </a:r>
            <a:r>
              <a:rPr lang="en-US" sz="2400">
                <a:solidFill>
                  <a:srgbClr val="488BC9"/>
                </a:solidFill>
                <a:latin typeface="Trebuchet MS"/>
                <a:cs typeface="Segoe UI"/>
                <a:hlinkClick r:id="rId5">
                  <a:extLst>
                    <a:ext uri="{A12FA001-AC4F-418D-AE19-62706E023703}">
                      <ahyp:hlinkClr xmlns:ahyp="http://schemas.microsoft.com/office/drawing/2018/hyperlinkcolor" val="tx"/>
                    </a:ext>
                  </a:extLst>
                </a:hlinkClick>
              </a:rPr>
              <a:t>here</a:t>
            </a:r>
            <a:r>
              <a:rPr lang="en-US" sz="2400">
                <a:latin typeface="Trebuchet MS"/>
                <a:cs typeface="Segoe UI"/>
              </a:rPr>
              <a:t>.</a:t>
            </a:r>
            <a:r>
              <a:rPr lang="en-US">
                <a:latin typeface="Trebuchet MS"/>
                <a:cs typeface="Segoe UI"/>
              </a:rPr>
              <a:t> </a:t>
            </a:r>
            <a:endParaRPr lang="en-US" sz="2400">
              <a:latin typeface="Trebuchet MS"/>
              <a:cs typeface="Segoe UI"/>
            </a:endParaRPr>
          </a:p>
          <a:p>
            <a:pPr marL="0" indent="0">
              <a:buNone/>
            </a:pPr>
            <a:r>
              <a:rPr lang="en-US" sz="2400">
                <a:latin typeface="Trebuchet MS"/>
                <a:cs typeface="Segoe UI"/>
              </a:rPr>
              <a:t>Thursday, 8/8 - </a:t>
            </a:r>
            <a:r>
              <a:rPr lang="en-US">
                <a:latin typeface="Trebuchet MS"/>
                <a:cs typeface="Segoe UI"/>
              </a:rPr>
              <a:t>Recording has been posted </a:t>
            </a:r>
            <a:r>
              <a:rPr lang="en-US">
                <a:solidFill>
                  <a:srgbClr val="488BC9"/>
                </a:solidFill>
                <a:latin typeface="Trebuchet MS"/>
                <a:cs typeface="Segoe UI"/>
                <a:hlinkClick r:id="rId6">
                  <a:extLst>
                    <a:ext uri="{A12FA001-AC4F-418D-AE19-62706E023703}">
                      <ahyp:hlinkClr xmlns:ahyp="http://schemas.microsoft.com/office/drawing/2018/hyperlinkcolor" val="tx"/>
                    </a:ext>
                  </a:extLst>
                </a:hlinkClick>
              </a:rPr>
              <a:t>here</a:t>
            </a:r>
            <a:r>
              <a:rPr lang="en-US">
                <a:latin typeface="Trebuchet MS"/>
                <a:cs typeface="Segoe UI"/>
              </a:rPr>
              <a:t>.</a:t>
            </a:r>
            <a:endParaRPr lang="en-US" sz="2400">
              <a:latin typeface="Trebuchet MS"/>
              <a:cs typeface="Segoe UI"/>
            </a:endParaRPr>
          </a:p>
          <a:p>
            <a:pPr marL="0" indent="0">
              <a:buNone/>
            </a:pPr>
            <a:endParaRPr lang="en-US" sz="2400">
              <a:latin typeface="Trebuchet MS"/>
              <a:cs typeface="Segoe UI"/>
            </a:endParaRPr>
          </a:p>
          <a:p>
            <a:pPr marL="0" indent="0">
              <a:buNone/>
            </a:pPr>
            <a:r>
              <a:rPr lang="en-US" sz="2400" u="sng">
                <a:latin typeface="Trebuchet MS"/>
                <a:cs typeface="Segoe UI"/>
              </a:rPr>
              <a:t>Resources:</a:t>
            </a:r>
            <a:r>
              <a:rPr lang="en-US" sz="2400">
                <a:latin typeface="Trebuchet MS"/>
                <a:cs typeface="Segoe UI"/>
              </a:rPr>
              <a:t> </a:t>
            </a:r>
          </a:p>
          <a:p>
            <a:pPr marL="0" indent="0">
              <a:buNone/>
            </a:pPr>
            <a:r>
              <a:rPr lang="en-US">
                <a:latin typeface="Trebuchet MS"/>
                <a:cs typeface="Segoe UI"/>
              </a:rPr>
              <a:t>Cognos Report 1: READ Training Educators Reported in Prior Years (select 24-25)</a:t>
            </a:r>
          </a:p>
          <a:p>
            <a:pPr marL="0" indent="0">
              <a:buNone/>
            </a:pPr>
            <a:r>
              <a:rPr lang="en-US">
                <a:latin typeface="Trebuchet MS"/>
                <a:cs typeface="Segoe UI"/>
              </a:rPr>
              <a:t>Cognos Report 2: HR December Educators and READ Training Status (select 23-24)</a:t>
            </a:r>
          </a:p>
          <a:p>
            <a:pPr marL="0" indent="0">
              <a:buNone/>
            </a:pPr>
            <a:r>
              <a:rPr lang="en-US" sz="2400">
                <a:latin typeface="Trebuchet MS"/>
                <a:cs typeface="Segoe UI"/>
                <a:hlinkClick r:id="rId7"/>
              </a:rPr>
              <a:t>24-25 File Layout</a:t>
            </a:r>
            <a:endParaRPr lang="en-US" sz="2400">
              <a:latin typeface="Trebuchet MS"/>
              <a:cs typeface="Segoe UI"/>
            </a:endParaRPr>
          </a:p>
          <a:p>
            <a:pPr marL="0" indent="0">
              <a:buNone/>
            </a:pPr>
            <a:r>
              <a:rPr lang="en-US">
                <a:latin typeface="Trebuchet MS"/>
                <a:cs typeface="Segoe UI"/>
                <a:hlinkClick r:id="rId8"/>
              </a:rPr>
              <a:t>Business Rules</a:t>
            </a:r>
          </a:p>
          <a:p>
            <a:pPr marL="0" indent="0">
              <a:buNone/>
            </a:pPr>
            <a:r>
              <a:rPr lang="en-US" sz="2400">
                <a:latin typeface="Trebuchet MS"/>
                <a:cs typeface="Segoe UI"/>
                <a:hlinkClick r:id="rId8"/>
              </a:rPr>
              <a:t>READ Training Website</a:t>
            </a:r>
            <a:endParaRPr lang="en-US" sz="2400">
              <a:latin typeface="Trebuchet MS"/>
              <a:cs typeface="Segoe UI"/>
            </a:endParaRPr>
          </a:p>
          <a:p>
            <a:pPr marL="0" indent="0">
              <a:buNone/>
            </a:pPr>
            <a:r>
              <a:rPr lang="en-US">
                <a:latin typeface="Trebuchet MS"/>
                <a:cs typeface="Segoe UI"/>
                <a:hlinkClick r:id="rId9"/>
              </a:rPr>
              <a:t>Data Collection Guide</a:t>
            </a:r>
            <a:r>
              <a:rPr lang="en-US">
                <a:latin typeface="Trebuchet MS"/>
                <a:cs typeface="Segoe UI"/>
              </a:rPr>
              <a:t> – Updated for 2024-25</a:t>
            </a:r>
            <a:endParaRPr lang="en-US">
              <a:cs typeface="Segoe UI"/>
            </a:endParaRPr>
          </a:p>
          <a:p>
            <a:endParaRPr lang="en-US"/>
          </a:p>
        </p:txBody>
      </p:sp>
      <p:sp>
        <p:nvSpPr>
          <p:cNvPr id="4" name="Slide Number Placeholder 3">
            <a:extLst>
              <a:ext uri="{FF2B5EF4-FFF2-40B4-BE49-F238E27FC236}">
                <a16:creationId xmlns:a16="http://schemas.microsoft.com/office/drawing/2014/main" id="{42559236-56CC-422F-1BE4-25F81A49CE08}"/>
              </a:ext>
            </a:extLst>
          </p:cNvPr>
          <p:cNvSpPr>
            <a:spLocks noGrp="1"/>
          </p:cNvSpPr>
          <p:nvPr>
            <p:ph type="sldNum" sz="quarter" idx="12"/>
          </p:nvPr>
        </p:nvSpPr>
        <p:spPr/>
        <p:txBody>
          <a:bodyPr/>
          <a:lstStyle/>
          <a:p>
            <a:fld id="{C479D5F6-EDCB-402A-AC08-4943A1820E8F}" type="slidenum">
              <a:rPr lang="en-US" smtClean="0"/>
              <a:pPr/>
              <a:t>61</a:t>
            </a:fld>
            <a:endParaRPr lang="en-US"/>
          </a:p>
        </p:txBody>
      </p:sp>
      <p:sp>
        <p:nvSpPr>
          <p:cNvPr id="7" name="Content Placeholder 6">
            <a:extLst>
              <a:ext uri="{FF2B5EF4-FFF2-40B4-BE49-F238E27FC236}">
                <a16:creationId xmlns:a16="http://schemas.microsoft.com/office/drawing/2014/main" id="{276AF4E3-9002-D30F-7D63-7FFDFA9420EF}"/>
              </a:ext>
            </a:extLst>
          </p:cNvPr>
          <p:cNvSpPr>
            <a:spLocks noGrp="1"/>
          </p:cNvSpPr>
          <p:nvPr>
            <p:ph sz="quarter" idx="13"/>
          </p:nvPr>
        </p:nvSpPr>
        <p:spPr>
          <a:xfrm>
            <a:off x="1366838" y="6356350"/>
            <a:ext cx="4483100" cy="361950"/>
          </a:xfrm>
        </p:spPr>
        <p:txBody>
          <a:bodyPr vert="horz" lIns="91440" tIns="45720" rIns="91440" bIns="45720" rtlCol="0" anchor="t">
            <a:normAutofit/>
          </a:bodyPr>
          <a:lstStyle/>
          <a:p>
            <a:r>
              <a:rPr lang="en-US"/>
              <a:t>READ Training Collection</a:t>
            </a:r>
          </a:p>
        </p:txBody>
      </p:sp>
      <p:sp>
        <p:nvSpPr>
          <p:cNvPr id="8" name="Content Placeholder 7">
            <a:extLst>
              <a:ext uri="{FF2B5EF4-FFF2-40B4-BE49-F238E27FC236}">
                <a16:creationId xmlns:a16="http://schemas.microsoft.com/office/drawing/2014/main" id="{85B8FC52-284B-9AD8-794B-3D6D8BCBDE03}"/>
              </a:ext>
            </a:extLst>
          </p:cNvPr>
          <p:cNvSpPr>
            <a:spLocks noGrp="1"/>
          </p:cNvSpPr>
          <p:nvPr>
            <p:ph sz="quarter" idx="14"/>
          </p:nvPr>
        </p:nvSpPr>
        <p:spPr>
          <a:xfrm>
            <a:off x="6053138" y="6356350"/>
            <a:ext cx="4392612" cy="361950"/>
          </a:xfrm>
        </p:spPr>
        <p:txBody>
          <a:bodyPr vert="horz" lIns="91440" tIns="45720" rIns="91440" bIns="45720" rtlCol="0" anchor="t">
            <a:normAutofit/>
          </a:bodyPr>
          <a:lstStyle/>
          <a:p>
            <a:r>
              <a:rPr lang="en-US"/>
              <a:t>READActData@cde.state.co.us</a:t>
            </a:r>
          </a:p>
        </p:txBody>
      </p:sp>
    </p:spTree>
    <p:extLst>
      <p:ext uri="{BB962C8B-B14F-4D97-AF65-F5344CB8AC3E}">
        <p14:creationId xmlns:p14="http://schemas.microsoft.com/office/powerpoint/2010/main" val="24231094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D6EAC0-17D3-B021-92CD-AFF67B2C6903}"/>
              </a:ext>
            </a:extLst>
          </p:cNvPr>
          <p:cNvSpPr>
            <a:spLocks noGrp="1"/>
          </p:cNvSpPr>
          <p:nvPr>
            <p:ph type="title"/>
          </p:nvPr>
        </p:nvSpPr>
        <p:spPr/>
        <p:txBody>
          <a:bodyPr/>
          <a:lstStyle/>
          <a:p>
            <a:r>
              <a:rPr lang="en-US" sz="2800" dirty="0">
                <a:latin typeface="Museo Slab 500"/>
              </a:rPr>
              <a:t>READ Training Collection</a:t>
            </a:r>
            <a:br>
              <a:rPr lang="en-US" sz="2800" dirty="0">
                <a:latin typeface="Museo Slab 500"/>
              </a:rPr>
            </a:br>
            <a:r>
              <a:rPr lang="en-US" sz="2800" dirty="0">
                <a:latin typeface="Museo Slab 500"/>
              </a:rPr>
              <a:t>Questions &amp; Answers</a:t>
            </a:r>
            <a:r>
              <a:rPr lang="en-US" dirty="0">
                <a:latin typeface="Museo Slab 500"/>
              </a:rPr>
              <a:t>:</a:t>
            </a:r>
            <a:br>
              <a:rPr lang="en-US" dirty="0"/>
            </a:br>
            <a:endParaRPr lang="en-US"/>
          </a:p>
        </p:txBody>
      </p:sp>
      <p:sp>
        <p:nvSpPr>
          <p:cNvPr id="8" name="Content Placeholder 7">
            <a:extLst>
              <a:ext uri="{FF2B5EF4-FFF2-40B4-BE49-F238E27FC236}">
                <a16:creationId xmlns:a16="http://schemas.microsoft.com/office/drawing/2014/main" id="{D6504B4B-6829-E849-F7AC-00D6C78E1D0B}"/>
              </a:ext>
            </a:extLst>
          </p:cNvPr>
          <p:cNvSpPr>
            <a:spLocks noGrp="1"/>
          </p:cNvSpPr>
          <p:nvPr>
            <p:ph sz="quarter" idx="13"/>
          </p:nvPr>
        </p:nvSpPr>
        <p:spPr/>
        <p:txBody>
          <a:bodyPr>
            <a:normAutofit/>
          </a:bodyPr>
          <a:lstStyle/>
          <a:p>
            <a:r>
              <a:rPr lang="en-US" dirty="0">
                <a:latin typeface="Museo Slab 500"/>
              </a:rPr>
              <a:t>Email: </a:t>
            </a:r>
            <a:r>
              <a:rPr lang="en-US" dirty="0">
                <a:latin typeface="Museo Slab 500"/>
                <a:hlinkClick r:id="rId2"/>
              </a:rPr>
              <a:t>READActData@cde.state.co.us</a:t>
            </a:r>
            <a:endParaRPr lang="en-US" dirty="0"/>
          </a:p>
          <a:p>
            <a:r>
              <a:rPr lang="en-US" dirty="0">
                <a:latin typeface="Museo Slab 500"/>
              </a:rPr>
              <a:t>Phone: 720.601.4125</a:t>
            </a:r>
            <a:endParaRPr lang="en-US" dirty="0"/>
          </a:p>
          <a:p>
            <a:endParaRPr lang="en-US"/>
          </a:p>
          <a:p>
            <a:r>
              <a:rPr lang="en-US" dirty="0">
                <a:latin typeface="Museo Slab 500"/>
                <a:hlinkClick r:id="rId3"/>
              </a:rPr>
              <a:t>READ Act Training Website</a:t>
            </a:r>
            <a:endParaRPr lang="en-US">
              <a:hlinkClick r:id="rId3"/>
            </a:endParaRPr>
          </a:p>
          <a:p>
            <a:endParaRPr lang="en-US"/>
          </a:p>
        </p:txBody>
      </p:sp>
      <p:sp>
        <p:nvSpPr>
          <p:cNvPr id="3" name="Slide Number Placeholder 2">
            <a:extLst>
              <a:ext uri="{FF2B5EF4-FFF2-40B4-BE49-F238E27FC236}">
                <a16:creationId xmlns:a16="http://schemas.microsoft.com/office/drawing/2014/main" id="{38026E2B-B4DA-1613-4E8F-B0695B2A97E0}"/>
              </a:ext>
            </a:extLst>
          </p:cNvPr>
          <p:cNvSpPr>
            <a:spLocks noGrp="1"/>
          </p:cNvSpPr>
          <p:nvPr>
            <p:ph type="sldNum" sz="quarter" idx="12"/>
          </p:nvPr>
        </p:nvSpPr>
        <p:spPr/>
        <p:txBody>
          <a:bodyPr/>
          <a:lstStyle/>
          <a:p>
            <a:fld id="{C479D5F6-EDCB-402A-AC08-4943A1820E8F}" type="slidenum">
              <a:rPr lang="en-US" smtClean="0"/>
              <a:pPr/>
              <a:t>62</a:t>
            </a:fld>
            <a:endParaRPr lang="en-US"/>
          </a:p>
        </p:txBody>
      </p:sp>
    </p:spTree>
    <p:extLst>
      <p:ext uri="{BB962C8B-B14F-4D97-AF65-F5344CB8AC3E}">
        <p14:creationId xmlns:p14="http://schemas.microsoft.com/office/powerpoint/2010/main" val="17293045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9B416C-5F6D-56F7-429A-80FD0A190C25}"/>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b="1">
                <a:solidFill>
                  <a:schemeClr val="tx1"/>
                </a:solidFill>
                <a:latin typeface="+mj-lt"/>
              </a:rPr>
              <a:t>Thank you for joining today!</a:t>
            </a: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D2BFC119-3AE6-D41F-3880-644FFF188A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3786" r="13494"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23730712-328A-D55D-1F4E-AFE29CF33EAE}"/>
              </a:ext>
              <a:ext uri="{C183D7F6-B498-43B3-948B-1728B52AA6E4}">
                <adec:decorative xmlns:adec="http://schemas.microsoft.com/office/drawing/2017/decorative" val="1"/>
              </a:ext>
            </a:extLst>
          </p:cNvPr>
          <p:cNvSpPr>
            <a:spLocks noGrp="1"/>
          </p:cNvSpPr>
          <p:nvPr>
            <p:ph type="sldNum" sz="quarter" idx="12"/>
          </p:nvPr>
        </p:nvSpPr>
        <p:spPr>
          <a:xfrm>
            <a:off x="10439400" y="6356350"/>
            <a:ext cx="914400" cy="365125"/>
          </a:xfrm>
        </p:spPr>
        <p:txBody>
          <a:bodyPr vert="horz" lIns="91440" tIns="45720" rIns="91440" bIns="45720" rtlCol="0" anchor="ctr">
            <a:normAutofit/>
          </a:bodyPr>
          <a:lstStyle/>
          <a:p>
            <a:pPr algn="r">
              <a:spcAft>
                <a:spcPts val="600"/>
              </a:spcAft>
              <a:defRPr/>
            </a:pPr>
            <a:fld id="{C479D5F6-EDCB-402A-AC08-4943A1820E8F}" type="slidenum">
              <a:rPr lang="en-US" sz="1200">
                <a:solidFill>
                  <a:srgbClr val="FFFFFF"/>
                </a:solidFill>
                <a:latin typeface="Calibri" panose="020F0502020204030204"/>
              </a:rPr>
              <a:pPr algn="r">
                <a:spcAft>
                  <a:spcPts val="600"/>
                </a:spcAft>
                <a:defRPr/>
              </a:pPr>
              <a:t>63</a:t>
            </a:fld>
            <a:endParaRPr lang="en-US" sz="1200">
              <a:solidFill>
                <a:srgbClr val="FFFFFF"/>
              </a:solidFill>
              <a:latin typeface="Calibri" panose="020F0502020204030204"/>
            </a:endParaRPr>
          </a:p>
        </p:txBody>
      </p:sp>
      <p:graphicFrame>
        <p:nvGraphicFramePr>
          <p:cNvPr id="12" name="TextBox 9" descr="Summer Town Hall Dates&#10;Thursday, June 1st&#10;Thursday, June 15th&#10;Thursday, June 29th&#10;Thursday, July 13th&#10;Thursday, July 27th &#10;Thursday, August 10th &#10;Thursday, August 24th ">
            <a:extLst>
              <a:ext uri="{FF2B5EF4-FFF2-40B4-BE49-F238E27FC236}">
                <a16:creationId xmlns:a16="http://schemas.microsoft.com/office/drawing/2014/main" id="{1AA09EE0-7419-6ED5-4AA1-CC9009509570}"/>
              </a:ext>
            </a:extLst>
          </p:cNvPr>
          <p:cNvGraphicFramePr>
            <a:graphicFrameLocks noGrp="1"/>
          </p:cNvGraphicFramePr>
          <p:nvPr>
            <p:ph sz="half" idx="1"/>
            <p:extLst>
              <p:ext uri="{D42A27DB-BD31-4B8C-83A1-F6EECF244321}">
                <p14:modId xmlns:p14="http://schemas.microsoft.com/office/powerpoint/2010/main" val="1551195492"/>
              </p:ext>
            </p:extLst>
          </p:nvPr>
        </p:nvGraphicFramePr>
        <p:xfrm>
          <a:off x="640080" y="2872899"/>
          <a:ext cx="4243589" cy="33206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717000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1773094497"/>
              </p:ext>
            </p:extLst>
          </p:nvPr>
        </p:nvGraphicFramePr>
        <p:xfrm>
          <a:off x="541865" y="1319565"/>
          <a:ext cx="10447869" cy="3718560"/>
        </p:xfrm>
        <a:graphic>
          <a:graphicData uri="http://schemas.openxmlformats.org/drawingml/2006/table">
            <a:tbl>
              <a:tblPr firstRow="1" bandRow="1">
                <a:tableStyleId>{B301B821-A1FF-4177-AEE7-76D212191A09}</a:tableStyleId>
              </a:tblPr>
              <a:tblGrid>
                <a:gridCol w="2266952">
                  <a:extLst>
                    <a:ext uri="{9D8B030D-6E8A-4147-A177-3AD203B41FA5}">
                      <a16:colId xmlns:a16="http://schemas.microsoft.com/office/drawing/2014/main" val="4171366518"/>
                    </a:ext>
                  </a:extLst>
                </a:gridCol>
                <a:gridCol w="1409700">
                  <a:extLst>
                    <a:ext uri="{9D8B030D-6E8A-4147-A177-3AD203B41FA5}">
                      <a16:colId xmlns:a16="http://schemas.microsoft.com/office/drawing/2014/main" val="1379799228"/>
                    </a:ext>
                  </a:extLst>
                </a:gridCol>
                <a:gridCol w="1323975">
                  <a:extLst>
                    <a:ext uri="{9D8B030D-6E8A-4147-A177-3AD203B41FA5}">
                      <a16:colId xmlns:a16="http://schemas.microsoft.com/office/drawing/2014/main" val="677725610"/>
                    </a:ext>
                  </a:extLst>
                </a:gridCol>
                <a:gridCol w="5447242">
                  <a:extLst>
                    <a:ext uri="{9D8B030D-6E8A-4147-A177-3AD203B41FA5}">
                      <a16:colId xmlns:a16="http://schemas.microsoft.com/office/drawing/2014/main" val="4097725187"/>
                    </a:ext>
                  </a:extLst>
                </a:gridCol>
              </a:tblGrid>
              <a:tr h="0">
                <a:tc>
                  <a:txBody>
                    <a:bodyPr/>
                    <a:lstStyle/>
                    <a:p>
                      <a:r>
                        <a:rPr lang="en-US"/>
                        <a:t>Name</a:t>
                      </a:r>
                    </a:p>
                  </a:txBody>
                  <a:tcPr/>
                </a:tc>
                <a:tc>
                  <a:txBody>
                    <a:bodyPr/>
                    <a:lstStyle/>
                    <a:p>
                      <a:r>
                        <a:rPr lang="en-US"/>
                        <a:t>Category</a:t>
                      </a:r>
                    </a:p>
                  </a:txBody>
                  <a:tcPr/>
                </a:tc>
                <a:tc>
                  <a:txBody>
                    <a:bodyPr/>
                    <a:lstStyle/>
                    <a:p>
                      <a:r>
                        <a:rPr lang="en-US"/>
                        <a:t>Status</a:t>
                      </a:r>
                    </a:p>
                  </a:txBody>
                  <a:tcPr/>
                </a:tc>
                <a:tc>
                  <a:txBody>
                    <a:bodyPr/>
                    <a:lstStyle/>
                    <a:p>
                      <a:r>
                        <a:rPr lang="en-US"/>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hlinkClick r:id="rId2">
                            <a:extLst>
                              <a:ext uri="{A12FA001-AC4F-418D-AE19-62706E023703}">
                                <ahyp:hlinkClr xmlns:ahyp="http://schemas.microsoft.com/office/drawing/2018/hyperlinkcolor" val="tx"/>
                              </a:ext>
                            </a:extLst>
                          </a:hlinkClick>
                        </a:rPr>
                        <a:t>RITS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232523992"/>
                  </a:ext>
                </a:extLst>
              </a:tr>
              <a:tr h="0">
                <a:tc>
                  <a:txBody>
                    <a:bodyPr/>
                    <a:lstStyle/>
                    <a:p>
                      <a:r>
                        <a:rPr lang="en-US" sz="1600" b="1">
                          <a:solidFill>
                            <a:srgbClr val="0070C0"/>
                          </a:solidFill>
                          <a:hlinkClick r:id="rId3">
                            <a:extLst>
                              <a:ext uri="{A12FA001-AC4F-418D-AE19-62706E023703}">
                                <ahyp:hlinkClr xmlns:ahyp="http://schemas.microsoft.com/office/drawing/2018/hyperlinkcolor" val="tx"/>
                              </a:ext>
                            </a:extLst>
                          </a:hlinkClick>
                        </a:rPr>
                        <a:t>EDIS</a:t>
                      </a:r>
                      <a:endParaRPr lang="en-US" sz="1600" b="1">
                        <a:solidFill>
                          <a:srgbClr val="0070C0"/>
                        </a:solidFill>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mn-lt"/>
                          <a:ea typeface="+mn-ea"/>
                          <a:cs typeface="+mn-cs"/>
                          <a:hlinkClick r:id="rId4">
                            <a:extLst>
                              <a:ext uri="{A12FA001-AC4F-418D-AE19-62706E023703}">
                                <ahyp:hlinkClr xmlns:ahyp="http://schemas.microsoft.com/office/drawing/2018/hyperlinkcolor" val="tx"/>
                              </a:ext>
                            </a:extLst>
                          </a:hlinkClick>
                        </a:rPr>
                        <a:t>Directory</a:t>
                      </a:r>
                      <a:endParaRPr lang="en-US" sz="1600" b="1" kern="1200">
                        <a:solidFill>
                          <a:srgbClr val="0070C0"/>
                        </a:solidFill>
                        <a:latin typeface="+mn-lt"/>
                        <a:ea typeface="+mn-ea"/>
                        <a:cs typeface="+mn-cs"/>
                      </a:endParaRPr>
                    </a:p>
                  </a:txBody>
                  <a:tcPr/>
                </a:tc>
                <a:tc>
                  <a:txBody>
                    <a:bodyPr/>
                    <a:lstStyle/>
                    <a:p>
                      <a:r>
                        <a:rPr lang="en-US" sz="1600"/>
                        <a:t>Year Round</a:t>
                      </a:r>
                    </a:p>
                  </a:txBody>
                  <a:tcPr/>
                </a:tc>
                <a:tc>
                  <a:txBody>
                    <a:bodyPr/>
                    <a:lstStyle/>
                    <a:p>
                      <a:r>
                        <a:rPr lang="en-US" sz="1600"/>
                        <a:t>Open</a:t>
                      </a:r>
                    </a:p>
                  </a:txBody>
                  <a:tcPr>
                    <a:solidFill>
                      <a:schemeClr val="accent3">
                        <a:lumMod val="40000"/>
                        <a:lumOff val="60000"/>
                      </a:schemeClr>
                    </a:solidFill>
                  </a:tcPr>
                </a:tc>
                <a:tc>
                  <a:txBody>
                    <a:bodyPr/>
                    <a:lstStyle/>
                    <a:p>
                      <a:pPr marL="0" indent="0">
                        <a:buFont typeface="Arial" panose="020B0604020202020204" pitchFamily="34" charset="0"/>
                        <a:buNone/>
                      </a:pPr>
                      <a:r>
                        <a:rPr lang="en-US" sz="1600" b="0"/>
                        <a:t>District Calendars Due 9/2/2024</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hlinkClick r:id="rId5">
                            <a:extLst>
                              <a:ext uri="{A12FA001-AC4F-418D-AE19-62706E023703}">
                                <ahyp:hlinkClr xmlns:ahyp="http://schemas.microsoft.com/office/drawing/2018/hyperlinkcolor" val="tx"/>
                              </a:ext>
                            </a:extLst>
                          </a:hlinkClick>
                        </a:rPr>
                        <a:t>Student</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2023-2024 and 2024-2025 are open</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hlinkClick r:id="rId6"/>
                        </a:rPr>
                        <a:t>At-Risk</a:t>
                      </a:r>
                      <a:endParaRPr lang="en-US" sz="1600" b="1">
                        <a:solidFill>
                          <a:srgbClr val="0070C0"/>
                        </a:solidFill>
                      </a:endParaRPr>
                    </a:p>
                  </a:txBody>
                  <a:tcPr/>
                </a:tc>
                <a:tc>
                  <a:txBody>
                    <a:bodyPr/>
                    <a:lstStyle/>
                    <a:p>
                      <a:pPr lvl="0">
                        <a:buNone/>
                      </a:pPr>
                      <a:r>
                        <a:rPr lang="en-US" sz="1600"/>
                        <a:t>Interchange</a:t>
                      </a:r>
                    </a:p>
                  </a:txBody>
                  <a:tcPr/>
                </a:tc>
                <a:tc>
                  <a:txBody>
                    <a:bodyPr/>
                    <a:lstStyle/>
                    <a:p>
                      <a:pPr lvl="0">
                        <a:buNone/>
                      </a:pPr>
                      <a:r>
                        <a:rPr lang="en-US" sz="1600"/>
                        <a:t>Open</a:t>
                      </a:r>
                    </a:p>
                  </a:txBody>
                  <a:tcPr>
                    <a:solidFill>
                      <a:schemeClr val="accent3">
                        <a:lumMod val="40000"/>
                        <a:lumOff val="60000"/>
                      </a:schemeClr>
                    </a:solidFill>
                  </a:tcPr>
                </a:tc>
                <a:tc>
                  <a:txBody>
                    <a:bodyPr/>
                    <a:lstStyle/>
                    <a:p>
                      <a:pPr marL="0" lvl="0" indent="0" algn="l" defTabSz="914400">
                        <a:lnSpc>
                          <a:spcPct val="100000"/>
                        </a:lnSpc>
                        <a:spcBef>
                          <a:spcPts val="0"/>
                        </a:spcBef>
                        <a:spcAft>
                          <a:spcPts val="0"/>
                        </a:spcAft>
                        <a:buNone/>
                        <a:tabLst/>
                        <a:defRPr/>
                      </a:pPr>
                      <a:endParaRPr lang="en-US" sz="1600"/>
                    </a:p>
                  </a:txBody>
                  <a:tcPr/>
                </a:tc>
                <a:extLst>
                  <a:ext uri="{0D108BD9-81ED-4DB2-BD59-A6C34878D82A}">
                    <a16:rowId xmlns:a16="http://schemas.microsoft.com/office/drawing/2014/main" val="2815178381"/>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Title I</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a:p>
                  </a:txBody>
                  <a:tcPr/>
                </a:tc>
                <a:extLst>
                  <a:ext uri="{0D108BD9-81ED-4DB2-BD59-A6C34878D82A}">
                    <a16:rowId xmlns:a16="http://schemas.microsoft.com/office/drawing/2014/main" val="2462829127"/>
                  </a:ext>
                </a:extLst>
              </a:tr>
              <a:tr h="0">
                <a:tc>
                  <a:txBody>
                    <a:bodyPr/>
                    <a:lstStyle/>
                    <a:p>
                      <a:r>
                        <a:rPr lang="en-US" sz="1600" b="1">
                          <a:solidFill>
                            <a:srgbClr val="0070C0"/>
                          </a:solidFill>
                          <a:hlinkClick r:id="rId7">
                            <a:extLst>
                              <a:ext uri="{A12FA001-AC4F-418D-AE19-62706E023703}">
                                <ahyp:hlinkClr xmlns:ahyp="http://schemas.microsoft.com/office/drawing/2018/hyperlinkcolor" val="tx"/>
                              </a:ext>
                            </a:extLst>
                          </a:hlinkClick>
                        </a:rPr>
                        <a:t>Special Education IEP</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088562171"/>
                  </a:ext>
                </a:extLst>
              </a:tr>
              <a:tr h="0">
                <a:tc>
                  <a:txBody>
                    <a:bodyPr/>
                    <a:lstStyle/>
                    <a:p>
                      <a:r>
                        <a:rPr lang="en-US" sz="1600" b="1">
                          <a:solidFill>
                            <a:srgbClr val="0070C0"/>
                          </a:solidFill>
                          <a:hlinkClick r:id="rId8">
                            <a:extLst>
                              <a:ext uri="{A12FA001-AC4F-418D-AE19-62706E023703}">
                                <ahyp:hlinkClr xmlns:ahyp="http://schemas.microsoft.com/office/drawing/2018/hyperlinkcolor" val="tx"/>
                              </a:ext>
                            </a:extLst>
                          </a:hlinkClick>
                        </a:rPr>
                        <a:t>Staff</a:t>
                      </a:r>
                      <a:endParaRPr lang="en-US" sz="1600" b="1">
                        <a:solidFill>
                          <a:srgbClr val="0070C0"/>
                        </a:solidFill>
                      </a:endParaRPr>
                    </a:p>
                  </a:txBody>
                  <a:tcPr/>
                </a:tc>
                <a:tc>
                  <a:txBody>
                    <a:bodyPr/>
                    <a:lstStyle/>
                    <a:p>
                      <a:r>
                        <a:rPr lang="en-US" sz="1600"/>
                        <a:t>Interchange</a:t>
                      </a:r>
                    </a:p>
                  </a:txBody>
                  <a:tcPr/>
                </a:tc>
                <a:tc>
                  <a:txBody>
                    <a:bodyPr/>
                    <a:lstStyle/>
                    <a:p>
                      <a:r>
                        <a:rPr lang="en-US" sz="1600"/>
                        <a:t>Open </a:t>
                      </a:r>
                    </a:p>
                  </a:txBody>
                  <a:tcPr>
                    <a:solidFill>
                      <a:schemeClr val="accent3">
                        <a:lumMod val="40000"/>
                        <a:lumOff val="60000"/>
                      </a:schemeClr>
                    </a:solidFill>
                  </a:tcPr>
                </a:tc>
                <a:tc>
                  <a:txBody>
                    <a:bodyPr/>
                    <a:lstStyle/>
                    <a:p>
                      <a:r>
                        <a:rPr lang="en-US" sz="1600"/>
                        <a:t>2023-2024 open     2024-2025 will open 9/4</a:t>
                      </a:r>
                    </a:p>
                  </a:txBody>
                  <a:tcPr/>
                </a:tc>
                <a:extLst>
                  <a:ext uri="{0D108BD9-81ED-4DB2-BD59-A6C34878D82A}">
                    <a16:rowId xmlns:a16="http://schemas.microsoft.com/office/drawing/2014/main" val="417551475"/>
                  </a:ext>
                </a:extLst>
              </a:tr>
              <a:tr h="0">
                <a:tc>
                  <a:txBody>
                    <a:bodyPr/>
                    <a:lstStyle/>
                    <a:p>
                      <a:r>
                        <a:rPr lang="en-US" sz="1600" b="1">
                          <a:solidFill>
                            <a:srgbClr val="0070C0"/>
                          </a:solidFill>
                          <a:hlinkClick r:id="rId9">
                            <a:extLst>
                              <a:ext uri="{A12FA001-AC4F-418D-AE19-62706E023703}">
                                <ahyp:hlinkClr xmlns:ahyp="http://schemas.microsoft.com/office/drawing/2018/hyperlinkcolor" val="tx"/>
                              </a:ext>
                            </a:extLst>
                          </a:hlinkClick>
                        </a:rPr>
                        <a:t>TSDL</a:t>
                      </a:r>
                      <a:endParaRPr lang="en-US" sz="1600" b="1">
                        <a:solidFill>
                          <a:srgbClr val="0070C0"/>
                        </a:solidFill>
                      </a:endParaRPr>
                    </a:p>
                  </a:txBody>
                  <a:tcPr/>
                </a:tc>
                <a:tc>
                  <a:txBody>
                    <a:bodyPr/>
                    <a:lstStyle/>
                    <a:p>
                      <a:r>
                        <a:rPr lang="en-US" sz="1600"/>
                        <a:t>Interchange</a:t>
                      </a:r>
                    </a:p>
                  </a:txBody>
                  <a:tcPr/>
                </a:tc>
                <a:tc>
                  <a:txBody>
                    <a:bodyPr/>
                    <a:lstStyle/>
                    <a:p>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1624153760"/>
                  </a:ext>
                </a:extLst>
              </a:tr>
              <a:tr h="1265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70C0"/>
                          </a:solidFill>
                          <a:hlinkClick r:id="rId10"/>
                        </a:rPr>
                        <a:t>Discipline</a:t>
                      </a:r>
                      <a:endParaRPr lang="en-US" sz="1600" b="1">
                        <a:solidFill>
                          <a:srgbClr val="0070C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Interchange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Open</a:t>
                      </a:r>
                    </a:p>
                  </a:txBody>
                  <a:tcPr>
                    <a:solidFill>
                      <a:schemeClr val="accent3">
                        <a:lumMod val="40000"/>
                        <a:lumOff val="60000"/>
                      </a:schemeClr>
                    </a:solidFill>
                  </a:tcPr>
                </a:tc>
                <a:tc>
                  <a:txBody>
                    <a:bodyPr/>
                    <a:lstStyle/>
                    <a:p>
                      <a:endParaRPr lang="en-US" sz="1600"/>
                    </a:p>
                  </a:txBody>
                  <a:tcPr/>
                </a:tc>
                <a:extLst>
                  <a:ext uri="{0D108BD9-81ED-4DB2-BD59-A6C34878D82A}">
                    <a16:rowId xmlns:a16="http://schemas.microsoft.com/office/drawing/2014/main" val="9202306"/>
                  </a:ext>
                </a:extLst>
              </a:tr>
            </a:tbl>
          </a:graphicData>
        </a:graphic>
      </p:graphicFrame>
      <p:sp>
        <p:nvSpPr>
          <p:cNvPr id="4" name="Slide Number Placeholder 3">
            <a:extLst>
              <a:ext uri="{FF2B5EF4-FFF2-40B4-BE49-F238E27FC236}">
                <a16:creationId xmlns:a16="http://schemas.microsoft.com/office/drawing/2014/main" id="{CEB58266-C5D9-05F1-CD05-28AE89A285BB}"/>
              </a:ext>
            </a:extLst>
          </p:cNvPr>
          <p:cNvSpPr>
            <a:spLocks noGrp="1"/>
          </p:cNvSpPr>
          <p:nvPr>
            <p:ph type="sldNum" sz="quarter" idx="12"/>
          </p:nvPr>
        </p:nvSpPr>
        <p:spPr/>
        <p:txBody>
          <a:bodyPr/>
          <a:lstStyle/>
          <a:p>
            <a:fld id="{C479D5F6-EDCB-402A-AC08-4943A1820E8F}" type="slidenum">
              <a:rPr lang="en-US" smtClean="0"/>
              <a:pPr/>
              <a:t>7</a:t>
            </a:fld>
            <a:endParaRPr lang="en-US"/>
          </a:p>
        </p:txBody>
      </p:sp>
      <p:sp>
        <p:nvSpPr>
          <p:cNvPr id="8" name="Rectangle: Rounded Corners 7">
            <a:extLst>
              <a:ext uri="{FF2B5EF4-FFF2-40B4-BE49-F238E27FC236}">
                <a16:creationId xmlns:a16="http://schemas.microsoft.com/office/drawing/2014/main" id="{615A4E22-3BFB-B4B8-B3DD-2E0607D5D581}"/>
              </a:ext>
            </a:extLst>
          </p:cNvPr>
          <p:cNvSpPr/>
          <p:nvPr/>
        </p:nvSpPr>
        <p:spPr>
          <a:xfrm>
            <a:off x="1736059" y="5867769"/>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50633781"/>
              </p:ext>
            </p:extLst>
          </p:nvPr>
        </p:nvGraphicFramePr>
        <p:xfrm>
          <a:off x="332871" y="1269807"/>
          <a:ext cx="11711382" cy="4876800"/>
        </p:xfrm>
        <a:graphic>
          <a:graphicData uri="http://schemas.openxmlformats.org/drawingml/2006/table">
            <a:tbl>
              <a:tblPr firstRow="1" bandRow="1">
                <a:tableStyleId>{B301B821-A1FF-4177-AEE7-76D212191A09}</a:tableStyleId>
              </a:tblPr>
              <a:tblGrid>
                <a:gridCol w="1686429">
                  <a:extLst>
                    <a:ext uri="{9D8B030D-6E8A-4147-A177-3AD203B41FA5}">
                      <a16:colId xmlns:a16="http://schemas.microsoft.com/office/drawing/2014/main" val="972675767"/>
                    </a:ext>
                  </a:extLst>
                </a:gridCol>
                <a:gridCol w="1009650">
                  <a:extLst>
                    <a:ext uri="{9D8B030D-6E8A-4147-A177-3AD203B41FA5}">
                      <a16:colId xmlns:a16="http://schemas.microsoft.com/office/drawing/2014/main" val="1355897659"/>
                    </a:ext>
                  </a:extLst>
                </a:gridCol>
                <a:gridCol w="781050">
                  <a:extLst>
                    <a:ext uri="{9D8B030D-6E8A-4147-A177-3AD203B41FA5}">
                      <a16:colId xmlns:a16="http://schemas.microsoft.com/office/drawing/2014/main" val="554794496"/>
                    </a:ext>
                  </a:extLst>
                </a:gridCol>
                <a:gridCol w="1895475">
                  <a:extLst>
                    <a:ext uri="{9D8B030D-6E8A-4147-A177-3AD203B41FA5}">
                      <a16:colId xmlns:a16="http://schemas.microsoft.com/office/drawing/2014/main" val="2208239753"/>
                    </a:ext>
                  </a:extLst>
                </a:gridCol>
                <a:gridCol w="3169389">
                  <a:extLst>
                    <a:ext uri="{9D8B030D-6E8A-4147-A177-3AD203B41FA5}">
                      <a16:colId xmlns:a16="http://schemas.microsoft.com/office/drawing/2014/main" val="1970621890"/>
                    </a:ext>
                  </a:extLst>
                </a:gridCol>
                <a:gridCol w="3169389">
                  <a:extLst>
                    <a:ext uri="{9D8B030D-6E8A-4147-A177-3AD203B41FA5}">
                      <a16:colId xmlns:a16="http://schemas.microsoft.com/office/drawing/2014/main" val="1932458984"/>
                    </a:ext>
                  </a:extLst>
                </a:gridCol>
              </a:tblGrid>
              <a:tr h="274175">
                <a:tc>
                  <a:txBody>
                    <a:bodyPr/>
                    <a:lstStyle/>
                    <a:p>
                      <a:r>
                        <a:rPr lang="en-US" sz="1600"/>
                        <a:t>Name</a:t>
                      </a:r>
                    </a:p>
                  </a:txBody>
                  <a:tcPr anchor="ctr"/>
                </a:tc>
                <a:tc>
                  <a:txBody>
                    <a:bodyPr/>
                    <a:lstStyle/>
                    <a:p>
                      <a:r>
                        <a:rPr lang="en-US" sz="1600"/>
                        <a:t>Category</a:t>
                      </a:r>
                    </a:p>
                  </a:txBody>
                  <a:tcPr anchor="ctr"/>
                </a:tc>
                <a:tc>
                  <a:txBody>
                    <a:bodyPr/>
                    <a:lstStyle/>
                    <a:p>
                      <a:r>
                        <a:rPr lang="en-US" sz="1600"/>
                        <a:t>Status</a:t>
                      </a:r>
                    </a:p>
                  </a:txBody>
                  <a:tcPr anchor="ctr"/>
                </a:tc>
                <a:tc>
                  <a:txBody>
                    <a:bodyPr/>
                    <a:lstStyle/>
                    <a:p>
                      <a:r>
                        <a:rPr lang="en-US" sz="1600"/>
                        <a:t>Final Deadline Date</a:t>
                      </a:r>
                    </a:p>
                  </a:txBody>
                  <a:tcPr anchor="ctr"/>
                </a:tc>
                <a:tc>
                  <a:txBody>
                    <a:bodyPr/>
                    <a:lstStyle/>
                    <a:p>
                      <a:r>
                        <a:rPr lang="en-US" sz="1600"/>
                        <a:t>Next Milestone</a:t>
                      </a:r>
                    </a:p>
                  </a:txBody>
                  <a:tcPr anchor="ctr"/>
                </a:tc>
                <a:tc>
                  <a:txBody>
                    <a:bodyPr/>
                    <a:lstStyle/>
                    <a:p>
                      <a:r>
                        <a:rPr lang="en-US" sz="1600" dirty="0"/>
                        <a:t>Looking Ahead</a:t>
                      </a:r>
                    </a:p>
                  </a:txBody>
                  <a:tcPr anchor="ctr"/>
                </a:tc>
                <a:extLst>
                  <a:ext uri="{0D108BD9-81ED-4DB2-BD59-A6C34878D82A}">
                    <a16:rowId xmlns:a16="http://schemas.microsoft.com/office/drawing/2014/main" val="1733493831"/>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2"/>
                        </a:rPr>
                        <a:t>TSDL</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30,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Report Review:</a:t>
                      </a:r>
                      <a:r>
                        <a:rPr lang="en-US" sz="1600" b="0" dirty="0">
                          <a:latin typeface="+mn-lt"/>
                        </a:rPr>
                        <a:t> 8/23/2024 – 8/30/2024 Review TSDL data</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Collection Deadline: </a:t>
                      </a:r>
                      <a:r>
                        <a:rPr lang="en-US" sz="1600" b="0" dirty="0">
                          <a:latin typeface="+mn-lt"/>
                        </a:rPr>
                        <a:t>8/30/2024</a:t>
                      </a:r>
                    </a:p>
                  </a:txBody>
                  <a:tcPr/>
                </a:tc>
                <a:extLst>
                  <a:ext uri="{0D108BD9-81ED-4DB2-BD59-A6C34878D82A}">
                    <a16:rowId xmlns:a16="http://schemas.microsoft.com/office/drawing/2014/main" val="981396042"/>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3"/>
                        </a:rPr>
                        <a:t>Staff Evaluation</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Oct. 15,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 </a:t>
                      </a:r>
                      <a:r>
                        <a:rPr lang="en-US" sz="1600" b="0">
                          <a:latin typeface="+mn-lt"/>
                        </a:rPr>
                        <a:t>8/7/2024-9/30/2024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Report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Collection Deadline:  </a:t>
                      </a:r>
                      <a:r>
                        <a:rPr lang="en-US" sz="1600" b="0" dirty="0">
                          <a:latin typeface="+mn-lt"/>
                        </a:rPr>
                        <a:t>10/15/2024</a:t>
                      </a:r>
                    </a:p>
                  </a:txBody>
                  <a:tcPr/>
                </a:tc>
                <a:extLst>
                  <a:ext uri="{0D108BD9-81ED-4DB2-BD59-A6C34878D82A}">
                    <a16:rowId xmlns:a16="http://schemas.microsoft.com/office/drawing/2014/main" val="982305727"/>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4"/>
                        </a:rPr>
                        <a:t>Student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Closed</a:t>
                      </a:r>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July 31,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Embargoed Data Release: </a:t>
                      </a:r>
                      <a:r>
                        <a:rPr lang="en-US" sz="1600" b="0">
                          <a:latin typeface="+mn-lt"/>
                        </a:rPr>
                        <a:t>8/27/2024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Published Reports </a:t>
                      </a:r>
                      <a:r>
                        <a:rPr lang="en-US" sz="1600" b="0" dirty="0">
                          <a:latin typeface="+mn-lt"/>
                        </a:rPr>
                        <a:t>8/30/2024</a:t>
                      </a:r>
                    </a:p>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Profile Reports published </a:t>
                      </a:r>
                      <a:r>
                        <a:rPr lang="en-US" sz="1600" b="0" dirty="0">
                          <a:latin typeface="+mn-lt"/>
                        </a:rPr>
                        <a:t>9/3/2024</a:t>
                      </a:r>
                    </a:p>
                  </a:txBody>
                  <a:tcPr/>
                </a:tc>
                <a:extLst>
                  <a:ext uri="{0D108BD9-81ED-4DB2-BD59-A6C34878D82A}">
                    <a16:rowId xmlns:a16="http://schemas.microsoft.com/office/drawing/2014/main" val="3965966842"/>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5"/>
                        </a:rPr>
                        <a:t>Student October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dirty="0">
                          <a:solidFill>
                            <a:srgbClr val="000000"/>
                          </a:solidFill>
                          <a:latin typeface="+mn-lt"/>
                        </a:rPr>
                        <a:t>Nov. 8,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Official Count Date: </a:t>
                      </a:r>
                      <a:r>
                        <a:rPr lang="en-US" sz="1600" b="0" dirty="0">
                          <a:latin typeface="+mn-lt"/>
                        </a:rPr>
                        <a:t>10/1/2024</a:t>
                      </a:r>
                      <a:endParaRPr lang="en-US" sz="1600" b="1" dirty="0">
                        <a:latin typeface="+mn-lt"/>
                      </a:endParaRP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Interim Deadline: </a:t>
                      </a:r>
                      <a:r>
                        <a:rPr lang="en-US" sz="1600" b="0" dirty="0">
                          <a:latin typeface="+mn-lt"/>
                        </a:rPr>
                        <a:t>10/2/2024 </a:t>
                      </a:r>
                      <a:r>
                        <a:rPr lang="en-US" sz="1600" b="0">
                          <a:latin typeface="+mn-lt"/>
                        </a:rPr>
                        <a:t>Upload initial interchange </a:t>
                      </a:r>
                      <a:r>
                        <a:rPr lang="en-US" sz="1600" b="0" dirty="0">
                          <a:latin typeface="+mn-lt"/>
                        </a:rPr>
                        <a:t>files</a:t>
                      </a:r>
                      <a:endParaRPr lang="en-US" sz="1600" b="1" dirty="0">
                        <a:latin typeface="+mn-lt"/>
                      </a:endParaRPr>
                    </a:p>
                  </a:txBody>
                  <a:tcPr/>
                </a:tc>
                <a:extLst>
                  <a:ext uri="{0D108BD9-81ED-4DB2-BD59-A6C34878D82A}">
                    <a16:rowId xmlns:a16="http://schemas.microsoft.com/office/drawing/2014/main" val="3134671845"/>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6"/>
                        </a:rPr>
                        <a:t>Student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Nov. 19,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atin typeface="+mn-lt"/>
                        </a:rPr>
                        <a:t>Report Review: </a:t>
                      </a:r>
                      <a:br>
                        <a:rPr lang="en-US" sz="1600" b="1" dirty="0">
                          <a:latin typeface="+mn-lt"/>
                        </a:rPr>
                      </a:br>
                      <a:r>
                        <a:rPr lang="en-US" sz="1600" b="0" dirty="0">
                          <a:latin typeface="+mn-lt"/>
                        </a:rPr>
                        <a:t>8/9/2024 to 9/5/2024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State Deadline: </a:t>
                      </a:r>
                      <a:r>
                        <a:rPr lang="en-US" sz="1600" b="0">
                          <a:latin typeface="+mn-lt"/>
                        </a:rPr>
                        <a:t>9/5/2024 </a:t>
                      </a:r>
                      <a:br>
                        <a:rPr lang="en-US" sz="1600" b="0">
                          <a:latin typeface="+mn-lt"/>
                        </a:rPr>
                      </a:br>
                      <a:r>
                        <a:rPr lang="en-US" sz="1600" b="0">
                          <a:latin typeface="+mn-lt"/>
                        </a:rPr>
                        <a:t>Submit SEY Snapshot</a:t>
                      </a:r>
                    </a:p>
                  </a:txBody>
                  <a:tcPr/>
                </a:tc>
                <a:extLst>
                  <a:ext uri="{0D108BD9-81ED-4DB2-BD59-A6C34878D82A}">
                    <a16:rowId xmlns:a16="http://schemas.microsoft.com/office/drawing/2014/main" val="473525023"/>
                  </a:ext>
                </a:extLst>
              </a:tr>
              <a:tr h="6729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7"/>
                        </a:rPr>
                        <a:t>Special Education Discipline</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dirty="0"/>
                        <a:t>Closing Today</a:t>
                      </a:r>
                    </a:p>
                  </a:txBody>
                  <a:tcPr>
                    <a:solidFill>
                      <a:srgbClr val="FF9999"/>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Aug. 29,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Final Report Review</a:t>
                      </a:r>
                    </a:p>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8/22/2024 – 8/29/2024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a:latin typeface="+mn-lt"/>
                        </a:rPr>
                        <a:t>Collection Deadline:</a:t>
                      </a:r>
                    </a:p>
                    <a:p>
                      <a:pPr marL="0" marR="0" lvl="0" indent="0" algn="l" rtl="0" eaLnBrk="1" fontAlgn="auto" latinLnBrk="0" hangingPunct="1">
                        <a:lnSpc>
                          <a:spcPct val="100000"/>
                        </a:lnSpc>
                        <a:spcBef>
                          <a:spcPts val="0"/>
                        </a:spcBef>
                        <a:spcAft>
                          <a:spcPts val="0"/>
                        </a:spcAft>
                        <a:buClrTx/>
                        <a:buSzTx/>
                        <a:buFontTx/>
                        <a:buNone/>
                      </a:pPr>
                      <a:r>
                        <a:rPr lang="en-US" sz="1600" b="0">
                          <a:latin typeface="+mn-lt"/>
                        </a:rPr>
                        <a:t>Signed Reports and Snapshot Submission Due by 8/29/2024</a:t>
                      </a:r>
                    </a:p>
                  </a:txBody>
                  <a:tcPr/>
                </a:tc>
                <a:extLst>
                  <a:ext uri="{0D108BD9-81ED-4DB2-BD59-A6C34878D82A}">
                    <a16:rowId xmlns:a16="http://schemas.microsoft.com/office/drawing/2014/main" val="2578948772"/>
                  </a:ext>
                </a:extLst>
              </a:tr>
              <a:tr h="4735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rgbClr val="0070C0"/>
                          </a:solidFill>
                          <a:latin typeface="+mn-lt"/>
                          <a:ea typeface="+mn-ea"/>
                          <a:cs typeface="+mn-cs"/>
                          <a:hlinkClick r:id="rId8"/>
                        </a:rPr>
                        <a:t>Special Education End of Year</a:t>
                      </a:r>
                      <a:endParaRPr lang="en-US" sz="1600" b="1" kern="1200">
                        <a:solidFill>
                          <a:srgbClr val="0070C0"/>
                        </a:solidFill>
                        <a:latin typeface="+mn-lt"/>
                        <a:ea typeface="+mn-ea"/>
                        <a:cs typeface="+mn-cs"/>
                      </a:endParaRPr>
                    </a:p>
                  </a:txBody>
                  <a:tcPr/>
                </a:tc>
                <a:tc>
                  <a:txBody>
                    <a:bodyPr/>
                    <a:lstStyle/>
                    <a:p>
                      <a:r>
                        <a:rPr lang="en-US" sz="1600"/>
                        <a:t>Snapshot</a:t>
                      </a:r>
                    </a:p>
                  </a:txBody>
                  <a:tcPr/>
                </a:tc>
                <a:tc>
                  <a:txBody>
                    <a:bodyPr/>
                    <a:lstStyle/>
                    <a:p>
                      <a:r>
                        <a:rPr lang="en-US" sz="1600"/>
                        <a:t>Open</a:t>
                      </a:r>
                    </a:p>
                  </a:txBody>
                  <a:tcPr>
                    <a:solidFill>
                      <a:srgbClr val="9EEAB6"/>
                    </a:solidFill>
                  </a:tcPr>
                </a:tc>
                <a:tc>
                  <a:txBody>
                    <a:bodyPr/>
                    <a:lstStyle/>
                    <a:p>
                      <a:pPr lvl="0" algn="l">
                        <a:lnSpc>
                          <a:spcPct val="100000"/>
                        </a:lnSpc>
                        <a:spcBef>
                          <a:spcPts val="0"/>
                        </a:spcBef>
                        <a:spcAft>
                          <a:spcPts val="0"/>
                        </a:spcAft>
                        <a:buNone/>
                      </a:pPr>
                      <a:r>
                        <a:rPr lang="en-US" sz="1600" b="1" i="0" u="none" strike="noStrike" noProof="0">
                          <a:solidFill>
                            <a:srgbClr val="000000"/>
                          </a:solidFill>
                          <a:latin typeface="+mn-lt"/>
                        </a:rPr>
                        <a:t>Sept. 27, 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latin typeface="+mn-lt"/>
                        </a:rPr>
                        <a:t>Interim Deadline</a:t>
                      </a:r>
                      <a:r>
                        <a:rPr lang="en-US" sz="1600" b="0">
                          <a:latin typeface="+mn-lt"/>
                        </a:rPr>
                        <a:t>: 8/29/2024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a:latin typeface="+mn-lt"/>
                        </a:rPr>
                        <a:t>All exception requests due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600" b="1" dirty="0">
                          <a:latin typeface="+mn-lt"/>
                        </a:rPr>
                        <a:t>Interim Deadline: </a:t>
                      </a:r>
                      <a:r>
                        <a:rPr lang="en-US" sz="1600" b="0" dirty="0">
                          <a:latin typeface="+mn-lt"/>
                        </a:rPr>
                        <a:t>9/5/2024 </a:t>
                      </a:r>
                    </a:p>
                    <a:p>
                      <a:pPr marL="0" marR="0" lvl="0" indent="0" algn="l" rtl="0" eaLnBrk="1" fontAlgn="auto" latinLnBrk="0" hangingPunct="1">
                        <a:lnSpc>
                          <a:spcPct val="100000"/>
                        </a:lnSpc>
                        <a:spcBef>
                          <a:spcPts val="0"/>
                        </a:spcBef>
                        <a:spcAft>
                          <a:spcPts val="0"/>
                        </a:spcAft>
                        <a:buClrTx/>
                        <a:buSzTx/>
                        <a:buFontTx/>
                        <a:buNone/>
                      </a:pPr>
                      <a:r>
                        <a:rPr lang="en-US" sz="1600" b="0" dirty="0">
                          <a:latin typeface="+mn-lt"/>
                        </a:rPr>
                        <a:t>All errors resolved</a:t>
                      </a:r>
                    </a:p>
                  </a:txBody>
                  <a:tcPr/>
                </a:tc>
                <a:extLst>
                  <a:ext uri="{0D108BD9-81ED-4DB2-BD59-A6C34878D82A}">
                    <a16:rowId xmlns:a16="http://schemas.microsoft.com/office/drawing/2014/main" val="2714469626"/>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3" name="Rectangle: Rounded Corners 2">
            <a:extLst>
              <a:ext uri="{FF2B5EF4-FFF2-40B4-BE49-F238E27FC236}">
                <a16:creationId xmlns:a16="http://schemas.microsoft.com/office/drawing/2014/main" id="{6BF4B97E-13F4-8EB1-7148-584349E80E76}"/>
              </a:ext>
            </a:extLst>
          </p:cNvPr>
          <p:cNvSpPr/>
          <p:nvPr/>
        </p:nvSpPr>
        <p:spPr>
          <a:xfrm>
            <a:off x="2445973" y="6356351"/>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9"/>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p:txBody>
          <a:bodyPr/>
          <a:lstStyle/>
          <a:p>
            <a:r>
              <a:rPr lang="en-US"/>
              <a:t>Open Collections and Upcoming Dates: 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195368815"/>
              </p:ext>
            </p:extLst>
          </p:nvPr>
        </p:nvGraphicFramePr>
        <p:xfrm>
          <a:off x="575309" y="1393401"/>
          <a:ext cx="10997564" cy="1341120"/>
        </p:xfrm>
        <a:graphic>
          <a:graphicData uri="http://schemas.openxmlformats.org/drawingml/2006/table">
            <a:tbl>
              <a:tblPr firstRow="1" bandRow="1">
                <a:tableStyleId>{B301B821-A1FF-4177-AEE7-76D212191A09}</a:tableStyleId>
              </a:tblPr>
              <a:tblGrid>
                <a:gridCol w="2644141">
                  <a:extLst>
                    <a:ext uri="{9D8B030D-6E8A-4147-A177-3AD203B41FA5}">
                      <a16:colId xmlns:a16="http://schemas.microsoft.com/office/drawing/2014/main" val="972675767"/>
                    </a:ext>
                  </a:extLst>
                </a:gridCol>
                <a:gridCol w="1183678">
                  <a:extLst>
                    <a:ext uri="{9D8B030D-6E8A-4147-A177-3AD203B41FA5}">
                      <a16:colId xmlns:a16="http://schemas.microsoft.com/office/drawing/2014/main" val="1355897659"/>
                    </a:ext>
                  </a:extLst>
                </a:gridCol>
                <a:gridCol w="1619637">
                  <a:extLst>
                    <a:ext uri="{9D8B030D-6E8A-4147-A177-3AD203B41FA5}">
                      <a16:colId xmlns:a16="http://schemas.microsoft.com/office/drawing/2014/main" val="554794496"/>
                    </a:ext>
                  </a:extLst>
                </a:gridCol>
                <a:gridCol w="1843041">
                  <a:extLst>
                    <a:ext uri="{9D8B030D-6E8A-4147-A177-3AD203B41FA5}">
                      <a16:colId xmlns:a16="http://schemas.microsoft.com/office/drawing/2014/main" val="2208239753"/>
                    </a:ext>
                  </a:extLst>
                </a:gridCol>
                <a:gridCol w="3707067">
                  <a:extLst>
                    <a:ext uri="{9D8B030D-6E8A-4147-A177-3AD203B41FA5}">
                      <a16:colId xmlns:a16="http://schemas.microsoft.com/office/drawing/2014/main" val="1932458984"/>
                    </a:ext>
                  </a:extLst>
                </a:gridCol>
              </a:tblGrid>
              <a:tr h="0">
                <a:tc>
                  <a:txBody>
                    <a:bodyPr/>
                    <a:lstStyle/>
                    <a:p>
                      <a:r>
                        <a:rPr lang="en-US" sz="1600">
                          <a:latin typeface="+mn-lt"/>
                        </a:rPr>
                        <a:t>Name</a:t>
                      </a:r>
                    </a:p>
                  </a:txBody>
                  <a:tcPr anchor="ctr"/>
                </a:tc>
                <a:tc>
                  <a:txBody>
                    <a:bodyPr/>
                    <a:lstStyle/>
                    <a:p>
                      <a:r>
                        <a:rPr lang="en-US" sz="1600">
                          <a:latin typeface="+mn-lt"/>
                        </a:rPr>
                        <a:t>Category</a:t>
                      </a:r>
                    </a:p>
                  </a:txBody>
                  <a:tcPr anchor="ctr"/>
                </a:tc>
                <a:tc>
                  <a:txBody>
                    <a:bodyPr/>
                    <a:lstStyle/>
                    <a:p>
                      <a:r>
                        <a:rPr lang="en-US" sz="1600">
                          <a:latin typeface="+mn-lt"/>
                        </a:rPr>
                        <a:t>Status</a:t>
                      </a:r>
                    </a:p>
                  </a:txBody>
                  <a:tcPr anchor="ctr"/>
                </a:tc>
                <a:tc>
                  <a:txBody>
                    <a:bodyPr/>
                    <a:lstStyle/>
                    <a:p>
                      <a:r>
                        <a:rPr lang="en-US" sz="1600">
                          <a:latin typeface="+mn-lt"/>
                        </a:rPr>
                        <a:t>Final Deadline Date</a:t>
                      </a:r>
                    </a:p>
                  </a:txBody>
                  <a:tcPr anchor="ctr"/>
                </a:tc>
                <a:tc>
                  <a:txBody>
                    <a:bodyPr/>
                    <a:lstStyle/>
                    <a:p>
                      <a:r>
                        <a:rPr lang="en-US" sz="1600">
                          <a:latin typeface="+mn-lt"/>
                        </a:rPr>
                        <a:t>Looking Ahead</a:t>
                      </a:r>
                    </a:p>
                  </a:txBody>
                  <a:tcPr anchor="ctr"/>
                </a:tc>
                <a:extLst>
                  <a:ext uri="{0D108BD9-81ED-4DB2-BD59-A6C34878D82A}">
                    <a16:rowId xmlns:a16="http://schemas.microsoft.com/office/drawing/2014/main" val="1733493831"/>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tx1"/>
                          </a:solidFill>
                          <a:latin typeface="+mn-lt"/>
                          <a:ea typeface="+mn-ea"/>
                          <a:cs typeface="+mn-cs"/>
                          <a:hlinkClick r:id="rId2"/>
                        </a:rPr>
                        <a:t>READ Training</a:t>
                      </a:r>
                      <a:endParaRPr lang="en-US" sz="1600" b="1" kern="1200">
                        <a:solidFill>
                          <a:schemeClr val="tx1"/>
                        </a:solidFill>
                        <a:latin typeface="+mn-lt"/>
                        <a:ea typeface="+mn-ea"/>
                        <a:cs typeface="+mn-cs"/>
                      </a:endParaRP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0">
                        <a:latin typeface="Trebuchet MS" panose="020B0603020202020204" pitchFamily="34" charset="0"/>
                      </a:endParaRPr>
                    </a:p>
                  </a:txBody>
                  <a:tcPr/>
                </a:tc>
                <a:extLst>
                  <a:ext uri="{0D108BD9-81ED-4DB2-BD59-A6C34878D82A}">
                    <a16:rowId xmlns:a16="http://schemas.microsoft.com/office/drawing/2014/main" val="1742747600"/>
                  </a:ext>
                </a:extLst>
              </a:tr>
              <a:tr h="15162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3"/>
                        </a:rPr>
                        <a:t>Designated Agency</a:t>
                      </a:r>
                      <a:endParaRPr lang="en-US" sz="1600" b="1" kern="1200">
                        <a:solidFill>
                          <a:schemeClr val="tx1"/>
                        </a:solidFill>
                        <a:latin typeface="+mn-lt"/>
                        <a:ea typeface="+mn-ea"/>
                        <a:cs typeface="+mn-cs"/>
                      </a:endParaRP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1356214710"/>
                  </a:ext>
                </a:extLst>
              </a:tr>
              <a:tr h="181641">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kern="1200">
                          <a:solidFill>
                            <a:schemeClr val="tx1"/>
                          </a:solidFill>
                          <a:latin typeface="+mn-lt"/>
                          <a:ea typeface="+mn-ea"/>
                          <a:cs typeface="+mn-cs"/>
                          <a:hlinkClick r:id="rId4"/>
                        </a:rPr>
                        <a:t>S-EBT</a:t>
                      </a:r>
                      <a:r>
                        <a:rPr lang="en-US" sz="1600" b="1" kern="1200">
                          <a:solidFill>
                            <a:schemeClr val="tx1"/>
                          </a:solidFill>
                          <a:latin typeface="+mn-lt"/>
                          <a:ea typeface="+mn-ea"/>
                          <a:cs typeface="+mn-cs"/>
                        </a:rPr>
                        <a:t> (corrections period)</a:t>
                      </a:r>
                    </a:p>
                  </a:txBody>
                  <a:tcPr/>
                </a:tc>
                <a:tc>
                  <a:txBody>
                    <a:bodyPr/>
                    <a:lstStyle/>
                    <a:p>
                      <a:r>
                        <a:rPr lang="en-US" sz="1600">
                          <a:latin typeface="+mn-lt"/>
                        </a:rPr>
                        <a:t>Periodic</a:t>
                      </a:r>
                    </a:p>
                  </a:txBody>
                  <a:tcPr/>
                </a:tc>
                <a:tc>
                  <a:txBody>
                    <a:bodyPr/>
                    <a:lstStyle/>
                    <a:p>
                      <a:r>
                        <a:rPr lang="en-US" sz="1600">
                          <a:latin typeface="+mn-lt"/>
                        </a:rPr>
                        <a:t>Open</a:t>
                      </a:r>
                    </a:p>
                  </a:txBody>
                  <a:tcPr>
                    <a:solidFill>
                      <a:schemeClr val="accent3">
                        <a:lumMod val="40000"/>
                        <a:lumOff val="60000"/>
                      </a:schemeClr>
                    </a:solidFill>
                  </a:tcPr>
                </a:tc>
                <a:tc>
                  <a:txBody>
                    <a:bodyPr/>
                    <a:lstStyle/>
                    <a:p>
                      <a:pPr marL="0" lvl="0" indent="0" algn="l">
                        <a:lnSpc>
                          <a:spcPct val="100000"/>
                        </a:lnSpc>
                        <a:spcBef>
                          <a:spcPts val="0"/>
                        </a:spcBef>
                        <a:spcAft>
                          <a:spcPts val="0"/>
                        </a:spcAft>
                        <a:buFont typeface="Arial" panose="020B0604020202020204" pitchFamily="34" charset="0"/>
                        <a:buNone/>
                      </a:pPr>
                      <a:r>
                        <a:rPr lang="en-US" sz="1600" b="1" i="0" u="none" strike="noStrike" noProof="0">
                          <a:solidFill>
                            <a:srgbClr val="000000"/>
                          </a:solidFill>
                          <a:latin typeface="+mn-lt"/>
                        </a:rPr>
                        <a:t>Aug. 30, 2024</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US" sz="1600" b="1">
                        <a:latin typeface="Trebuchet MS" panose="020B0603020202020204" pitchFamily="34" charset="0"/>
                      </a:endParaRPr>
                    </a:p>
                  </a:txBody>
                  <a:tcPr/>
                </a:tc>
                <a:extLst>
                  <a:ext uri="{0D108BD9-81ED-4DB2-BD59-A6C34878D82A}">
                    <a16:rowId xmlns:a16="http://schemas.microsoft.com/office/drawing/2014/main" val="423376431"/>
                  </a:ext>
                </a:extLst>
              </a:tr>
            </a:tbl>
          </a:graphicData>
        </a:graphic>
      </p:graphicFrame>
      <p:sp>
        <p:nvSpPr>
          <p:cNvPr id="4" name="Slide Number Placeholder 3">
            <a:extLst>
              <a:ext uri="{FF2B5EF4-FFF2-40B4-BE49-F238E27FC236}">
                <a16:creationId xmlns:a16="http://schemas.microsoft.com/office/drawing/2014/main" id="{5FB57C1A-196C-6C8E-0B14-8053F66F2B38}"/>
              </a:ext>
            </a:extLst>
          </p:cNvPr>
          <p:cNvSpPr>
            <a:spLocks noGrp="1"/>
          </p:cNvSpPr>
          <p:nvPr>
            <p:ph type="sldNum" sz="quarter" idx="12"/>
          </p:nvPr>
        </p:nvSpPr>
        <p:spPr/>
        <p:txBody>
          <a:bodyPr/>
          <a:lstStyle/>
          <a:p>
            <a:fld id="{C479D5F6-EDCB-402A-AC08-4943A1820E8F}" type="slidenum">
              <a:rPr lang="en-US" smtClean="0"/>
              <a:pPr/>
              <a:t>9</a:t>
            </a:fld>
            <a:endParaRPr lang="en-US"/>
          </a:p>
        </p:txBody>
      </p:sp>
      <p:sp>
        <p:nvSpPr>
          <p:cNvPr id="6" name="Rectangle: Rounded Corners 5">
            <a:extLst>
              <a:ext uri="{FF2B5EF4-FFF2-40B4-BE49-F238E27FC236}">
                <a16:creationId xmlns:a16="http://schemas.microsoft.com/office/drawing/2014/main" id="{EC86B942-71BD-E06C-9639-4CAB54DCAB0E}"/>
              </a:ext>
            </a:extLst>
          </p:cNvPr>
          <p:cNvSpPr/>
          <p:nvPr/>
        </p:nvSpPr>
        <p:spPr>
          <a:xfrm>
            <a:off x="2353411" y="6175182"/>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latin typeface="Trebuchet MS" panose="020B0603020202020204" pitchFamily="34" charset="0"/>
                <a:hlinkClick r:id="rId5"/>
              </a:rPr>
              <a:t>Data Pipeline Resources: Data Pipeline Collection Dates (XLS)</a:t>
            </a:r>
            <a:endParaRPr lang="en-US">
              <a:latin typeface="Trebuchet MS" panose="020B0603020202020204" pitchFamily="34" charset="0"/>
            </a:endParaRPr>
          </a:p>
        </p:txBody>
      </p:sp>
    </p:spTree>
    <p:extLst>
      <p:ext uri="{BB962C8B-B14F-4D97-AF65-F5344CB8AC3E}">
        <p14:creationId xmlns:p14="http://schemas.microsoft.com/office/powerpoint/2010/main" val="26054774"/>
      </p:ext>
    </p:extLst>
  </p:cSld>
  <p:clrMapOvr>
    <a:masterClrMapping/>
  </p:clrMapOvr>
</p:sld>
</file>

<file path=ppt/theme/theme1.xml><?xml version="1.0" encoding="utf-8"?>
<a:theme xmlns:a="http://schemas.openxmlformats.org/drawingml/2006/main" name="Office Theme">
  <a:themeElements>
    <a:clrScheme name="CDE Blue Green">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70C0"/>
      </a:hlink>
      <a:folHlink>
        <a:srgbClr val="F8B333"/>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DE-Blues">
      <a:dk1>
        <a:sysClr val="windowText" lastClr="000000"/>
      </a:dk1>
      <a:lt1>
        <a:sysClr val="window" lastClr="FFFFFF"/>
      </a:lt1>
      <a:dk2>
        <a:srgbClr val="232C67"/>
      </a:dk2>
      <a:lt2>
        <a:srgbClr val="D0D2D3"/>
      </a:lt2>
      <a:accent1>
        <a:srgbClr val="48C3E3"/>
      </a:accent1>
      <a:accent2>
        <a:srgbClr val="077682"/>
      </a:accent2>
      <a:accent3>
        <a:srgbClr val="6EC4E8"/>
      </a:accent3>
      <a:accent4>
        <a:srgbClr val="A3D283"/>
      </a:accent4>
      <a:accent5>
        <a:srgbClr val="7C98AC"/>
      </a:accent5>
      <a:accent6>
        <a:srgbClr val="FECF85"/>
      </a:accent6>
      <a:hlink>
        <a:srgbClr val="488BC9"/>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2.xml><?xml version="1.0" encoding="utf-8"?>
<ds:datastoreItem xmlns:ds="http://schemas.openxmlformats.org/officeDocument/2006/customXml" ds:itemID="{EFFB8263-E116-4610-9B9F-0E82FA1493E2}">
  <ds:schemaRefs>
    <ds:schemaRef ds:uri="http://www.w3.org/XML/1998/namespace"/>
    <ds:schemaRef ds:uri="http://purl.org/dc/dcmitype/"/>
    <ds:schemaRef ds:uri="http://schemas.microsoft.com/office/2006/metadata/properties"/>
    <ds:schemaRef ds:uri="9b639f00-c663-4db8-9f2d-5e59e4353b4b"/>
    <ds:schemaRef ds:uri="ca9d521c-8764-4bcd-84f1-6f7ce6ca6a96"/>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499</TotalTime>
  <Words>5582</Words>
  <Application>Microsoft Office PowerPoint</Application>
  <PresentationFormat>Widescreen</PresentationFormat>
  <Paragraphs>909</Paragraphs>
  <Slides>63</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63</vt:i4>
      </vt:variant>
    </vt:vector>
  </HeadingPairs>
  <TitlesOfParts>
    <vt:vector size="75" baseType="lpstr">
      <vt:lpstr>Arial</vt:lpstr>
      <vt:lpstr>Calibri</vt:lpstr>
      <vt:lpstr>Calibri Light</vt:lpstr>
      <vt:lpstr>Courier New</vt:lpstr>
      <vt:lpstr>Museo Slab 500</vt:lpstr>
      <vt:lpstr>Segoe UI</vt:lpstr>
      <vt:lpstr>Symbol</vt:lpstr>
      <vt:lpstr>Times New Roman</vt:lpstr>
      <vt:lpstr>Trebuchet MS</vt:lpstr>
      <vt:lpstr>Wingdings</vt:lpstr>
      <vt:lpstr>Office Theme</vt:lpstr>
      <vt:lpstr>1_Office Theme</vt:lpstr>
      <vt:lpstr>August 29, 2024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Staff Evaluation</vt:lpstr>
      <vt:lpstr>Collection Status</vt:lpstr>
      <vt:lpstr>Staff Evaluation Process </vt:lpstr>
      <vt:lpstr>Staff Evaluation  Interchange error free, now create a snapshot</vt:lpstr>
      <vt:lpstr>Staff Evaluation: Questions &amp; Resources</vt:lpstr>
      <vt:lpstr>Human Resources</vt:lpstr>
      <vt:lpstr>Human Resources Snapshot Collection</vt:lpstr>
      <vt:lpstr>Staff Profile and Staff Assignment Human Resources and SPED December Count </vt:lpstr>
      <vt:lpstr>New Job Code 225</vt:lpstr>
      <vt:lpstr>Human Resources: Questions &amp; Resources</vt:lpstr>
      <vt:lpstr>Special Education End of Year</vt:lpstr>
      <vt:lpstr>Special Education Discipline Snapshot: Submission Status</vt:lpstr>
      <vt:lpstr> Special Education End of Year: Timeline and Upcoming Training  </vt:lpstr>
      <vt:lpstr>Medically Necessary Services:  Steps to Submit Counts to Data Pipeline</vt:lpstr>
      <vt:lpstr>Special Education End of Year Reporting Reminders</vt:lpstr>
      <vt:lpstr>Key Warnings </vt:lpstr>
      <vt:lpstr>Special Education EOY Sped Transition students, Detention Center students, county jail students</vt:lpstr>
      <vt:lpstr>SpED End of Year: Questions &amp; Resources</vt:lpstr>
      <vt:lpstr>Student End of Year</vt:lpstr>
      <vt:lpstr>SEY Collection Timeline:  Upcoming Events</vt:lpstr>
      <vt:lpstr>File Status as of 8:00 am on 8/29</vt:lpstr>
      <vt:lpstr>Submit to CDE</vt:lpstr>
      <vt:lpstr>Looking Ahead: Cross LEA Phase</vt:lpstr>
      <vt:lpstr>Graduation, Dropout, and Completion Rates:  Understanding and Use for Continuous Improvement</vt:lpstr>
      <vt:lpstr>Questions &amp; Answers: Student End of Year</vt:lpstr>
      <vt:lpstr>Student October</vt:lpstr>
      <vt:lpstr>Student October Timeline – Regular Phase</vt:lpstr>
      <vt:lpstr>Student October Timeline – Duplicate Process</vt:lpstr>
      <vt:lpstr>Student October Training Schedule</vt:lpstr>
      <vt:lpstr>Snapshot Visual</vt:lpstr>
      <vt:lpstr>Snapshot Screen</vt:lpstr>
      <vt:lpstr>Questions &amp; Resources: </vt:lpstr>
      <vt:lpstr>School Auditing Office Updates</vt:lpstr>
      <vt:lpstr>Student October Count Day 2024</vt:lpstr>
      <vt:lpstr>Audit Resource Guides</vt:lpstr>
      <vt:lpstr>New:  Annual Audit Review Process (Required)</vt:lpstr>
      <vt:lpstr>Training and Office Hours</vt:lpstr>
      <vt:lpstr>Questions &amp; Answers: School Auditing Office</vt:lpstr>
      <vt:lpstr>At-Risk Interchange</vt:lpstr>
      <vt:lpstr>New: At-Risk Measure Interchange File - Overview</vt:lpstr>
      <vt:lpstr>New: At-Risk Measure Interchange File -  Resources</vt:lpstr>
      <vt:lpstr>New: At-Risk Measure Interchange File -  Timeline</vt:lpstr>
      <vt:lpstr>New: At-Risk Measure Interchange File - Syncplicity Folders</vt:lpstr>
      <vt:lpstr>New: Census Block Data</vt:lpstr>
      <vt:lpstr>Student Information Systems- Update</vt:lpstr>
      <vt:lpstr>Geeral High-Level Steps</vt:lpstr>
      <vt:lpstr>File Layout and Definitions (page 3): Missing Census Block Data- Coding Patterns</vt:lpstr>
      <vt:lpstr>Questions &amp; Answers: </vt:lpstr>
      <vt:lpstr>READ Training</vt:lpstr>
      <vt:lpstr>READ Training Collection Timeline and Status </vt:lpstr>
      <vt:lpstr>READ Training Collection Error Resolution – TR026 and TR035</vt:lpstr>
      <vt:lpstr>READ Training Collection Recordings and Resources</vt:lpstr>
      <vt:lpstr>READ Training Collection Questions &amp; Answers: </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261</cp:revision>
  <dcterms:created xsi:type="dcterms:W3CDTF">2019-06-25T17:30:52Z</dcterms:created>
  <dcterms:modified xsi:type="dcterms:W3CDTF">2024-08-29T14:13:28Z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