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2"/>
  </p:notesMasterIdLst>
  <p:sldIdLst>
    <p:sldId id="256" r:id="rId5"/>
    <p:sldId id="283" r:id="rId6"/>
    <p:sldId id="258" r:id="rId7"/>
    <p:sldId id="259" r:id="rId8"/>
    <p:sldId id="261" r:id="rId9"/>
    <p:sldId id="262" r:id="rId10"/>
    <p:sldId id="5097" r:id="rId11"/>
    <p:sldId id="5098" r:id="rId12"/>
    <p:sldId id="5413" r:id="rId13"/>
    <p:sldId id="5526" r:id="rId14"/>
    <p:sldId id="5527" r:id="rId15"/>
    <p:sldId id="5528" r:id="rId16"/>
    <p:sldId id="5529" r:id="rId17"/>
    <p:sldId id="5385" r:id="rId18"/>
    <p:sldId id="4834" r:id="rId19"/>
    <p:sldId id="5469" r:id="rId20"/>
    <p:sldId id="5395" r:id="rId21"/>
    <p:sldId id="5530" r:id="rId22"/>
    <p:sldId id="282" r:id="rId23"/>
    <p:sldId id="5482" r:id="rId24"/>
    <p:sldId id="5531" r:id="rId25"/>
    <p:sldId id="5532" r:id="rId26"/>
    <p:sldId id="5456" r:id="rId27"/>
    <p:sldId id="5457" r:id="rId28"/>
    <p:sldId id="5480" r:id="rId29"/>
    <p:sldId id="5465" r:id="rId30"/>
    <p:sldId id="5519" r:id="rId31"/>
    <p:sldId id="5466" r:id="rId32"/>
    <p:sldId id="5485" r:id="rId33"/>
    <p:sldId id="5491" r:id="rId34"/>
    <p:sldId id="5494" r:id="rId35"/>
    <p:sldId id="5488" r:id="rId36"/>
    <p:sldId id="5525" r:id="rId37"/>
    <p:sldId id="5486" r:id="rId38"/>
    <p:sldId id="5523" r:id="rId39"/>
    <p:sldId id="5495" r:id="rId40"/>
    <p:sldId id="5497" r:id="rId41"/>
    <p:sldId id="5518" r:id="rId42"/>
    <p:sldId id="5496" r:id="rId43"/>
    <p:sldId id="5524" r:id="rId44"/>
    <p:sldId id="5503" r:id="rId45"/>
    <p:sldId id="5504" r:id="rId46"/>
    <p:sldId id="5507" r:id="rId47"/>
    <p:sldId id="5515" r:id="rId48"/>
    <p:sldId id="5516" r:id="rId49"/>
    <p:sldId id="5505" r:id="rId50"/>
    <p:sldId id="28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E52020-527D-2310-6653-2CED33865E50}" name="Chaffin,Melissa" initials="MC" userId="S::Chaffin_M@cde.state.co.us::21f0136b-23e1-4eef-9c4f-f29e4cc3ac56" providerId="AD"/>
  <p188:author id="{68DEF180-E86F-5349-B332-F33806608013}" name="Breza, Madeleine" initials="MB" userId="S::Breza_M@cde.state.co.us::39affff4-0746-4e94-9ca9-9e4904fd4a4c"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FEB0B0"/>
    <a:srgbClr val="077682"/>
    <a:srgbClr val="4E5758"/>
    <a:srgbClr val="F8B333"/>
    <a:srgbClr val="C32032"/>
    <a:srgbClr val="85342E"/>
    <a:srgbClr val="EF7521"/>
    <a:srgbClr val="CC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05DCC-7C24-4B11-8772-283831413D65}" v="141" dt="2024-07-31T20:13:32.754"/>
    <p1510:client id="{0F291CC2-EF7C-42B1-B7A0-7D5C26582377}" v="57" dt="2024-07-31T22:49:07.412"/>
    <p1510:client id="{1FD400A5-181E-4595-8B50-6DA45FBCBF15}" v="136" dt="2024-07-31T14:52:04.551"/>
    <p1510:client id="{D330D1BA-640B-F240-0EF9-BE5D8A9FDF81}" v="86" dt="2024-08-01T12:32:43.780"/>
    <p1510:client id="{EA03515D-070C-4865-86B7-716FFE15E36A}" v="987" dt="2024-08-01T14:07:03.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addSp delSp modSp mod">
        <pc:chgData name="Hoffman, Peter" userId="673cee94-26bd-4c2a-ab82-1b3669e2f049" providerId="ADAL" clId="{B83FD1DF-4A66-4A53-A66D-5ED6B87207B4}" dt="2024-07-10T21:40:49.156" v="663" actId="13244"/>
        <pc:sldMkLst>
          <pc:docMk/>
          <pc:sldMk cId="3717000822" sldId="280"/>
        </pc:sldMkLst>
        <pc:spChg chg="mod ord">
          <ac:chgData name="Hoffman, Peter" userId="673cee94-26bd-4c2a-ab82-1b3669e2f049" providerId="ADAL" clId="{B83FD1DF-4A66-4A53-A66D-5ED6B87207B4}" dt="2024-07-10T21:38:37.416" v="651" actId="26606"/>
          <ac:spMkLst>
            <pc:docMk/>
            <pc:sldMk cId="3717000822" sldId="280"/>
            <ac:spMk id="2" creationId="{439B416C-5F6D-56F7-429A-80FD0A190C25}"/>
          </ac:spMkLst>
        </pc:spChg>
        <pc:spChg chg="mod">
          <ac:chgData name="Hoffman, Peter" userId="673cee94-26bd-4c2a-ab82-1b3669e2f049" providerId="ADAL" clId="{B83FD1DF-4A66-4A53-A66D-5ED6B87207B4}" dt="2024-07-10T21:40:45.679" v="662" actId="962"/>
          <ac:spMkLst>
            <pc:docMk/>
            <pc:sldMk cId="3717000822" sldId="280"/>
            <ac:spMk id="3" creationId="{23730712-328A-D55D-1F4E-AFE29CF33EAE}"/>
          </ac:spMkLst>
        </pc:spChg>
        <pc:spChg chg="add del">
          <ac:chgData name="Hoffman, Peter" userId="673cee94-26bd-4c2a-ab82-1b3669e2f049" providerId="ADAL" clId="{B83FD1DF-4A66-4A53-A66D-5ED6B87207B4}" dt="2024-07-10T21:38:28.581" v="648" actId="26606"/>
          <ac:spMkLst>
            <pc:docMk/>
            <pc:sldMk cId="3717000822" sldId="280"/>
            <ac:spMk id="32" creationId="{9F7D5CDA-D291-4307-BF55-1381FED29634}"/>
          </ac:spMkLst>
        </pc:spChg>
        <pc:spChg chg="add del">
          <ac:chgData name="Hoffman, Peter" userId="673cee94-26bd-4c2a-ab82-1b3669e2f049" providerId="ADAL" clId="{B83FD1DF-4A66-4A53-A66D-5ED6B87207B4}" dt="2024-07-10T21:38:28.581" v="648" actId="26606"/>
          <ac:spMkLst>
            <pc:docMk/>
            <pc:sldMk cId="3717000822" sldId="280"/>
            <ac:spMk id="34" creationId="{59B296B9-C5A5-4E4F-9B60-C907B5F1466C}"/>
          </ac:spMkLst>
        </pc:spChg>
        <pc:spChg chg="add del">
          <ac:chgData name="Hoffman, Peter" userId="673cee94-26bd-4c2a-ab82-1b3669e2f049" providerId="ADAL" clId="{B83FD1DF-4A66-4A53-A66D-5ED6B87207B4}" dt="2024-07-10T21:38:28.581" v="648" actId="26606"/>
          <ac:spMkLst>
            <pc:docMk/>
            <pc:sldMk cId="3717000822" sldId="280"/>
            <ac:spMk id="36" creationId="{D0300FD3-5AF1-6305-15FA-9078072672E2}"/>
          </ac:spMkLst>
        </pc:spChg>
        <pc:spChg chg="add">
          <ac:chgData name="Hoffman, Peter" userId="673cee94-26bd-4c2a-ab82-1b3669e2f049" providerId="ADAL" clId="{B83FD1DF-4A66-4A53-A66D-5ED6B87207B4}" dt="2024-07-10T21:38:37.416" v="651" actId="26606"/>
          <ac:spMkLst>
            <pc:docMk/>
            <pc:sldMk cId="3717000822" sldId="280"/>
            <ac:spMk id="41" creationId="{F13C74B1-5B17-4795-BED0-7140497B445A}"/>
          </ac:spMkLst>
        </pc:spChg>
        <pc:spChg chg="add">
          <ac:chgData name="Hoffman, Peter" userId="673cee94-26bd-4c2a-ab82-1b3669e2f049" providerId="ADAL" clId="{B83FD1DF-4A66-4A53-A66D-5ED6B87207B4}" dt="2024-07-10T21:38:37.416" v="651" actId="26606"/>
          <ac:spMkLst>
            <pc:docMk/>
            <pc:sldMk cId="3717000822" sldId="280"/>
            <ac:spMk id="42" creationId="{D4974D33-8DC5-464E-8C6D-BE58F0669C17}"/>
          </ac:spMkLst>
        </pc:spChg>
        <pc:grpChg chg="add del">
          <ac:chgData name="Hoffman, Peter" userId="673cee94-26bd-4c2a-ab82-1b3669e2f049" providerId="ADAL" clId="{B83FD1DF-4A66-4A53-A66D-5ED6B87207B4}" dt="2024-07-10T21:38:37.416" v="651" actId="26606"/>
          <ac:grpSpMkLst>
            <pc:docMk/>
            <pc:sldMk cId="3717000822" sldId="280"/>
            <ac:grpSpMk id="26" creationId="{3AFCAD34-1AFC-BC1A-F6B2-C34C63912EAB}"/>
          </ac:grpSpMkLst>
        </pc:grpChg>
        <pc:grpChg chg="add del">
          <ac:chgData name="Hoffman, Peter" userId="673cee94-26bd-4c2a-ab82-1b3669e2f049" providerId="ADAL" clId="{B83FD1DF-4A66-4A53-A66D-5ED6B87207B4}" dt="2024-07-10T21:38:37.359" v="650" actId="26606"/>
          <ac:grpSpMkLst>
            <pc:docMk/>
            <pc:sldMk cId="3717000822" sldId="280"/>
            <ac:grpSpMk id="38" creationId="{3AFCAD34-1AFC-BC1A-F6B2-C34C63912EAB}"/>
          </ac:grpSpMkLst>
        </pc:grpChg>
        <pc:graphicFrameChg chg="mod ord modGraphic">
          <ac:chgData name="Hoffman, Peter" userId="673cee94-26bd-4c2a-ab82-1b3669e2f049" providerId="ADAL" clId="{B83FD1DF-4A66-4A53-A66D-5ED6B87207B4}" dt="2024-07-10T21:40:49.156" v="663" actId="13244"/>
          <ac:graphicFrameMkLst>
            <pc:docMk/>
            <pc:sldMk cId="3717000822" sldId="280"/>
            <ac:graphicFrameMk id="12" creationId="{1AA09EE0-7419-6ED5-4AA1-CC9009509570}"/>
          </ac:graphicFrameMkLst>
        </pc:graphicFrameChg>
        <pc:picChg chg="mod">
          <ac:chgData name="Hoffman, Peter" userId="673cee94-26bd-4c2a-ab82-1b3669e2f049" providerId="ADAL" clId="{B83FD1DF-4A66-4A53-A66D-5ED6B87207B4}" dt="2024-07-10T21:38:45.313" v="652" actId="962"/>
          <ac:picMkLst>
            <pc:docMk/>
            <pc:sldMk cId="3717000822" sldId="280"/>
            <ac:picMk id="4" creationId="{01A46CF0-93FC-0F57-08AB-2C33C5DB812D}"/>
          </ac:picMkLst>
        </pc:picChg>
      </pc:sldChg>
      <pc:sldChg chg="modSp mod">
        <pc:chgData name="Hoffman, Peter" userId="673cee94-26bd-4c2a-ab82-1b3669e2f049" providerId="ADAL" clId="{B83FD1DF-4A66-4A53-A66D-5ED6B87207B4}" dt="2024-07-10T21:39:45.577" v="659" actId="13926"/>
        <pc:sldMkLst>
          <pc:docMk/>
          <pc:sldMk cId="1991320786" sldId="4834"/>
        </pc:sldMkLst>
        <pc:graphicFrameChg chg="mod modGraphic">
          <ac:chgData name="Hoffman, Peter" userId="673cee94-26bd-4c2a-ab82-1b3669e2f049" providerId="ADAL" clId="{B83FD1DF-4A66-4A53-A66D-5ED6B87207B4}" dt="2024-07-10T21:39:45.577" v="659" actId="13926"/>
          <ac:graphicFrameMkLst>
            <pc:docMk/>
            <pc:sldMk cId="1991320786" sldId="4834"/>
            <ac:graphicFrameMk id="11" creationId="{D205AC76-9635-4D3A-912F-8BAAC5CFFCB6}"/>
          </ac:graphicFrameMkLst>
        </pc:graphicFrameChg>
      </pc:sldChg>
      <pc:sldChg chg="addSp modSp mod">
        <pc:chgData name="Hoffman, Peter" userId="673cee94-26bd-4c2a-ab82-1b3669e2f049" providerId="ADAL" clId="{B83FD1DF-4A66-4A53-A66D-5ED6B87207B4}" dt="2024-07-10T21:42:11.284" v="686" actId="1037"/>
        <pc:sldMkLst>
          <pc:docMk/>
          <pc:sldMk cId="1896735902" sldId="5469"/>
        </pc:sldMkLst>
        <pc:spChg chg="mod">
          <ac:chgData name="Hoffman, Peter" userId="673cee94-26bd-4c2a-ab82-1b3669e2f049" providerId="ADAL" clId="{B83FD1DF-4A66-4A53-A66D-5ED6B87207B4}" dt="2024-07-10T21:40:58.656" v="664" actId="962"/>
          <ac:spMkLst>
            <pc:docMk/>
            <pc:sldMk cId="1896735902" sldId="5469"/>
            <ac:spMk id="2" creationId="{77A71FE4-D523-BABB-1FC5-9EABE0C61217}"/>
          </ac:spMkLst>
        </pc:spChg>
        <pc:spChg chg="mod">
          <ac:chgData name="Hoffman, Peter" userId="673cee94-26bd-4c2a-ab82-1b3669e2f049" providerId="ADAL" clId="{B83FD1DF-4A66-4A53-A66D-5ED6B87207B4}" dt="2024-07-10T21:41:47.499" v="670" actId="962"/>
          <ac:spMkLst>
            <pc:docMk/>
            <pc:sldMk cId="1896735902" sldId="5469"/>
            <ac:spMk id="3" creationId="{DE639E0B-7594-DEDC-C548-B0E53BD9137C}"/>
          </ac:spMkLst>
        </pc:spChg>
        <pc:spChg chg="mod">
          <ac:chgData name="Hoffman, Peter" userId="673cee94-26bd-4c2a-ab82-1b3669e2f049" providerId="ADAL" clId="{B83FD1DF-4A66-4A53-A66D-5ED6B87207B4}" dt="2024-07-10T21:42:05.884" v="676" actId="1038"/>
          <ac:spMkLst>
            <pc:docMk/>
            <pc:sldMk cId="1896735902" sldId="5469"/>
            <ac:spMk id="5" creationId="{3C923818-FAC2-A017-4346-74FF9C4B4D09}"/>
          </ac:spMkLst>
        </pc:spChg>
        <pc:spChg chg="add mod">
          <ac:chgData name="Hoffman, Peter" userId="673cee94-26bd-4c2a-ab82-1b3669e2f049" providerId="ADAL" clId="{B83FD1DF-4A66-4A53-A66D-5ED6B87207B4}" dt="2024-07-10T21:42:05.884" v="676" actId="1038"/>
          <ac:spMkLst>
            <pc:docMk/>
            <pc:sldMk cId="1896735902" sldId="5469"/>
            <ac:spMk id="7" creationId="{CC36F890-A483-C620-9360-1FB0080ACF37}"/>
          </ac:spMkLst>
        </pc:spChg>
        <pc:spChg chg="add mod">
          <ac:chgData name="Hoffman, Peter" userId="673cee94-26bd-4c2a-ab82-1b3669e2f049" providerId="ADAL" clId="{B83FD1DF-4A66-4A53-A66D-5ED6B87207B4}" dt="2024-07-10T21:42:11.284" v="686" actId="1037"/>
          <ac:spMkLst>
            <pc:docMk/>
            <pc:sldMk cId="1896735902" sldId="5469"/>
            <ac:spMk id="8" creationId="{370737B9-C8EF-8B8A-ABC5-3BD9E4C980F4}"/>
          </ac:spMkLst>
        </pc:spChg>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pChg chg="mod">
          <ac:chgData name="Rhodes, Tara" userId="S::rhodes_t@cde.state.co.us::566307b0-1e17-4826-87e1-0feb85a922f2" providerId="AD" clId="Web-{D330D1BA-640B-F240-0EF9-BE5D8A9FDF81}" dt="2024-08-01T12:31:24.153" v="79" actId="20577"/>
          <ac:spMkLst>
            <pc:docMk/>
            <pc:sldMk cId="1153930597" sldId="5504"/>
            <ac:spMk id="6" creationId="{6830CC07-B20E-26DD-4E6E-5D4DFAF184F5}"/>
          </ac:spMkLst>
        </pc:spChg>
      </pc:sldChg>
      <pc:sldChg chg="modSp">
        <pc:chgData name="Rhodes, Tara" userId="S::rhodes_t@cde.state.co.us::566307b0-1e17-4826-87e1-0feb85a922f2" providerId="AD" clId="Web-{D330D1BA-640B-F240-0EF9-BE5D8A9FDF81}" dt="2024-08-01T12:32:43.780" v="83" actId="20577"/>
        <pc:sldMkLst>
          <pc:docMk/>
          <pc:sldMk cId="2423109446" sldId="5516"/>
        </pc:sldMkLst>
        <pc:spChg chg="mod">
          <ac:chgData name="Rhodes, Tara" userId="S::rhodes_t@cde.state.co.us::566307b0-1e17-4826-87e1-0feb85a922f2" providerId="AD" clId="Web-{D330D1BA-640B-F240-0EF9-BE5D8A9FDF81}" dt="2024-08-01T12:32:43.780" v="83" actId="20577"/>
          <ac:spMkLst>
            <pc:docMk/>
            <pc:sldMk cId="2423109446" sldId="5516"/>
            <ac:spMk id="3" creationId="{5EE4D7D7-5968-DD0B-439A-E228ACA1E1FE}"/>
          </ac:spMkLst>
        </pc:spChg>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pChg chg="mod">
          <ac:chgData name="Wenzel, Brooke" userId="672bf8d3-b15b-4e02-a6d1-39319a0df09b" providerId="ADAL" clId="{4B8FEB7C-EF5D-4BE4-A761-5B2B9FB6C56A}" dt="2024-06-26T15:07:43.666" v="164" actId="20577"/>
          <ac:spMkLst>
            <pc:docMk/>
            <pc:sldMk cId="341910037" sldId="448"/>
            <ac:spMk id="2" creationId="{00000000-0000-0000-0000-000000000000}"/>
          </ac:spMkLst>
        </pc:spChg>
      </pc:sldChg>
      <pc:sldChg chg="addSp modSp mod">
        <pc:chgData name="Wenzel, Brooke" userId="672bf8d3-b15b-4e02-a6d1-39319a0df09b" providerId="ADAL" clId="{4B8FEB7C-EF5D-4BE4-A761-5B2B9FB6C56A}" dt="2024-06-26T15:03:49.038" v="156" actId="20577"/>
        <pc:sldMkLst>
          <pc:docMk/>
          <pc:sldMk cId="1037917088" sldId="5098"/>
        </pc:sldMkLst>
        <pc:graphicFrameChg chg="mod modGraphic">
          <ac:chgData name="Wenzel, Brooke" userId="672bf8d3-b15b-4e02-a6d1-39319a0df09b" providerId="ADAL" clId="{4B8FEB7C-EF5D-4BE4-A761-5B2B9FB6C56A}" dt="2024-06-26T15:03:49.038" v="156" actId="20577"/>
          <ac:graphicFrameMkLst>
            <pc:docMk/>
            <pc:sldMk cId="1037917088" sldId="5098"/>
            <ac:graphicFrameMk id="5" creationId="{5E4612F7-68C6-57CA-E918-38EF641F73CF}"/>
          </ac:graphicFrameMkLst>
        </pc:graphicFrameChg>
        <pc:graphicFrameChg chg="add mod">
          <ac:chgData name="Wenzel, Brooke" userId="672bf8d3-b15b-4e02-a6d1-39319a0df09b" providerId="ADAL" clId="{4B8FEB7C-EF5D-4BE4-A761-5B2B9FB6C56A}" dt="2024-06-26T15:03:25.694" v="95"/>
          <ac:graphicFrameMkLst>
            <pc:docMk/>
            <pc:sldMk cId="1037917088" sldId="5098"/>
            <ac:graphicFrameMk id="6" creationId="{7793F5BD-C6F3-1F24-9CA9-FC2EEECC9D02}"/>
          </ac:graphicFrameMkLst>
        </pc:graphicFrameChg>
      </pc:sldChg>
      <pc:sldChg chg="modSp mod">
        <pc:chgData name="Wenzel, Brooke" userId="672bf8d3-b15b-4e02-a6d1-39319a0df09b" providerId="ADAL" clId="{4B8FEB7C-EF5D-4BE4-A761-5B2B9FB6C56A}" dt="2024-06-26T15:06:01.385" v="161" actId="1076"/>
        <pc:sldMkLst>
          <pc:docMk/>
          <pc:sldMk cId="2627223314" sldId="5254"/>
        </pc:sldMkLst>
        <pc:spChg chg="mod">
          <ac:chgData name="Wenzel, Brooke" userId="672bf8d3-b15b-4e02-a6d1-39319a0df09b" providerId="ADAL" clId="{4B8FEB7C-EF5D-4BE4-A761-5B2B9FB6C56A}" dt="2024-06-26T15:06:01.385" v="161" actId="1076"/>
          <ac:spMkLst>
            <pc:docMk/>
            <pc:sldMk cId="2627223314" sldId="5254"/>
            <ac:spMk id="2" creationId="{9894ED43-BBFA-5705-6665-C93521AC4BEB}"/>
          </ac:spMkLst>
        </pc:spChg>
        <pc:graphicFrameChg chg="mod modGraphic">
          <ac:chgData name="Wenzel, Brooke" userId="672bf8d3-b15b-4e02-a6d1-39319a0df09b" providerId="ADAL" clId="{4B8FEB7C-EF5D-4BE4-A761-5B2B9FB6C56A}" dt="2024-06-26T15:04:29.425" v="159" actId="1076"/>
          <ac:graphicFrameMkLst>
            <pc:docMk/>
            <pc:sldMk cId="2627223314" sldId="5254"/>
            <ac:graphicFrameMk id="8" creationId="{5FD294E2-C711-462B-B97D-437B34364333}"/>
          </ac:graphicFrameMkLst>
        </pc:graphicFrameChg>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pChg chg="mod">
          <ac:chgData name="Wenzel, Brooke" userId="672bf8d3-b15b-4e02-a6d1-39319a0df09b" providerId="ADAL" clId="{4B8FEB7C-EF5D-4BE4-A761-5B2B9FB6C56A}" dt="2024-06-26T21:27:55.989" v="190" actId="20577"/>
          <ac:spMkLst>
            <pc:docMk/>
            <pc:sldMk cId="2357482481" sldId="5470"/>
            <ac:spMk id="2" creationId="{0543A6E2-0E70-9266-F576-2897347CE6BD}"/>
          </ac:spMkLst>
        </pc:spChg>
        <pc:spChg chg="add del mod">
          <ac:chgData name="Wenzel, Brooke" userId="672bf8d3-b15b-4e02-a6d1-39319a0df09b" providerId="ADAL" clId="{4B8FEB7C-EF5D-4BE4-A761-5B2B9FB6C56A}" dt="2024-06-26T21:30:04.118" v="200" actId="21"/>
          <ac:spMkLst>
            <pc:docMk/>
            <pc:sldMk cId="2357482481" sldId="5470"/>
            <ac:spMk id="7" creationId="{EB791D2D-524F-260D-26F1-27D9FB18010C}"/>
          </ac:spMkLst>
        </pc:spChg>
        <pc:graphicFrameChg chg="add del mod">
          <ac:chgData name="Wenzel, Brooke" userId="672bf8d3-b15b-4e02-a6d1-39319a0df09b" providerId="ADAL" clId="{4B8FEB7C-EF5D-4BE4-A761-5B2B9FB6C56A}" dt="2024-06-26T21:35:05.477" v="207"/>
          <ac:graphicFrameMkLst>
            <pc:docMk/>
            <pc:sldMk cId="2357482481" sldId="5470"/>
            <ac:graphicFrameMk id="9" creationId="{60663F2C-3380-740B-070F-A79FA5E11DA5}"/>
          </ac:graphicFrameMkLst>
        </pc:graphicFrameChg>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pChg chg="mod">
          <ac:chgData name="McRee, Rebecca" userId="S::mcree_r@cde.state.co.us::3a10fa13-9d60-4c0b-b361-471945732c34" providerId="AD" clId="Web-{D1E17A2C-70CF-BF6C-C044-7F2FE025BA68}" dt="2024-07-10T17:01:38.652" v="2" actId="20577"/>
          <ac:spMkLst>
            <pc:docMk/>
            <pc:sldMk cId="1039979550" sldId="5495"/>
            <ac:spMk id="3" creationId="{2865F7B2-122F-2696-5877-03DFD3EA02BC}"/>
          </ac:spMkLst>
        </pc:spChg>
      </pc:sldChg>
      <pc:sldChg chg="modSp">
        <pc:chgData name="McRee, Rebecca" userId="S::mcree_r@cde.state.co.us::3a10fa13-9d60-4c0b-b361-471945732c34" providerId="AD" clId="Web-{D1E17A2C-70CF-BF6C-C044-7F2FE025BA68}" dt="2024-07-10T17:02:17.965" v="4"/>
        <pc:sldMkLst>
          <pc:docMk/>
          <pc:sldMk cId="2023168082" sldId="5497"/>
        </pc:sldMkLst>
        <pc:graphicFrameChg chg="mod modGraphic">
          <ac:chgData name="McRee, Rebecca" userId="S::mcree_r@cde.state.co.us::3a10fa13-9d60-4c0b-b361-471945732c34" providerId="AD" clId="Web-{D1E17A2C-70CF-BF6C-C044-7F2FE025BA68}" dt="2024-07-10T17:02:17.965" v="4"/>
          <ac:graphicFrameMkLst>
            <pc:docMk/>
            <pc:sldMk cId="2023168082" sldId="5497"/>
            <ac:graphicFrameMk id="10" creationId="{A57F5493-6DF7-F26A-D312-3F4C2F9CB974}"/>
          </ac:graphicFrameMkLst>
        </pc:graphicFrameChg>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modSp mod">
        <pc:chgData name="Ward, Reagan" userId="27291eb4-8241-4961-9e69-8c66e34cc5b0" providerId="ADAL" clId="{4EEEF422-79E5-4ED2-9E8C-57196E20F121}" dt="2024-06-26T15:05:04.463" v="0" actId="20577"/>
        <pc:sldMkLst>
          <pc:docMk/>
          <pc:sldMk cId="3044915438" sldId="256"/>
        </pc:sldMkLst>
        <pc:spChg chg="mod">
          <ac:chgData name="Ward, Reagan" userId="27291eb4-8241-4961-9e69-8c66e34cc5b0" providerId="ADAL" clId="{4EEEF422-79E5-4ED2-9E8C-57196E20F121}" dt="2024-06-26T15:05:04.463" v="0" actId="20577"/>
          <ac:spMkLst>
            <pc:docMk/>
            <pc:sldMk cId="3044915438" sldId="256"/>
            <ac:spMk id="2" creationId="{00000000-0000-0000-0000-000000000000}"/>
          </ac:spMkLst>
        </pc:spChg>
      </pc:sldChg>
      <pc:sldChg chg="add">
        <pc:chgData name="Ward, Reagan" userId="27291eb4-8241-4961-9e69-8c66e34cc5b0" providerId="ADAL" clId="{4EEEF422-79E5-4ED2-9E8C-57196E20F121}" dt="2024-06-26T20:06:08.193" v="1"/>
        <pc:sldMkLst>
          <pc:docMk/>
          <pc:sldMk cId="4006630429" sldId="282"/>
        </pc:sldMkLst>
      </pc:sldChg>
      <pc:sldChg chg="addSp delSp modSp mod modClrScheme chgLayout">
        <pc:chgData name="Ward, Reagan" userId="27291eb4-8241-4961-9e69-8c66e34cc5b0" providerId="ADAL" clId="{4EEEF422-79E5-4ED2-9E8C-57196E20F121}" dt="2024-06-26T20:07:14.199" v="14" actId="5793"/>
        <pc:sldMkLst>
          <pc:docMk/>
          <pc:sldMk cId="880479634" sldId="301"/>
        </pc:sldMkLst>
        <pc:spChg chg="add mod ord">
          <ac:chgData name="Ward, Reagan" userId="27291eb4-8241-4961-9e69-8c66e34cc5b0" providerId="ADAL" clId="{4EEEF422-79E5-4ED2-9E8C-57196E20F121}" dt="2024-06-26T20:07:09.035" v="11" actId="700"/>
          <ac:spMkLst>
            <pc:docMk/>
            <pc:sldMk cId="880479634" sldId="301"/>
            <ac:spMk id="3" creationId="{3640D2AB-6F17-102D-5E84-561751BF6B5F}"/>
          </ac:spMkLst>
        </pc:spChg>
        <pc:spChg chg="mod ord">
          <ac:chgData name="Ward, Reagan" userId="27291eb4-8241-4961-9e69-8c66e34cc5b0" providerId="ADAL" clId="{4EEEF422-79E5-4ED2-9E8C-57196E20F121}" dt="2024-06-26T20:07:09.035" v="11" actId="700"/>
          <ac:spMkLst>
            <pc:docMk/>
            <pc:sldMk cId="880479634" sldId="301"/>
            <ac:spMk id="4" creationId="{0881A05E-6BDD-F77F-1AEC-FBD7A828E21E}"/>
          </ac:spMkLst>
        </pc:spChg>
        <pc:spChg chg="add mod ord">
          <ac:chgData name="Ward, Reagan" userId="27291eb4-8241-4961-9e69-8c66e34cc5b0" providerId="ADAL" clId="{4EEEF422-79E5-4ED2-9E8C-57196E20F121}" dt="2024-06-26T20:07:09.035" v="11" actId="700"/>
          <ac:spMkLst>
            <pc:docMk/>
            <pc:sldMk cId="880479634" sldId="301"/>
            <ac:spMk id="5" creationId="{B1345B1A-A060-4F06-09BD-3FBEDE7CB3A3}"/>
          </ac:spMkLst>
        </pc:spChg>
        <pc:spChg chg="del mod ord">
          <ac:chgData name="Ward, Reagan" userId="27291eb4-8241-4961-9e69-8c66e34cc5b0" providerId="ADAL" clId="{4EEEF422-79E5-4ED2-9E8C-57196E20F121}" dt="2024-06-26T20:07:09.035" v="11" actId="700"/>
          <ac:spMkLst>
            <pc:docMk/>
            <pc:sldMk cId="880479634" sldId="301"/>
            <ac:spMk id="8" creationId="{ABFD6915-ADC1-CC9C-B8CD-CA384A60C558}"/>
          </ac:spMkLst>
        </pc:spChg>
        <pc:spChg chg="mod ord">
          <ac:chgData name="Ward, Reagan" userId="27291eb4-8241-4961-9e69-8c66e34cc5b0" providerId="ADAL" clId="{4EEEF422-79E5-4ED2-9E8C-57196E20F121}" dt="2024-06-26T20:07:14.199" v="14" actId="5793"/>
          <ac:spMkLst>
            <pc:docMk/>
            <pc:sldMk cId="880479634" sldId="301"/>
            <ac:spMk id="12" creationId="{030BD77E-E0F2-8095-CE7C-11535337AFBC}"/>
          </ac:spMkLst>
        </pc:spChg>
        <pc:spChg chg="mod ord">
          <ac:chgData name="Ward, Reagan" userId="27291eb4-8241-4961-9e69-8c66e34cc5b0" providerId="ADAL" clId="{4EEEF422-79E5-4ED2-9E8C-57196E20F121}" dt="2024-06-26T20:07:11.151" v="12" actId="6549"/>
          <ac:spMkLst>
            <pc:docMk/>
            <pc:sldMk cId="880479634" sldId="301"/>
            <ac:spMk id="13" creationId="{E86FD73D-7F03-EF6F-A1CF-E7FEDAB2146E}"/>
          </ac:spMkLst>
        </pc:spChg>
      </pc:sldChg>
      <pc:sldChg chg="modSp mod">
        <pc:chgData name="Ward, Reagan" userId="27291eb4-8241-4961-9e69-8c66e34cc5b0" providerId="ADAL" clId="{4EEEF422-79E5-4ED2-9E8C-57196E20F121}" dt="2024-06-26T20:08:51.677" v="26" actId="207"/>
        <pc:sldMkLst>
          <pc:docMk/>
          <pc:sldMk cId="1037917088" sldId="5098"/>
        </pc:sldMkLst>
        <pc:graphicFrameChg chg="modGraphic">
          <ac:chgData name="Ward, Reagan" userId="27291eb4-8241-4961-9e69-8c66e34cc5b0" providerId="ADAL" clId="{4EEEF422-79E5-4ED2-9E8C-57196E20F121}" dt="2024-06-26T20:08:51.677" v="26" actId="207"/>
          <ac:graphicFrameMkLst>
            <pc:docMk/>
            <pc:sldMk cId="1037917088" sldId="5098"/>
            <ac:graphicFrameMk id="5" creationId="{5E4612F7-68C6-57CA-E918-38EF641F73CF}"/>
          </ac:graphicFrameMkLst>
        </pc:graphicFrameChg>
      </pc:sldChg>
      <pc:sldChg chg="modSp mod">
        <pc:chgData name="Ward, Reagan" userId="27291eb4-8241-4961-9e69-8c66e34cc5b0" providerId="ADAL" clId="{4EEEF422-79E5-4ED2-9E8C-57196E20F121}" dt="2024-06-26T20:09:04.102" v="28" actId="207"/>
        <pc:sldMkLst>
          <pc:docMk/>
          <pc:sldMk cId="26054774" sldId="5413"/>
        </pc:sldMkLst>
        <pc:graphicFrameChg chg="modGraphic">
          <ac:chgData name="Ward, Reagan" userId="27291eb4-8241-4961-9e69-8c66e34cc5b0" providerId="ADAL" clId="{4EEEF422-79E5-4ED2-9E8C-57196E20F121}" dt="2024-06-26T20:09:04.102" v="28" actId="207"/>
          <ac:graphicFrameMkLst>
            <pc:docMk/>
            <pc:sldMk cId="26054774" sldId="5413"/>
            <ac:graphicFrameMk id="5" creationId="{5E4612F7-68C6-57CA-E918-38EF641F73CF}"/>
          </ac:graphicFrameMkLst>
        </pc:graphicFrameChg>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pChg chg="add mod ord">
          <ac:chgData name="Ward, Reagan" userId="27291eb4-8241-4961-9e69-8c66e34cc5b0" providerId="ADAL" clId="{4EEEF422-79E5-4ED2-9E8C-57196E20F121}" dt="2024-06-26T20:06:57.394" v="8" actId="700"/>
          <ac:spMkLst>
            <pc:docMk/>
            <pc:sldMk cId="891622158" sldId="5475"/>
            <ac:spMk id="2" creationId="{C0012093-4BEE-EE47-4D09-F06B3C4E5C0A}"/>
          </ac:spMkLst>
        </pc:spChg>
        <pc:spChg chg="add mod ord">
          <ac:chgData name="Ward, Reagan" userId="27291eb4-8241-4961-9e69-8c66e34cc5b0" providerId="ADAL" clId="{4EEEF422-79E5-4ED2-9E8C-57196E20F121}" dt="2024-06-26T20:06:57.394" v="8" actId="700"/>
          <ac:spMkLst>
            <pc:docMk/>
            <pc:sldMk cId="891622158" sldId="5475"/>
            <ac:spMk id="3" creationId="{8F87028C-03D7-B60F-9560-EEDE474436DF}"/>
          </ac:spMkLst>
        </pc:spChg>
        <pc:spChg chg="mod ord">
          <ac:chgData name="Ward, Reagan" userId="27291eb4-8241-4961-9e69-8c66e34cc5b0" providerId="ADAL" clId="{4EEEF422-79E5-4ED2-9E8C-57196E20F121}" dt="2024-06-26T20:06:57.394" v="8" actId="700"/>
          <ac:spMkLst>
            <pc:docMk/>
            <pc:sldMk cId="891622158" sldId="5475"/>
            <ac:spMk id="4" creationId="{0881A05E-6BDD-F77F-1AEC-FBD7A828E21E}"/>
          </ac:spMkLst>
        </pc:spChg>
        <pc:spChg chg="del mod ord">
          <ac:chgData name="Ward, Reagan" userId="27291eb4-8241-4961-9e69-8c66e34cc5b0" providerId="ADAL" clId="{4EEEF422-79E5-4ED2-9E8C-57196E20F121}" dt="2024-06-26T20:06:57.394" v="8" actId="700"/>
          <ac:spMkLst>
            <pc:docMk/>
            <pc:sldMk cId="891622158" sldId="5475"/>
            <ac:spMk id="8" creationId="{ABFD6915-ADC1-CC9C-B8CD-CA384A60C558}"/>
          </ac:spMkLst>
        </pc:spChg>
        <pc:spChg chg="mod ord">
          <ac:chgData name="Ward, Reagan" userId="27291eb4-8241-4961-9e69-8c66e34cc5b0" providerId="ADAL" clId="{4EEEF422-79E5-4ED2-9E8C-57196E20F121}" dt="2024-06-26T20:07:03.995" v="10" actId="6549"/>
          <ac:spMkLst>
            <pc:docMk/>
            <pc:sldMk cId="891622158" sldId="5475"/>
            <ac:spMk id="12" creationId="{030BD77E-E0F2-8095-CE7C-11535337AFBC}"/>
          </ac:spMkLst>
        </pc:spChg>
        <pc:spChg chg="mod ord">
          <ac:chgData name="Ward, Reagan" userId="27291eb4-8241-4961-9e69-8c66e34cc5b0" providerId="ADAL" clId="{4EEEF422-79E5-4ED2-9E8C-57196E20F121}" dt="2024-06-26T20:06:59.674" v="9" actId="6549"/>
          <ac:spMkLst>
            <pc:docMk/>
            <pc:sldMk cId="891622158" sldId="5475"/>
            <ac:spMk id="13" creationId="{E86FD73D-7F03-EF6F-A1CF-E7FEDAB2146E}"/>
          </ac:spMkLst>
        </pc:spChg>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pChg chg="add del mod ord">
          <ac:chgData name="Ward, Reagan" userId="27291eb4-8241-4961-9e69-8c66e34cc5b0" providerId="ADAL" clId="{4EEEF422-79E5-4ED2-9E8C-57196E20F121}" dt="2024-06-26T20:06:43.093" v="6" actId="700"/>
          <ac:spMkLst>
            <pc:docMk/>
            <pc:sldMk cId="3635934132" sldId="5478"/>
            <ac:spMk id="2" creationId="{12229888-CC77-3B72-9F2D-CA14E4829830}"/>
          </ac:spMkLst>
        </pc:spChg>
        <pc:spChg chg="add del mod ord">
          <ac:chgData name="Ward, Reagan" userId="27291eb4-8241-4961-9e69-8c66e34cc5b0" providerId="ADAL" clId="{4EEEF422-79E5-4ED2-9E8C-57196E20F121}" dt="2024-06-26T20:06:43.093" v="6" actId="700"/>
          <ac:spMkLst>
            <pc:docMk/>
            <pc:sldMk cId="3635934132" sldId="5478"/>
            <ac:spMk id="3" creationId="{4028D153-370E-D30A-B3AF-90C2863239A0}"/>
          </ac:spMkLst>
        </pc:spChg>
        <pc:spChg chg="mod ord">
          <ac:chgData name="Ward, Reagan" userId="27291eb4-8241-4961-9e69-8c66e34cc5b0" providerId="ADAL" clId="{4EEEF422-79E5-4ED2-9E8C-57196E20F121}" dt="2024-06-26T20:06:43.093" v="6" actId="700"/>
          <ac:spMkLst>
            <pc:docMk/>
            <pc:sldMk cId="3635934132" sldId="5478"/>
            <ac:spMk id="4" creationId="{0881A05E-6BDD-F77F-1AEC-FBD7A828E21E}"/>
          </ac:spMkLst>
        </pc:spChg>
        <pc:spChg chg="add del mod ord">
          <ac:chgData name="Ward, Reagan" userId="27291eb4-8241-4961-9e69-8c66e34cc5b0" providerId="ADAL" clId="{4EEEF422-79E5-4ED2-9E8C-57196E20F121}" dt="2024-06-26T20:06:43.093" v="6" actId="700"/>
          <ac:spMkLst>
            <pc:docMk/>
            <pc:sldMk cId="3635934132" sldId="5478"/>
            <ac:spMk id="8" creationId="{ABFD6915-ADC1-CC9C-B8CD-CA384A60C558}"/>
          </ac:spMkLst>
        </pc:spChg>
        <pc:spChg chg="mod ord">
          <ac:chgData name="Ward, Reagan" userId="27291eb4-8241-4961-9e69-8c66e34cc5b0" providerId="ADAL" clId="{4EEEF422-79E5-4ED2-9E8C-57196E20F121}" dt="2024-06-26T20:06:43.093" v="6" actId="700"/>
          <ac:spMkLst>
            <pc:docMk/>
            <pc:sldMk cId="3635934132" sldId="5478"/>
            <ac:spMk id="12" creationId="{030BD77E-E0F2-8095-CE7C-11535337AFBC}"/>
          </ac:spMkLst>
        </pc:spChg>
        <pc:spChg chg="mod ord">
          <ac:chgData name="Ward, Reagan" userId="27291eb4-8241-4961-9e69-8c66e34cc5b0" providerId="ADAL" clId="{4EEEF422-79E5-4ED2-9E8C-57196E20F121}" dt="2024-06-26T20:06:43.093" v="6" actId="700"/>
          <ac:spMkLst>
            <pc:docMk/>
            <pc:sldMk cId="3635934132" sldId="5478"/>
            <ac:spMk id="13" creationId="{E86FD73D-7F03-EF6F-A1CF-E7FEDAB2146E}"/>
          </ac:spMkLst>
        </pc:spChg>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pChg chg="del mod ord">
          <ac:chgData name="Ward, Reagan" userId="27291eb4-8241-4961-9e69-8c66e34cc5b0" providerId="ADAL" clId="{4EEEF422-79E5-4ED2-9E8C-57196E20F121}" dt="2024-06-26T20:09:35.736" v="30" actId="700"/>
          <ac:spMkLst>
            <pc:docMk/>
            <pc:sldMk cId="1007356210" sldId="5482"/>
            <ac:spMk id="2" creationId="{B52ADBEF-D591-FAA6-6596-56D39AF6A1FD}"/>
          </ac:spMkLst>
        </pc:spChg>
        <pc:spChg chg="mod ord">
          <ac:chgData name="Ward, Reagan" userId="27291eb4-8241-4961-9e69-8c66e34cc5b0" providerId="ADAL" clId="{4EEEF422-79E5-4ED2-9E8C-57196E20F121}" dt="2024-06-26T20:09:35.736" v="30" actId="700"/>
          <ac:spMkLst>
            <pc:docMk/>
            <pc:sldMk cId="1007356210" sldId="5482"/>
            <ac:spMk id="3" creationId="{88640820-5899-ECA3-2796-E0A7427836F0}"/>
          </ac:spMkLst>
        </pc:spChg>
        <pc:spChg chg="del mod ord">
          <ac:chgData name="Ward, Reagan" userId="27291eb4-8241-4961-9e69-8c66e34cc5b0" providerId="ADAL" clId="{4EEEF422-79E5-4ED2-9E8C-57196E20F121}" dt="2024-06-26T20:09:35.736" v="30" actId="700"/>
          <ac:spMkLst>
            <pc:docMk/>
            <pc:sldMk cId="1007356210" sldId="5482"/>
            <ac:spMk id="4" creationId="{3FE750F5-84C8-6C7A-D127-A8166F99E848}"/>
          </ac:spMkLst>
        </pc:spChg>
        <pc:spChg chg="del mod ord">
          <ac:chgData name="Ward, Reagan" userId="27291eb4-8241-4961-9e69-8c66e34cc5b0" providerId="ADAL" clId="{4EEEF422-79E5-4ED2-9E8C-57196E20F121}" dt="2024-06-26T20:09:35.736" v="30" actId="700"/>
          <ac:spMkLst>
            <pc:docMk/>
            <pc:sldMk cId="1007356210" sldId="5482"/>
            <ac:spMk id="5" creationId="{4580A172-634C-05FF-1871-19ECAA824C01}"/>
          </ac:spMkLst>
        </pc:spChg>
        <pc:spChg chg="del mod ord">
          <ac:chgData name="Ward, Reagan" userId="27291eb4-8241-4961-9e69-8c66e34cc5b0" providerId="ADAL" clId="{4EEEF422-79E5-4ED2-9E8C-57196E20F121}" dt="2024-06-26T20:09:35.736" v="30" actId="700"/>
          <ac:spMkLst>
            <pc:docMk/>
            <pc:sldMk cId="1007356210" sldId="5482"/>
            <ac:spMk id="6" creationId="{F16EBFE6-31E2-BA67-D669-846E91B8EB40}"/>
          </ac:spMkLst>
        </pc:spChg>
        <pc:spChg chg="del mod ord">
          <ac:chgData name="Ward, Reagan" userId="27291eb4-8241-4961-9e69-8c66e34cc5b0" providerId="ADAL" clId="{4EEEF422-79E5-4ED2-9E8C-57196E20F121}" dt="2024-06-26T20:09:35.736" v="30" actId="700"/>
          <ac:spMkLst>
            <pc:docMk/>
            <pc:sldMk cId="1007356210" sldId="5482"/>
            <ac:spMk id="7" creationId="{883EDD8D-F0D5-4C05-289E-2E1562CB78A8}"/>
          </ac:spMkLst>
        </pc:spChg>
        <pc:spChg chg="del mod ord">
          <ac:chgData name="Ward, Reagan" userId="27291eb4-8241-4961-9e69-8c66e34cc5b0" providerId="ADAL" clId="{4EEEF422-79E5-4ED2-9E8C-57196E20F121}" dt="2024-06-26T20:09:35.736" v="30" actId="700"/>
          <ac:spMkLst>
            <pc:docMk/>
            <pc:sldMk cId="1007356210" sldId="5482"/>
            <ac:spMk id="8" creationId="{F2C2661D-3A22-837A-6842-8D1D4F376AB5}"/>
          </ac:spMkLst>
        </pc:spChg>
        <pc:spChg chg="add mod ord">
          <ac:chgData name="Ward, Reagan" userId="27291eb4-8241-4961-9e69-8c66e34cc5b0" providerId="ADAL" clId="{4EEEF422-79E5-4ED2-9E8C-57196E20F121}" dt="2024-06-27T13:17:29.124" v="1199" actId="20577"/>
          <ac:spMkLst>
            <pc:docMk/>
            <pc:sldMk cId="1007356210" sldId="5482"/>
            <ac:spMk id="9" creationId="{9265FB6E-3C9B-4C0F-F3CA-CA57FA0A9FA0}"/>
          </ac:spMkLst>
        </pc:spChg>
        <pc:spChg chg="add del mod ord">
          <ac:chgData name="Ward, Reagan" userId="27291eb4-8241-4961-9e69-8c66e34cc5b0" providerId="ADAL" clId="{4EEEF422-79E5-4ED2-9E8C-57196E20F121}" dt="2024-06-26T20:11:24.759" v="151" actId="3680"/>
          <ac:spMkLst>
            <pc:docMk/>
            <pc:sldMk cId="1007356210" sldId="5482"/>
            <ac:spMk id="10" creationId="{3F3F6F96-67E3-284C-3F18-ACD7F84F7E2C}"/>
          </ac:spMkLst>
        </pc:spChg>
        <pc:spChg chg="add mod ord">
          <ac:chgData name="Ward, Reagan" userId="27291eb4-8241-4961-9e69-8c66e34cc5b0" providerId="ADAL" clId="{4EEEF422-79E5-4ED2-9E8C-57196E20F121}" dt="2024-06-26T20:57:54.716" v="1137" actId="404"/>
          <ac:spMkLst>
            <pc:docMk/>
            <pc:sldMk cId="1007356210" sldId="5482"/>
            <ac:spMk id="11" creationId="{381E41DD-6579-B459-A6BD-F9B8F600FB7E}"/>
          </ac:spMkLst>
        </pc:spChg>
        <pc:spChg chg="add mod ord">
          <ac:chgData name="Ward, Reagan" userId="27291eb4-8241-4961-9e69-8c66e34cc5b0" providerId="ADAL" clId="{4EEEF422-79E5-4ED2-9E8C-57196E20F121}" dt="2024-06-26T20:10:14.514" v="135" actId="20577"/>
          <ac:spMkLst>
            <pc:docMk/>
            <pc:sldMk cId="1007356210" sldId="5482"/>
            <ac:spMk id="12" creationId="{0A1ABE81-F32E-A614-ED5A-FFAD3A7D95D4}"/>
          </ac:spMkLst>
        </pc:spChg>
        <pc:spChg chg="add mod ord">
          <ac:chgData name="Ward, Reagan" userId="27291eb4-8241-4961-9e69-8c66e34cc5b0" providerId="ADAL" clId="{4EEEF422-79E5-4ED2-9E8C-57196E20F121}" dt="2024-06-26T20:10:19.079" v="150" actId="20577"/>
          <ac:spMkLst>
            <pc:docMk/>
            <pc:sldMk cId="1007356210" sldId="5482"/>
            <ac:spMk id="13" creationId="{F8213921-7912-7E08-FDFA-445E990CD78A}"/>
          </ac:spMkLst>
        </pc:spChg>
        <pc:spChg chg="add del mod ord">
          <ac:chgData name="Ward, Reagan" userId="27291eb4-8241-4961-9e69-8c66e34cc5b0" providerId="ADAL" clId="{4EEEF422-79E5-4ED2-9E8C-57196E20F121}" dt="2024-06-26T20:14:29.887" v="277"/>
          <ac:spMkLst>
            <pc:docMk/>
            <pc:sldMk cId="1007356210" sldId="5482"/>
            <ac:spMk id="14" creationId="{C35A96E3-AF23-00AD-33BF-366D0C1B6BDE}"/>
          </ac:spMkLst>
        </pc:spChg>
        <pc:spChg chg="add del mod ord">
          <ac:chgData name="Ward, Reagan" userId="27291eb4-8241-4961-9e69-8c66e34cc5b0" providerId="ADAL" clId="{4EEEF422-79E5-4ED2-9E8C-57196E20F121}" dt="2024-06-26T20:14:34.083" v="279"/>
          <ac:spMkLst>
            <pc:docMk/>
            <pc:sldMk cId="1007356210" sldId="5482"/>
            <ac:spMk id="15" creationId="{616605DD-EA35-EE1C-A2A1-CE7DFC347BFB}"/>
          </ac:spMkLst>
        </pc:spChg>
        <pc:spChg chg="add mod">
          <ac:chgData name="Ward, Reagan" userId="27291eb4-8241-4961-9e69-8c66e34cc5b0" providerId="ADAL" clId="{4EEEF422-79E5-4ED2-9E8C-57196E20F121}" dt="2024-06-26T20:14:29.931" v="278" actId="27636"/>
          <ac:spMkLst>
            <pc:docMk/>
            <pc:sldMk cId="1007356210" sldId="5482"/>
            <ac:spMk id="17" creationId="{781C0BA6-4B42-7E9B-7275-FA992C0C1E02}"/>
          </ac:spMkLst>
        </pc:spChg>
        <pc:spChg chg="add mod">
          <ac:chgData name="Ward, Reagan" userId="27291eb4-8241-4961-9e69-8c66e34cc5b0" providerId="ADAL" clId="{4EEEF422-79E5-4ED2-9E8C-57196E20F121}" dt="2024-06-26T20:14:34.125" v="280" actId="27636"/>
          <ac:spMkLst>
            <pc:docMk/>
            <pc:sldMk cId="1007356210" sldId="5482"/>
            <ac:spMk id="18" creationId="{17759269-2AA0-A1E3-E17A-D1B867E1E72A}"/>
          </ac:spMkLst>
        </pc:spChg>
        <pc:graphicFrameChg chg="add mod ord modGraphic">
          <ac:chgData name="Ward, Reagan" userId="27291eb4-8241-4961-9e69-8c66e34cc5b0" providerId="ADAL" clId="{4EEEF422-79E5-4ED2-9E8C-57196E20F121}" dt="2024-06-27T13:20:12.515" v="1259" actId="20577"/>
          <ac:graphicFrameMkLst>
            <pc:docMk/>
            <pc:sldMk cId="1007356210" sldId="5482"/>
            <ac:graphicFrameMk id="16" creationId="{B81C2A6A-B2D8-7096-BA8D-06D3F5E5DC5E}"/>
          </ac:graphicFrameMkLst>
        </pc:graphicFrameChg>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pChg chg="del mod ord">
          <ac:chgData name="Ward, Reagan" userId="27291eb4-8241-4961-9e69-8c66e34cc5b0" providerId="ADAL" clId="{4EEEF422-79E5-4ED2-9E8C-57196E20F121}" dt="2024-06-26T21:17:25.163" v="1139" actId="700"/>
          <ac:spMkLst>
            <pc:docMk/>
            <pc:sldMk cId="2685988123" sldId="5483"/>
            <ac:spMk id="2" creationId="{F86BE725-8290-BC79-E564-41B2D6F391A1}"/>
          </ac:spMkLst>
        </pc:spChg>
        <pc:spChg chg="del">
          <ac:chgData name="Ward, Reagan" userId="27291eb4-8241-4961-9e69-8c66e34cc5b0" providerId="ADAL" clId="{4EEEF422-79E5-4ED2-9E8C-57196E20F121}" dt="2024-06-26T21:17:25.163" v="1139" actId="700"/>
          <ac:spMkLst>
            <pc:docMk/>
            <pc:sldMk cId="2685988123" sldId="5483"/>
            <ac:spMk id="3" creationId="{B9111FD1-727F-7A96-1398-D888FACB3C14}"/>
          </ac:spMkLst>
        </pc:spChg>
        <pc:spChg chg="del mod ord">
          <ac:chgData name="Ward, Reagan" userId="27291eb4-8241-4961-9e69-8c66e34cc5b0" providerId="ADAL" clId="{4EEEF422-79E5-4ED2-9E8C-57196E20F121}" dt="2024-06-26T21:17:25.163" v="1139" actId="700"/>
          <ac:spMkLst>
            <pc:docMk/>
            <pc:sldMk cId="2685988123" sldId="5483"/>
            <ac:spMk id="4" creationId="{8A226F28-A917-9222-0B40-63CB1C2CEBF0}"/>
          </ac:spMkLst>
        </pc:spChg>
        <pc:spChg chg="del">
          <ac:chgData name="Ward, Reagan" userId="27291eb4-8241-4961-9e69-8c66e34cc5b0" providerId="ADAL" clId="{4EEEF422-79E5-4ED2-9E8C-57196E20F121}" dt="2024-06-26T21:17:25.163" v="1139" actId="700"/>
          <ac:spMkLst>
            <pc:docMk/>
            <pc:sldMk cId="2685988123" sldId="5483"/>
            <ac:spMk id="5" creationId="{931F0E5A-51D2-31BD-7F90-37D12D9F323D}"/>
          </ac:spMkLst>
        </pc:spChg>
        <pc:spChg chg="del mod ord">
          <ac:chgData name="Ward, Reagan" userId="27291eb4-8241-4961-9e69-8c66e34cc5b0" providerId="ADAL" clId="{4EEEF422-79E5-4ED2-9E8C-57196E20F121}" dt="2024-06-26T21:17:25.163" v="1139" actId="700"/>
          <ac:spMkLst>
            <pc:docMk/>
            <pc:sldMk cId="2685988123" sldId="5483"/>
            <ac:spMk id="6" creationId="{186555B8-03EF-A07E-2A65-37B357A40C10}"/>
          </ac:spMkLst>
        </pc:spChg>
        <pc:spChg chg="mod ord">
          <ac:chgData name="Ward, Reagan" userId="27291eb4-8241-4961-9e69-8c66e34cc5b0" providerId="ADAL" clId="{4EEEF422-79E5-4ED2-9E8C-57196E20F121}" dt="2024-06-26T21:17:25.163" v="1139" actId="700"/>
          <ac:spMkLst>
            <pc:docMk/>
            <pc:sldMk cId="2685988123" sldId="5483"/>
            <ac:spMk id="7" creationId="{4E79E28B-3FAF-9475-FA0A-E079C5C53916}"/>
          </ac:spMkLst>
        </pc:spChg>
        <pc:spChg chg="del mod ord">
          <ac:chgData name="Ward, Reagan" userId="27291eb4-8241-4961-9e69-8c66e34cc5b0" providerId="ADAL" clId="{4EEEF422-79E5-4ED2-9E8C-57196E20F121}" dt="2024-06-26T21:17:25.163" v="1139" actId="700"/>
          <ac:spMkLst>
            <pc:docMk/>
            <pc:sldMk cId="2685988123" sldId="5483"/>
            <ac:spMk id="8" creationId="{5B50613C-757F-6376-6B21-A4F902F16BC5}"/>
          </ac:spMkLst>
        </pc:spChg>
        <pc:spChg chg="del">
          <ac:chgData name="Ward, Reagan" userId="27291eb4-8241-4961-9e69-8c66e34cc5b0" providerId="ADAL" clId="{4EEEF422-79E5-4ED2-9E8C-57196E20F121}" dt="2024-06-26T21:17:25.163" v="1139" actId="700"/>
          <ac:spMkLst>
            <pc:docMk/>
            <pc:sldMk cId="2685988123" sldId="5483"/>
            <ac:spMk id="9" creationId="{78A110F3-1321-2CEA-779A-5E8541C4B6D5}"/>
          </ac:spMkLst>
        </pc:spChg>
        <pc:spChg chg="add mod ord">
          <ac:chgData name="Ward, Reagan" userId="27291eb4-8241-4961-9e69-8c66e34cc5b0" providerId="ADAL" clId="{4EEEF422-79E5-4ED2-9E8C-57196E20F121}" dt="2024-06-26T21:17:32.800" v="1187" actId="20577"/>
          <ac:spMkLst>
            <pc:docMk/>
            <pc:sldMk cId="2685988123" sldId="5483"/>
            <ac:spMk id="10" creationId="{20880D03-39FF-B641-60A6-FBB49D66F7B2}"/>
          </ac:spMkLst>
        </pc:spChg>
        <pc:spChg chg="add mod ord">
          <ac:chgData name="Ward, Reagan" userId="27291eb4-8241-4961-9e69-8c66e34cc5b0" providerId="ADAL" clId="{4EEEF422-79E5-4ED2-9E8C-57196E20F121}" dt="2024-06-26T21:17:41.282" v="1191" actId="20577"/>
          <ac:spMkLst>
            <pc:docMk/>
            <pc:sldMk cId="2685988123" sldId="5483"/>
            <ac:spMk id="11" creationId="{6ED27E40-CF7A-0E3C-46A1-AD2F6E38B4A4}"/>
          </ac:spMkLst>
        </pc:spChg>
        <pc:spChg chg="add del mod ord">
          <ac:chgData name="Ward, Reagan" userId="27291eb4-8241-4961-9e69-8c66e34cc5b0" providerId="ADAL" clId="{4EEEF422-79E5-4ED2-9E8C-57196E20F121}" dt="2024-06-26T21:17:51.355" v="1194"/>
          <ac:spMkLst>
            <pc:docMk/>
            <pc:sldMk cId="2685988123" sldId="5483"/>
            <ac:spMk id="12" creationId="{8C5D2292-340A-FFBA-6258-A0832A38FD99}"/>
          </ac:spMkLst>
        </pc:spChg>
        <pc:spChg chg="add del mod ord">
          <ac:chgData name="Ward, Reagan" userId="27291eb4-8241-4961-9e69-8c66e34cc5b0" providerId="ADAL" clId="{4EEEF422-79E5-4ED2-9E8C-57196E20F121}" dt="2024-06-26T21:17:55.135" v="1195"/>
          <ac:spMkLst>
            <pc:docMk/>
            <pc:sldMk cId="2685988123" sldId="5483"/>
            <ac:spMk id="13" creationId="{31D1EF89-1EC0-FDC8-EB2B-C15ED5DD7C4C}"/>
          </ac:spMkLst>
        </pc:spChg>
        <pc:spChg chg="add mod">
          <ac:chgData name="Ward, Reagan" userId="27291eb4-8241-4961-9e69-8c66e34cc5b0" providerId="ADAL" clId="{4EEEF422-79E5-4ED2-9E8C-57196E20F121}" dt="2024-06-26T21:17:51.355" v="1194"/>
          <ac:spMkLst>
            <pc:docMk/>
            <pc:sldMk cId="2685988123" sldId="5483"/>
            <ac:spMk id="14" creationId="{AF6D8C21-41D9-7F55-0782-6CEC4C687BF8}"/>
          </ac:spMkLst>
        </pc:spChg>
        <pc:spChg chg="add mod">
          <ac:chgData name="Ward, Reagan" userId="27291eb4-8241-4961-9e69-8c66e34cc5b0" providerId="ADAL" clId="{4EEEF422-79E5-4ED2-9E8C-57196E20F121}" dt="2024-06-26T21:17:55.135" v="1195"/>
          <ac:spMkLst>
            <pc:docMk/>
            <pc:sldMk cId="2685988123" sldId="5483"/>
            <ac:spMk id="15" creationId="{6D37D9B9-52A8-9357-C933-2812A389C722}"/>
          </ac:spMkLst>
        </pc:spChg>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pChg chg="add mod ord">
          <ac:chgData name="Gudka, Dawna" userId="823cceae-331b-41d6-9a63-34ad6d1db55c" providerId="ADAL" clId="{7BA06B81-A001-4ACD-8655-BD163BA37CE7}" dt="2024-06-13T05:36:16.352" v="3645" actId="13244"/>
          <ac:spMkLst>
            <pc:docMk/>
            <pc:sldMk cId="880479634" sldId="301"/>
            <ac:spMk id="2" creationId="{EF54EAED-E7CA-16E4-9373-6F14E40BE5AF}"/>
          </ac:spMkLst>
        </pc:spChg>
        <pc:spChg chg="del mod">
          <ac:chgData name="Gudka, Dawna" userId="823cceae-331b-41d6-9a63-34ad6d1db55c" providerId="ADAL" clId="{7BA06B81-A001-4ACD-8655-BD163BA37CE7}" dt="2024-06-13T05:10:38.762" v="1984" actId="478"/>
          <ac:spMkLst>
            <pc:docMk/>
            <pc:sldMk cId="880479634" sldId="301"/>
            <ac:spMk id="6" creationId="{DD6DA7DF-0837-50E0-02C1-0925B7A5A2B0}"/>
          </ac:spMkLst>
        </pc:spChg>
        <pc:spChg chg="mod">
          <ac:chgData name="Gudka, Dawna" userId="823cceae-331b-41d6-9a63-34ad6d1db55c" providerId="ADAL" clId="{7BA06B81-A001-4ACD-8655-BD163BA37CE7}" dt="2024-06-13T05:38:42.959" v="3695" actId="20577"/>
          <ac:spMkLst>
            <pc:docMk/>
            <pc:sldMk cId="880479634" sldId="301"/>
            <ac:spMk id="8" creationId="{ABFD6915-ADC1-CC9C-B8CD-CA384A60C558}"/>
          </ac:spMkLst>
        </pc:spChg>
        <pc:picChg chg="mod">
          <ac:chgData name="Gudka, Dawna" userId="823cceae-331b-41d6-9a63-34ad6d1db55c" providerId="ADAL" clId="{7BA06B81-A001-4ACD-8655-BD163BA37CE7}" dt="2024-06-13T05:13:25.880" v="2047" actId="14100"/>
          <ac:picMkLst>
            <pc:docMk/>
            <pc:sldMk cId="880479634" sldId="301"/>
            <ac:picMk id="9" creationId="{D8F1B3E6-ADD8-251E-2FCE-7268070FCA89}"/>
          </ac:picMkLst>
        </pc:picChg>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pChg chg="mod">
          <ac:chgData name="Gudka, Dawna" userId="823cceae-331b-41d6-9a63-34ad6d1db55c" providerId="ADAL" clId="{7BA06B81-A001-4ACD-8655-BD163BA37CE7}" dt="2024-06-13T04:55:15.299" v="629" actId="27636"/>
          <ac:spMkLst>
            <pc:docMk/>
            <pc:sldMk cId="3396060537" sldId="5314"/>
            <ac:spMk id="5" creationId="{AF6EB1F5-01CD-901C-27EE-72C2EDD75AA9}"/>
          </ac:spMkLst>
        </pc:spChg>
      </pc:sldChg>
      <pc:sldChg chg="addSp delSp modSp mod">
        <pc:chgData name="Gudka, Dawna" userId="823cceae-331b-41d6-9a63-34ad6d1db55c" providerId="ADAL" clId="{7BA06B81-A001-4ACD-8655-BD163BA37CE7}" dt="2024-06-13T04:59:37.135" v="893" actId="22"/>
        <pc:sldMkLst>
          <pc:docMk/>
          <pc:sldMk cId="1464257442" sldId="5452"/>
        </pc:sldMkLst>
        <pc:spChg chg="add del">
          <ac:chgData name="Gudka, Dawna" userId="823cceae-331b-41d6-9a63-34ad6d1db55c" providerId="ADAL" clId="{7BA06B81-A001-4ACD-8655-BD163BA37CE7}" dt="2024-06-13T04:59:37.135" v="893" actId="22"/>
          <ac:spMkLst>
            <pc:docMk/>
            <pc:sldMk cId="1464257442" sldId="5452"/>
            <ac:spMk id="3" creationId="{9BBAB350-B25D-4977-10BB-14596C320925}"/>
          </ac:spMkLst>
        </pc:spChg>
        <pc:spChg chg="mod">
          <ac:chgData name="Gudka, Dawna" userId="823cceae-331b-41d6-9a63-34ad6d1db55c" providerId="ADAL" clId="{7BA06B81-A001-4ACD-8655-BD163BA37CE7}" dt="2024-06-13T04:54:51.074" v="628" actId="20577"/>
          <ac:spMkLst>
            <pc:docMk/>
            <pc:sldMk cId="1464257442" sldId="5452"/>
            <ac:spMk id="6" creationId="{817B3D93-CCC0-5306-7668-D0F6F017E251}"/>
          </ac:spMkLst>
        </pc:spChg>
        <pc:spChg chg="mod">
          <ac:chgData name="Gudka, Dawna" userId="823cceae-331b-41d6-9a63-34ad6d1db55c" providerId="ADAL" clId="{7BA06B81-A001-4ACD-8655-BD163BA37CE7}" dt="2024-06-13T04:56:05.733" v="670" actId="20577"/>
          <ac:spMkLst>
            <pc:docMk/>
            <pc:sldMk cId="1464257442" sldId="5452"/>
            <ac:spMk id="7" creationId="{A28EC7DC-7995-780C-9DD1-390D0F71AF1D}"/>
          </ac:spMkLst>
        </pc:spChg>
        <pc:graphicFrameChg chg="modGraphic">
          <ac:chgData name="Gudka, Dawna" userId="823cceae-331b-41d6-9a63-34ad6d1db55c" providerId="ADAL" clId="{7BA06B81-A001-4ACD-8655-BD163BA37CE7}" dt="2024-06-13T04:54:36.472" v="592" actId="20577"/>
          <ac:graphicFrameMkLst>
            <pc:docMk/>
            <pc:sldMk cId="1464257442" sldId="5452"/>
            <ac:graphicFrameMk id="9" creationId="{BE6DBE5B-6613-480C-7673-649F61C9968C}"/>
          </ac:graphicFrameMkLst>
        </pc:graphicFrameChg>
      </pc:sldChg>
      <pc:sldChg chg="addSp modSp mod">
        <pc:chgData name="Gudka, Dawna" userId="823cceae-331b-41d6-9a63-34ad6d1db55c" providerId="ADAL" clId="{7BA06B81-A001-4ACD-8655-BD163BA37CE7}" dt="2024-06-13T05:41:52.217" v="3845" actId="20577"/>
        <pc:sldMkLst>
          <pc:docMk/>
          <pc:sldMk cId="1360257167" sldId="5453"/>
        </pc:sldMkLst>
        <pc:spChg chg="add mod">
          <ac:chgData name="Gudka, Dawna" userId="823cceae-331b-41d6-9a63-34ad6d1db55c" providerId="ADAL" clId="{7BA06B81-A001-4ACD-8655-BD163BA37CE7}" dt="2024-06-13T05:40:18.243" v="3802" actId="33524"/>
          <ac:spMkLst>
            <pc:docMk/>
            <pc:sldMk cId="1360257167" sldId="5453"/>
            <ac:spMk id="2" creationId="{7B575D83-1327-6725-6B62-60992FB4737B}"/>
          </ac:spMkLst>
        </pc:spChg>
        <pc:spChg chg="mod">
          <ac:chgData name="Gudka, Dawna" userId="823cceae-331b-41d6-9a63-34ad6d1db55c" providerId="ADAL" clId="{7BA06B81-A001-4ACD-8655-BD163BA37CE7}" dt="2024-06-13T05:06:19.733" v="1673" actId="20577"/>
          <ac:spMkLst>
            <pc:docMk/>
            <pc:sldMk cId="1360257167" sldId="5453"/>
            <ac:spMk id="7" creationId="{A3D6EAC0-17D3-B021-92CD-AFF67B2C6903}"/>
          </ac:spMkLst>
        </pc:spChg>
        <pc:spChg chg="mod">
          <ac:chgData name="Gudka, Dawna" userId="823cceae-331b-41d6-9a63-34ad6d1db55c" providerId="ADAL" clId="{7BA06B81-A001-4ACD-8655-BD163BA37CE7}" dt="2024-06-13T05:41:52.217" v="3845" actId="20577"/>
          <ac:spMkLst>
            <pc:docMk/>
            <pc:sldMk cId="1360257167" sldId="5453"/>
            <ac:spMk id="8" creationId="{D6504B4B-6829-E849-F7AC-00D6C78E1D0B}"/>
          </ac:spMkLst>
        </pc:spChg>
      </pc:sldChg>
      <pc:sldChg chg="modSp mod ord">
        <pc:chgData name="Gudka, Dawna" userId="823cceae-331b-41d6-9a63-34ad6d1db55c" providerId="ADAL" clId="{7BA06B81-A001-4ACD-8655-BD163BA37CE7}" dt="2024-06-13T13:20:32.958" v="4034" actId="13926"/>
        <pc:sldMkLst>
          <pc:docMk/>
          <pc:sldMk cId="1405902670" sldId="5458"/>
        </pc:sldMkLst>
        <pc:spChg chg="mod">
          <ac:chgData name="Gudka, Dawna" userId="823cceae-331b-41d6-9a63-34ad6d1db55c" providerId="ADAL" clId="{7BA06B81-A001-4ACD-8655-BD163BA37CE7}" dt="2024-06-13T05:14:55.605" v="2235" actId="20577"/>
          <ac:spMkLst>
            <pc:docMk/>
            <pc:sldMk cId="1405902670" sldId="5458"/>
            <ac:spMk id="6" creationId="{817B3D93-CCC0-5306-7668-D0F6F017E251}"/>
          </ac:spMkLst>
        </pc:spChg>
        <pc:spChg chg="mod">
          <ac:chgData name="Gudka, Dawna" userId="823cceae-331b-41d6-9a63-34ad6d1db55c" providerId="ADAL" clId="{7BA06B81-A001-4ACD-8655-BD163BA37CE7}" dt="2024-06-13T05:15:36.544" v="2299" actId="27636"/>
          <ac:spMkLst>
            <pc:docMk/>
            <pc:sldMk cId="1405902670" sldId="5458"/>
            <ac:spMk id="7" creationId="{A28EC7DC-7995-780C-9DD1-390D0F71AF1D}"/>
          </ac:spMkLst>
        </pc:spChg>
        <pc:graphicFrameChg chg="modGraphic">
          <ac:chgData name="Gudka, Dawna" userId="823cceae-331b-41d6-9a63-34ad6d1db55c" providerId="ADAL" clId="{7BA06B81-A001-4ACD-8655-BD163BA37CE7}" dt="2024-06-13T13:20:32.958" v="4034" actId="13926"/>
          <ac:graphicFrameMkLst>
            <pc:docMk/>
            <pc:sldMk cId="1405902670" sldId="5458"/>
            <ac:graphicFrameMk id="9" creationId="{BE6DBE5B-6613-480C-7673-649F61C9968C}"/>
          </ac:graphicFrameMkLst>
        </pc:graphicFrameChg>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pChg chg="add del mod">
          <ac:chgData name="Gudka, Dawna" userId="823cceae-331b-41d6-9a63-34ad6d1db55c" providerId="ADAL" clId="{7BA06B81-A001-4ACD-8655-BD163BA37CE7}" dt="2024-06-13T04:57:21.001" v="678" actId="478"/>
          <ac:spMkLst>
            <pc:docMk/>
            <pc:sldMk cId="575234820" sldId="5463"/>
            <ac:spMk id="4" creationId="{3273FCC8-4A9F-444F-6714-00F16DC2DB0E}"/>
          </ac:spMkLst>
        </pc:spChg>
        <pc:spChg chg="add mod">
          <ac:chgData name="Gudka, Dawna" userId="823cceae-331b-41d6-9a63-34ad6d1db55c" providerId="ADAL" clId="{7BA06B81-A001-4ACD-8655-BD163BA37CE7}" dt="2024-06-13T13:19:38.826" v="4033" actId="20577"/>
          <ac:spMkLst>
            <pc:docMk/>
            <pc:sldMk cId="575234820" sldId="5463"/>
            <ac:spMk id="5" creationId="{BDDF6E73-149B-0B4A-2552-021CE67444C6}"/>
          </ac:spMkLst>
        </pc:spChg>
        <pc:spChg chg="mod">
          <ac:chgData name="Gudka, Dawna" userId="823cceae-331b-41d6-9a63-34ad6d1db55c" providerId="ADAL" clId="{7BA06B81-A001-4ACD-8655-BD163BA37CE7}" dt="2024-06-13T05:39:03.564" v="3732" actId="14100"/>
          <ac:spMkLst>
            <pc:docMk/>
            <pc:sldMk cId="575234820" sldId="5463"/>
            <ac:spMk id="20" creationId="{49EFEE59-E129-976B-614D-D6B91A3080B9}"/>
          </ac:spMkLst>
        </pc:spChg>
        <pc:spChg chg="del mod">
          <ac:chgData name="Gudka, Dawna" userId="823cceae-331b-41d6-9a63-34ad6d1db55c" providerId="ADAL" clId="{7BA06B81-A001-4ACD-8655-BD163BA37CE7}" dt="2024-06-13T04:57:19.158" v="677" actId="478"/>
          <ac:spMkLst>
            <pc:docMk/>
            <pc:sldMk cId="575234820" sldId="5463"/>
            <ac:spMk id="21" creationId="{ED5B9BC6-DA21-9F09-374C-592F1783DA04}"/>
          </ac:spMkLst>
        </pc:spChg>
        <pc:spChg chg="mod">
          <ac:chgData name="Gudka, Dawna" userId="823cceae-331b-41d6-9a63-34ad6d1db55c" providerId="ADAL" clId="{7BA06B81-A001-4ACD-8655-BD163BA37CE7}" dt="2024-06-13T04:57:46.175" v="824" actId="27636"/>
          <ac:spMkLst>
            <pc:docMk/>
            <pc:sldMk cId="575234820" sldId="5463"/>
            <ac:spMk id="27" creationId="{E1DB1521-6ABC-A840-9449-352D4AA1CB18}"/>
          </ac:spMkLst>
        </pc:spChg>
        <pc:spChg chg="mod">
          <ac:chgData name="Gudka, Dawna" userId="823cceae-331b-41d6-9a63-34ad6d1db55c" providerId="ADAL" clId="{7BA06B81-A001-4ACD-8655-BD163BA37CE7}" dt="2024-06-13T04:58:29.135" v="889" actId="20577"/>
          <ac:spMkLst>
            <pc:docMk/>
            <pc:sldMk cId="575234820" sldId="5463"/>
            <ac:spMk id="28" creationId="{EDCB9D10-64FA-65E4-F789-9C639188A1A4}"/>
          </ac:spMkLst>
        </pc:spChg>
        <pc:picChg chg="del mod">
          <ac:chgData name="Gudka, Dawna" userId="823cceae-331b-41d6-9a63-34ad6d1db55c" providerId="ADAL" clId="{7BA06B81-A001-4ACD-8655-BD163BA37CE7}" dt="2024-06-13T04:57:11.872" v="675" actId="478"/>
          <ac:picMkLst>
            <pc:docMk/>
            <pc:sldMk cId="575234820" sldId="5463"/>
            <ac:picMk id="26" creationId="{27D53B4D-6D4D-D1A3-2D9C-A5C6FFEACB91}"/>
          </ac:picMkLst>
        </pc:picChg>
      </pc:sldChg>
      <pc:sldChg chg="modSp add del mod ord">
        <pc:chgData name="Gudka, Dawna" userId="823cceae-331b-41d6-9a63-34ad6d1db55c" providerId="ADAL" clId="{7BA06B81-A001-4ACD-8655-BD163BA37CE7}" dt="2024-06-13T05:09:25.888" v="1814" actId="2696"/>
        <pc:sldMkLst>
          <pc:docMk/>
          <pc:sldMk cId="328086365" sldId="5464"/>
        </pc:sldMkLst>
        <pc:spChg chg="mod">
          <ac:chgData name="Gudka, Dawna" userId="823cceae-331b-41d6-9a63-34ad6d1db55c" providerId="ADAL" clId="{7BA06B81-A001-4ACD-8655-BD163BA37CE7}" dt="2024-06-13T05:06:04.321" v="1664" actId="20577"/>
          <ac:spMkLst>
            <pc:docMk/>
            <pc:sldMk cId="328086365" sldId="5464"/>
            <ac:spMk id="20" creationId="{49EFEE59-E129-976B-614D-D6B91A3080B9}"/>
          </ac:spMkLst>
        </pc:spChg>
      </pc:sldChg>
      <pc:sldChg chg="addSp delSp modSp add mod ord">
        <pc:chgData name="Gudka, Dawna" userId="823cceae-331b-41d6-9a63-34ad6d1db55c" providerId="ADAL" clId="{7BA06B81-A001-4ACD-8655-BD163BA37CE7}" dt="2024-06-13T05:35:47.226" v="3616" actId="962"/>
        <pc:sldMkLst>
          <pc:docMk/>
          <pc:sldMk cId="2968826480" sldId="5465"/>
        </pc:sldMkLst>
        <pc:spChg chg="add mod">
          <ac:chgData name="Gudka, Dawna" userId="823cceae-331b-41d6-9a63-34ad6d1db55c" providerId="ADAL" clId="{7BA06B81-A001-4ACD-8655-BD163BA37CE7}" dt="2024-06-13T05:34:56.810" v="3518" actId="20577"/>
          <ac:spMkLst>
            <pc:docMk/>
            <pc:sldMk cId="2968826480" sldId="5465"/>
            <ac:spMk id="9" creationId="{0F241BD3-801F-0A14-29D9-9D95C7187E72}"/>
          </ac:spMkLst>
        </pc:spChg>
        <pc:spChg chg="mod">
          <ac:chgData name="Gudka, Dawna" userId="823cceae-331b-41d6-9a63-34ad6d1db55c" providerId="ADAL" clId="{7BA06B81-A001-4ACD-8655-BD163BA37CE7}" dt="2024-06-13T05:33:43.147" v="3324" actId="20577"/>
          <ac:spMkLst>
            <pc:docMk/>
            <pc:sldMk cId="2968826480" sldId="5465"/>
            <ac:spMk id="20" creationId="{49EFEE59-E129-976B-614D-D6B91A3080B9}"/>
          </ac:spMkLst>
        </pc:spChg>
        <pc:spChg chg="mod">
          <ac:chgData name="Gudka, Dawna" userId="823cceae-331b-41d6-9a63-34ad6d1db55c" providerId="ADAL" clId="{7BA06B81-A001-4ACD-8655-BD163BA37CE7}" dt="2024-06-13T05:09:54.063" v="1915" actId="20577"/>
          <ac:spMkLst>
            <pc:docMk/>
            <pc:sldMk cId="2968826480" sldId="5465"/>
            <ac:spMk id="27" creationId="{E1DB1521-6ABC-A840-9449-352D4AA1CB18}"/>
          </ac:spMkLst>
        </pc:spChg>
        <pc:spChg chg="mod">
          <ac:chgData name="Gudka, Dawna" userId="823cceae-331b-41d6-9a63-34ad6d1db55c" providerId="ADAL" clId="{7BA06B81-A001-4ACD-8655-BD163BA37CE7}" dt="2024-06-13T05:10:12.803" v="1982" actId="20577"/>
          <ac:spMkLst>
            <pc:docMk/>
            <pc:sldMk cId="2968826480" sldId="5465"/>
            <ac:spMk id="28" creationId="{EDCB9D10-64FA-65E4-F789-9C639188A1A4}"/>
          </ac:spMkLst>
        </pc:spChg>
        <pc:picChg chg="add del mod">
          <ac:chgData name="Gudka, Dawna" userId="823cceae-331b-41d6-9a63-34ad6d1db55c" providerId="ADAL" clId="{7BA06B81-A001-4ACD-8655-BD163BA37CE7}" dt="2024-06-13T05:33:22.065" v="3230" actId="478"/>
          <ac:picMkLst>
            <pc:docMk/>
            <pc:sldMk cId="2968826480" sldId="5465"/>
            <ac:picMk id="2" creationId="{05C0121C-77CF-49B4-ED0E-A56DC3B265F6}"/>
          </ac:picMkLst>
        </pc:picChg>
        <pc:picChg chg="add del">
          <ac:chgData name="Gudka, Dawna" userId="823cceae-331b-41d6-9a63-34ad6d1db55c" providerId="ADAL" clId="{7BA06B81-A001-4ACD-8655-BD163BA37CE7}" dt="2024-06-13T05:27:09.836" v="2702" actId="478"/>
          <ac:picMkLst>
            <pc:docMk/>
            <pc:sldMk cId="2968826480" sldId="5465"/>
            <ac:picMk id="5" creationId="{BEE44C00-F4E6-BDE8-9ECB-461FA116DACA}"/>
          </ac:picMkLst>
        </pc:picChg>
        <pc:picChg chg="add del mod">
          <ac:chgData name="Gudka, Dawna" userId="823cceae-331b-41d6-9a63-34ad6d1db55c" providerId="ADAL" clId="{7BA06B81-A001-4ACD-8655-BD163BA37CE7}" dt="2024-06-13T05:33:22.903" v="3231" actId="478"/>
          <ac:picMkLst>
            <pc:docMk/>
            <pc:sldMk cId="2968826480" sldId="5465"/>
            <ac:picMk id="7" creationId="{A07DBC9E-7369-DF90-0210-91E745F2F208}"/>
          </ac:picMkLst>
        </pc:picChg>
        <pc:picChg chg="add mod">
          <ac:chgData name="Gudka, Dawna" userId="823cceae-331b-41d6-9a63-34ad6d1db55c" providerId="ADAL" clId="{7BA06B81-A001-4ACD-8655-BD163BA37CE7}" dt="2024-06-13T05:35:47.226" v="3616" actId="962"/>
          <ac:picMkLst>
            <pc:docMk/>
            <pc:sldMk cId="2968826480" sldId="5465"/>
            <ac:picMk id="8" creationId="{7731069C-4761-41D7-39DA-95073E9EA18A}"/>
          </ac:picMkLst>
        </pc:picChg>
      </pc:sldChg>
      <pc:sldChg chg="addSp modSp add mod ord">
        <pc:chgData name="Gudka, Dawna" userId="823cceae-331b-41d6-9a63-34ad6d1db55c" providerId="ADAL" clId="{7BA06B81-A001-4ACD-8655-BD163BA37CE7}" dt="2024-06-13T05:42:10.103" v="3883" actId="20577"/>
        <pc:sldMkLst>
          <pc:docMk/>
          <pc:sldMk cId="2823243994" sldId="5466"/>
        </pc:sldMkLst>
        <pc:spChg chg="add mod">
          <ac:chgData name="Gudka, Dawna" userId="823cceae-331b-41d6-9a63-34ad6d1db55c" providerId="ADAL" clId="{7BA06B81-A001-4ACD-8655-BD163BA37CE7}" dt="2024-06-13T05:40:33.326" v="3804" actId="1076"/>
          <ac:spMkLst>
            <pc:docMk/>
            <pc:sldMk cId="2823243994" sldId="5466"/>
            <ac:spMk id="2" creationId="{E6B9BF18-F204-3D2C-0F21-EA344F93E375}"/>
          </ac:spMkLst>
        </pc:spChg>
        <pc:spChg chg="mod">
          <ac:chgData name="Gudka, Dawna" userId="823cceae-331b-41d6-9a63-34ad6d1db55c" providerId="ADAL" clId="{7BA06B81-A001-4ACD-8655-BD163BA37CE7}" dt="2024-06-13T05:14:10.755" v="2081" actId="20577"/>
          <ac:spMkLst>
            <pc:docMk/>
            <pc:sldMk cId="2823243994" sldId="5466"/>
            <ac:spMk id="7" creationId="{A3D6EAC0-17D3-B021-92CD-AFF67B2C6903}"/>
          </ac:spMkLst>
        </pc:spChg>
        <pc:spChg chg="mod">
          <ac:chgData name="Gudka, Dawna" userId="823cceae-331b-41d6-9a63-34ad6d1db55c" providerId="ADAL" clId="{7BA06B81-A001-4ACD-8655-BD163BA37CE7}" dt="2024-06-13T05:42:10.103" v="3883" actId="20577"/>
          <ac:spMkLst>
            <pc:docMk/>
            <pc:sldMk cId="2823243994" sldId="5466"/>
            <ac:spMk id="8" creationId="{D6504B4B-6829-E849-F7AC-00D6C78E1D0B}"/>
          </ac:spMkLst>
        </pc:spChg>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pChg chg="add del mod">
          <ac:chgData name="Gudka, Dawna" userId="823cceae-331b-41d6-9a63-34ad6d1db55c" providerId="ADAL" clId="{7BA06B81-A001-4ACD-8655-BD163BA37CE7}" dt="2024-06-13T05:28:19.070" v="2776"/>
          <ac:spMkLst>
            <pc:docMk/>
            <pc:sldMk cId="3774009915" sldId="5467"/>
            <ac:spMk id="2" creationId="{C14DC8D1-84DA-0BC6-F6BC-24180EB717BC}"/>
          </ac:spMkLst>
        </pc:spChg>
        <pc:spChg chg="ord">
          <ac:chgData name="Gudka, Dawna" userId="823cceae-331b-41d6-9a63-34ad6d1db55c" providerId="ADAL" clId="{7BA06B81-A001-4ACD-8655-BD163BA37CE7}" dt="2024-06-13T05:37:27.784" v="3654" actId="13244"/>
          <ac:spMkLst>
            <pc:docMk/>
            <pc:sldMk cId="3774009915" sldId="5467"/>
            <ac:spMk id="3" creationId="{9E936801-2838-36D0-7699-EE5C61C3F7A2}"/>
          </ac:spMkLst>
        </pc:spChg>
        <pc:spChg chg="add mod ord">
          <ac:chgData name="Gudka, Dawna" userId="823cceae-331b-41d6-9a63-34ad6d1db55c" providerId="ADAL" clId="{7BA06B81-A001-4ACD-8655-BD163BA37CE7}" dt="2024-06-13T05:36:28.870" v="3646" actId="13244"/>
          <ac:spMkLst>
            <pc:docMk/>
            <pc:sldMk cId="3774009915" sldId="5467"/>
            <ac:spMk id="4" creationId="{6DA5B460-808A-4E29-20E8-E8B80DC40277}"/>
          </ac:spMkLst>
        </pc:spChg>
        <pc:spChg chg="mod">
          <ac:chgData name="Gudka, Dawna" userId="823cceae-331b-41d6-9a63-34ad6d1db55c" providerId="ADAL" clId="{7BA06B81-A001-4ACD-8655-BD163BA37CE7}" dt="2024-06-13T05:28:17.434" v="2774" actId="14100"/>
          <ac:spMkLst>
            <pc:docMk/>
            <pc:sldMk cId="3774009915" sldId="5467"/>
            <ac:spMk id="20" creationId="{49EFEE59-E129-976B-614D-D6B91A3080B9}"/>
          </ac:spMkLst>
        </pc:spChg>
        <pc:spChg chg="ord">
          <ac:chgData name="Gudka, Dawna" userId="823cceae-331b-41d6-9a63-34ad6d1db55c" providerId="ADAL" clId="{7BA06B81-A001-4ACD-8655-BD163BA37CE7}" dt="2024-06-13T05:37:08.520" v="3650" actId="13244"/>
          <ac:spMkLst>
            <pc:docMk/>
            <pc:sldMk cId="3774009915" sldId="5467"/>
            <ac:spMk id="27" creationId="{E1DB1521-6ABC-A840-9449-352D4AA1CB18}"/>
          </ac:spMkLst>
        </pc:spChg>
        <pc:spChg chg="ord">
          <ac:chgData name="Gudka, Dawna" userId="823cceae-331b-41d6-9a63-34ad6d1db55c" providerId="ADAL" clId="{7BA06B81-A001-4ACD-8655-BD163BA37CE7}" dt="2024-06-13T05:37:30.597" v="3655" actId="13244"/>
          <ac:spMkLst>
            <pc:docMk/>
            <pc:sldMk cId="3774009915" sldId="5467"/>
            <ac:spMk id="28" creationId="{EDCB9D10-64FA-65E4-F789-9C639188A1A4}"/>
          </ac:spMkLst>
        </pc:spChg>
        <pc:picChg chg="add mod ord">
          <ac:chgData name="Gudka, Dawna" userId="823cceae-331b-41d6-9a63-34ad6d1db55c" providerId="ADAL" clId="{7BA06B81-A001-4ACD-8655-BD163BA37CE7}" dt="2024-06-13T05:37:13.414" v="3651" actId="13244"/>
          <ac:picMkLst>
            <pc:docMk/>
            <pc:sldMk cId="3774009915" sldId="5467"/>
            <ac:picMk id="5" creationId="{865A9340-D3D9-F04E-D19C-DA90A5214463}"/>
          </ac:picMkLst>
        </pc:picChg>
        <pc:picChg chg="add mod ord modCrop">
          <ac:chgData name="Gudka, Dawna" userId="823cceae-331b-41d6-9a63-34ad6d1db55c" providerId="ADAL" clId="{7BA06B81-A001-4ACD-8655-BD163BA37CE7}" dt="2024-06-13T05:37:23.689" v="3653" actId="962"/>
          <ac:picMkLst>
            <pc:docMk/>
            <pc:sldMk cId="3774009915" sldId="5467"/>
            <ac:picMk id="6" creationId="{98217C80-0984-3303-DB57-E385C7EEF91E}"/>
          </ac:picMkLst>
        </pc:picChg>
      </pc:sldChg>
      <pc:sldChg chg="modSp add mod">
        <pc:chgData name="Gudka, Dawna" userId="823cceae-331b-41d6-9a63-34ad6d1db55c" providerId="ADAL" clId="{7BA06B81-A001-4ACD-8655-BD163BA37CE7}" dt="2024-06-13T05:37:52.130" v="3657" actId="13244"/>
        <pc:sldMkLst>
          <pc:docMk/>
          <pc:sldMk cId="925303632" sldId="5468"/>
        </pc:sldMkLst>
        <pc:picChg chg="mod">
          <ac:chgData name="Gudka, Dawna" userId="823cceae-331b-41d6-9a63-34ad6d1db55c" providerId="ADAL" clId="{7BA06B81-A001-4ACD-8655-BD163BA37CE7}" dt="2024-06-13T05:37:52.130" v="3657" actId="13244"/>
          <ac:picMkLst>
            <pc:docMk/>
            <pc:sldMk cId="925303632" sldId="5468"/>
            <ac:picMk id="2" creationId="{05C0121C-77CF-49B4-ED0E-A56DC3B265F6}"/>
          </ac:picMkLst>
        </pc:picChg>
        <pc:picChg chg="mod ord">
          <ac:chgData name="Gudka, Dawna" userId="823cceae-331b-41d6-9a63-34ad6d1db55c" providerId="ADAL" clId="{7BA06B81-A001-4ACD-8655-BD163BA37CE7}" dt="2024-06-13T05:37:47.432" v="3656" actId="13244"/>
          <ac:picMkLst>
            <pc:docMk/>
            <pc:sldMk cId="925303632" sldId="5468"/>
            <ac:picMk id="7" creationId="{A07DBC9E-7369-DF90-0210-91E745F2F208}"/>
          </ac:picMkLst>
        </pc:picChg>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pChg chg="mod">
          <ac:chgData name="Rhodes, Tara" userId="S::rhodes_t@cde.state.co.us::566307b0-1e17-4826-87e1-0feb85a922f2" providerId="AD" clId="Web-{9C5762E8-7993-1D1C-454D-0C7C3B89157A}" dt="2024-07-11T05:39:10.723" v="63" actId="20577"/>
          <ac:spMkLst>
            <pc:docMk/>
            <pc:sldMk cId="3555346656" sldId="5503"/>
            <ac:spMk id="5" creationId="{2052F808-F3B5-0491-0FA0-6BC8B77C6DC3}"/>
          </ac:spMkLst>
        </pc:spChg>
      </pc:sldChg>
      <pc:sldChg chg="modSp ord">
        <pc:chgData name="Rhodes, Tara" userId="S::rhodes_t@cde.state.co.us::566307b0-1e17-4826-87e1-0feb85a922f2" providerId="AD" clId="Web-{9C5762E8-7993-1D1C-454D-0C7C3B89157A}" dt="2024-07-11T06:13:16.846" v="1098" actId="20577"/>
        <pc:sldMkLst>
          <pc:docMk/>
          <pc:sldMk cId="1153930597" sldId="5504"/>
        </pc:sldMkLst>
        <pc:spChg chg="mod">
          <ac:chgData name="Rhodes, Tara" userId="S::rhodes_t@cde.state.co.us::566307b0-1e17-4826-87e1-0feb85a922f2" providerId="AD" clId="Web-{9C5762E8-7993-1D1C-454D-0C7C3B89157A}" dt="2024-07-11T05:48:31.303" v="233" actId="20577"/>
          <ac:spMkLst>
            <pc:docMk/>
            <pc:sldMk cId="1153930597" sldId="5504"/>
            <ac:spMk id="5" creationId="{470750BE-39D7-3CB7-2A3A-838DFB659F1E}"/>
          </ac:spMkLst>
        </pc:spChg>
        <pc:spChg chg="mod">
          <ac:chgData name="Rhodes, Tara" userId="S::rhodes_t@cde.state.co.us::566307b0-1e17-4826-87e1-0feb85a922f2" providerId="AD" clId="Web-{9C5762E8-7993-1D1C-454D-0C7C3B89157A}" dt="2024-07-11T06:13:16.846" v="1098" actId="20577"/>
          <ac:spMkLst>
            <pc:docMk/>
            <pc:sldMk cId="1153930597" sldId="5504"/>
            <ac:spMk id="6" creationId="{6830CC07-B20E-26DD-4E6E-5D4DFAF184F5}"/>
          </ac:spMkLst>
        </pc:spChg>
        <pc:spChg chg="mod">
          <ac:chgData name="Rhodes, Tara" userId="S::rhodes_t@cde.state.co.us::566307b0-1e17-4826-87e1-0feb85a922f2" providerId="AD" clId="Web-{9C5762E8-7993-1D1C-454D-0C7C3B89157A}" dt="2024-07-11T05:39:18.989" v="67" actId="20577"/>
          <ac:spMkLst>
            <pc:docMk/>
            <pc:sldMk cId="1153930597" sldId="5504"/>
            <ac:spMk id="7" creationId="{9E0B5068-C35B-2EF4-93D4-09BCA09408A2}"/>
          </ac:spMkLst>
        </pc:spChg>
        <pc:spChg chg="mod">
          <ac:chgData name="Rhodes, Tara" userId="S::rhodes_t@cde.state.co.us::566307b0-1e17-4826-87e1-0feb85a922f2" providerId="AD" clId="Web-{9C5762E8-7993-1D1C-454D-0C7C3B89157A}" dt="2024-07-11T05:39:27.583" v="74" actId="20577"/>
          <ac:spMkLst>
            <pc:docMk/>
            <pc:sldMk cId="1153930597" sldId="5504"/>
            <ac:spMk id="8" creationId="{17E9B64D-6E89-6B54-E177-52982FC3E644}"/>
          </ac:spMkLst>
        </pc:spChg>
      </pc:sldChg>
      <pc:sldChg chg="modSp">
        <pc:chgData name="Rhodes, Tara" userId="S::rhodes_t@cde.state.co.us::566307b0-1e17-4826-87e1-0feb85a922f2" providerId="AD" clId="Web-{9C5762E8-7993-1D1C-454D-0C7C3B89157A}" dt="2024-07-11T05:39:05.520" v="59" actId="20577"/>
        <pc:sldMkLst>
          <pc:docMk/>
          <pc:sldMk cId="1684126465" sldId="5505"/>
        </pc:sldMkLst>
        <pc:spChg chg="mod">
          <ac:chgData name="Rhodes, Tara" userId="S::rhodes_t@cde.state.co.us::566307b0-1e17-4826-87e1-0feb85a922f2" providerId="AD" clId="Web-{9C5762E8-7993-1D1C-454D-0C7C3B89157A}" dt="2024-07-11T05:39:05.520" v="59" actId="20577"/>
          <ac:spMkLst>
            <pc:docMk/>
            <pc:sldMk cId="1684126465" sldId="5505"/>
            <ac:spMk id="7" creationId="{910C92F8-84BB-A0F6-2072-1E6FA7614CCE}"/>
          </ac:spMkLst>
        </pc:spChg>
        <pc:spChg chg="mod">
          <ac:chgData name="Rhodes, Tara" userId="S::rhodes_t@cde.state.co.us::566307b0-1e17-4826-87e1-0feb85a922f2" providerId="AD" clId="Web-{9C5762E8-7993-1D1C-454D-0C7C3B89157A}" dt="2024-07-11T05:39:03.285" v="58" actId="20577"/>
          <ac:spMkLst>
            <pc:docMk/>
            <pc:sldMk cId="1684126465" sldId="5505"/>
            <ac:spMk id="8" creationId="{6238A364-2656-DEFC-82C2-E49857A0F6FF}"/>
          </ac:spMkLst>
        </pc:spChg>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pChg chg="mod">
          <ac:chgData name="Rhodes, Tara" userId="S::rhodes_t@cde.state.co.us::566307b0-1e17-4826-87e1-0feb85a922f2" providerId="AD" clId="Web-{9C5762E8-7993-1D1C-454D-0C7C3B89157A}" dt="2024-07-11T05:55:09.562" v="339" actId="20577"/>
          <ac:spMkLst>
            <pc:docMk/>
            <pc:sldMk cId="2394703095" sldId="5507"/>
            <ac:spMk id="5" creationId="{470750BE-39D7-3CB7-2A3A-838DFB659F1E}"/>
          </ac:spMkLst>
        </pc:spChg>
        <pc:spChg chg="mod">
          <ac:chgData name="Rhodes, Tara" userId="S::rhodes_t@cde.state.co.us::566307b0-1e17-4826-87e1-0feb85a922f2" providerId="AD" clId="Web-{9C5762E8-7993-1D1C-454D-0C7C3B89157A}" dt="2024-07-11T06:22:00.751" v="1636" actId="20577"/>
          <ac:spMkLst>
            <pc:docMk/>
            <pc:sldMk cId="2394703095" sldId="5507"/>
            <ac:spMk id="6" creationId="{6830CC07-B20E-26DD-4E6E-5D4DFAF184F5}"/>
          </ac:spMkLst>
        </pc:spChg>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pChg chg="add mod">
          <ac:chgData name="Rhodes, Tara" userId="S::rhodes_t@cde.state.co.us::566307b0-1e17-4826-87e1-0feb85a922f2" providerId="AD" clId="Web-{9C5762E8-7993-1D1C-454D-0C7C3B89157A}" dt="2024-07-11T06:22:42.455" v="1672" actId="20577"/>
          <ac:spMkLst>
            <pc:docMk/>
            <pc:sldMk cId="3224510367" sldId="5508"/>
            <ac:spMk id="2" creationId="{BA5C7D90-F024-E25A-8BEB-74E7F84DBB0A}"/>
          </ac:spMkLst>
        </pc:spChg>
        <pc:spChg chg="mod">
          <ac:chgData name="Rhodes, Tara" userId="S::rhodes_t@cde.state.co.us::566307b0-1e17-4826-87e1-0feb85a922f2" providerId="AD" clId="Web-{9C5762E8-7993-1D1C-454D-0C7C3B89157A}" dt="2024-07-11T06:02:47.290" v="678" actId="20577"/>
          <ac:spMkLst>
            <pc:docMk/>
            <pc:sldMk cId="3224510367" sldId="5508"/>
            <ac:spMk id="5" creationId="{470750BE-39D7-3CB7-2A3A-838DFB659F1E}"/>
          </ac:spMkLst>
        </pc:spChg>
        <pc:spChg chg="mod">
          <ac:chgData name="Rhodes, Tara" userId="S::rhodes_t@cde.state.co.us::566307b0-1e17-4826-87e1-0feb85a922f2" providerId="AD" clId="Web-{9C5762E8-7993-1D1C-454D-0C7C3B89157A}" dt="2024-07-11T06:02:55.478" v="679" actId="20577"/>
          <ac:spMkLst>
            <pc:docMk/>
            <pc:sldMk cId="3224510367" sldId="5508"/>
            <ac:spMk id="6" creationId="{6830CC07-B20E-26DD-4E6E-5D4DFAF184F5}"/>
          </ac:spMkLst>
        </pc:spChg>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pChg chg="add mod">
          <ac:chgData name="Rhodes, Tara" userId="S::rhodes_t@cde.state.co.us::566307b0-1e17-4826-87e1-0feb85a922f2" providerId="AD" clId="Web-{9C5762E8-7993-1D1C-454D-0C7C3B89157A}" dt="2024-07-11T06:15:35.458" v="1185" actId="20577"/>
          <ac:spMkLst>
            <pc:docMk/>
            <pc:sldMk cId="1183411577" sldId="5509"/>
            <ac:spMk id="2" creationId="{DD3356A0-7F78-EBB1-9B6B-B92D91313B5D}"/>
          </ac:spMkLst>
        </pc:spChg>
        <pc:spChg chg="mod">
          <ac:chgData name="Rhodes, Tara" userId="S::rhodes_t@cde.state.co.us::566307b0-1e17-4826-87e1-0feb85a922f2" providerId="AD" clId="Web-{9C5762E8-7993-1D1C-454D-0C7C3B89157A}" dt="2024-07-11T06:03:18.900" v="707" actId="20577"/>
          <ac:spMkLst>
            <pc:docMk/>
            <pc:sldMk cId="1183411577" sldId="5509"/>
            <ac:spMk id="5" creationId="{470750BE-39D7-3CB7-2A3A-838DFB659F1E}"/>
          </ac:spMkLst>
        </pc:spChg>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sldMasterChg chg="addSldLayout">
        <pc:chgData name="Chaffin,Melissa" userId="S::chaffin_m@cde.state.co.us::21f0136b-23e1-4eef-9c4f-f29e4cc3ac56" providerId="AD" clId="Web-{ACE8396C-934E-5E93-C3BA-6F7C7425339F}" dt="2024-05-15T21:24:02.348" v="11"/>
        <pc:sldMasterMkLst>
          <pc:docMk/>
          <pc:sldMasterMk cId="2150711039" sldId="2147483676"/>
        </pc:sldMasterMkLst>
        <pc:sldLayoutChg chg="add">
          <pc:chgData name="Chaffin,Melissa" userId="S::chaffin_m@cde.state.co.us::21f0136b-23e1-4eef-9c4f-f29e4cc3ac56" providerId="AD" clId="Web-{ACE8396C-934E-5E93-C3BA-6F7C7425339F}" dt="2024-05-15T21:24:02.348" v="11"/>
          <pc:sldLayoutMkLst>
            <pc:docMk/>
            <pc:sldMasterMk cId="2150711039" sldId="2147483676"/>
            <pc:sldLayoutMk cId="540765860" sldId="2147483706"/>
          </pc:sldLayoutMkLst>
        </pc:sldLayoutChg>
      </pc:sldMaster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graphicFrameChg chg="modGraphic">
          <ac:chgData name="Hoffman, Peter" userId="673cee94-26bd-4c2a-ab82-1b3669e2f049" providerId="ADAL" clId="{AE39C5EB-6246-480B-B18A-29FCF1AEFDA2}" dt="2024-06-26T18:11:30.939" v="0" actId="2165"/>
          <ac:graphicFrameMkLst>
            <pc:docMk/>
            <pc:sldMk cId="1991320786" sldId="4834"/>
            <ac:graphicFrameMk id="11" creationId="{D205AC76-9635-4D3A-912F-8BAAC5CFFCB6}"/>
          </ac:graphicFrameMkLst>
        </pc:graphicFrameChg>
      </pc:sldChg>
      <pc:sldChg chg="modSp mod">
        <pc:chgData name="Hoffman, Peter" userId="673cee94-26bd-4c2a-ab82-1b3669e2f049" providerId="ADAL" clId="{AE39C5EB-6246-480B-B18A-29FCF1AEFDA2}" dt="2024-06-26T18:14:19.292" v="209" actId="20577"/>
        <pc:sldMkLst>
          <pc:docMk/>
          <pc:sldMk cId="1775796373" sldId="5395"/>
        </pc:sldMkLst>
        <pc:spChg chg="mod">
          <ac:chgData name="Hoffman, Peter" userId="673cee94-26bd-4c2a-ab82-1b3669e2f049" providerId="ADAL" clId="{AE39C5EB-6246-480B-B18A-29FCF1AEFDA2}" dt="2024-06-26T18:14:19.292" v="209" actId="20577"/>
          <ac:spMkLst>
            <pc:docMk/>
            <pc:sldMk cId="1775796373" sldId="5395"/>
            <ac:spMk id="3" creationId="{1C053128-2E61-BD39-9230-D3FF32B16187}"/>
          </ac:spMkLst>
        </pc:spChg>
      </pc:sldChg>
      <pc:sldChg chg="modSp mod">
        <pc:chgData name="Hoffman, Peter" userId="673cee94-26bd-4c2a-ab82-1b3669e2f049" providerId="ADAL" clId="{AE39C5EB-6246-480B-B18A-29FCF1AEFDA2}" dt="2024-06-27T01:18:19.944" v="352" actId="20577"/>
        <pc:sldMkLst>
          <pc:docMk/>
          <pc:sldMk cId="1896735902" sldId="5469"/>
        </pc:sldMkLst>
        <pc:spChg chg="mod">
          <ac:chgData name="Hoffman, Peter" userId="673cee94-26bd-4c2a-ab82-1b3669e2f049" providerId="ADAL" clId="{AE39C5EB-6246-480B-B18A-29FCF1AEFDA2}" dt="2024-06-27T01:18:19.944" v="352" actId="20577"/>
          <ac:spMkLst>
            <pc:docMk/>
            <pc:sldMk cId="1896735902" sldId="5469"/>
            <ac:spMk id="5" creationId="{3C923818-FAC2-A017-4346-74FF9C4B4D09}"/>
          </ac:spMkLst>
        </pc:sp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pc:chgData name="Heitman, Lindsey" userId="S::heitman_l@cde.state.co.us::a9773a47-99d2-4599-9377-6d37e9ec0bd3" providerId="AD" clId="Web-{C4E9F164-D9E1-432E-A4A8-EF5C53FBCA4A}" dt="2024-06-05T21:04:23.374" v="125"/>
        <pc:sldMkLst>
          <pc:docMk/>
          <pc:sldMk cId="1037917088" sldId="5098"/>
        </pc:sldMkLst>
        <pc:graphicFrameChg chg="mod modGraphic">
          <ac:chgData name="Heitman, Lindsey" userId="S::heitman_l@cde.state.co.us::a9773a47-99d2-4599-9377-6d37e9ec0bd3" providerId="AD" clId="Web-{C4E9F164-D9E1-432E-A4A8-EF5C53FBCA4A}" dt="2024-06-05T21:04:23.374" v="125"/>
          <ac:graphicFrameMkLst>
            <pc:docMk/>
            <pc:sldMk cId="1037917088" sldId="5098"/>
            <ac:graphicFrameMk id="5" creationId="{5E4612F7-68C6-57CA-E918-38EF641F73CF}"/>
          </ac:graphicFrameMkLst>
        </pc:graphicFrame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2:06:40.050" v="37" actId="20577"/>
        <pc:sldMkLst>
          <pc:docMk/>
          <pc:sldMk cId="1037917088" sldId="5098"/>
        </pc:sldMkLst>
        <pc:graphicFrameChg chg="mod modGraphic">
          <ac:chgData name="Gudka, Dawna" userId="823cceae-331b-41d6-9a63-34ad6d1db55c" providerId="ADAL" clId="{DE23817A-57F2-4AB5-AB81-8773A672682C}" dt="2024-07-18T12:06:40.050" v="37"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DE23817A-57F2-4AB5-AB81-8773A672682C}" dt="2024-07-18T13:38:48.736" v="173" actId="1076"/>
        <pc:sldMkLst>
          <pc:docMk/>
          <pc:sldMk cId="925303632" sldId="5468"/>
        </pc:sldMkLst>
        <pc:picChg chg="mod">
          <ac:chgData name="Gudka, Dawna" userId="823cceae-331b-41d6-9a63-34ad6d1db55c" providerId="ADAL" clId="{DE23817A-57F2-4AB5-AB81-8773A672682C}" dt="2024-07-18T13:38:48.736" v="173" actId="1076"/>
          <ac:picMkLst>
            <pc:docMk/>
            <pc:sldMk cId="925303632" sldId="5468"/>
            <ac:picMk id="5" creationId="{A1E82574-6A87-395B-0998-A905C07A2A5A}"/>
          </ac:picMkLst>
        </pc:picChg>
      </pc:sldChg>
      <pc:sldChg chg="addSp delSp modSp mod">
        <pc:chgData name="Gudka, Dawna" userId="823cceae-331b-41d6-9a63-34ad6d1db55c" providerId="ADAL" clId="{DE23817A-57F2-4AB5-AB81-8773A672682C}" dt="2024-07-18T12:27:31.167" v="172" actId="962"/>
        <pc:sldMkLst>
          <pc:docMk/>
          <pc:sldMk cId="1765433899" sldId="5480"/>
        </pc:sldMkLst>
        <pc:spChg chg="mod">
          <ac:chgData name="Gudka, Dawna" userId="823cceae-331b-41d6-9a63-34ad6d1db55c" providerId="ADAL" clId="{DE23817A-57F2-4AB5-AB81-8773A672682C}" dt="2024-07-18T12:14:04.446" v="52" actId="20577"/>
          <ac:spMkLst>
            <pc:docMk/>
            <pc:sldMk cId="1765433899" sldId="5480"/>
            <ac:spMk id="2" creationId="{0543A6E2-0E70-9266-F576-2897347CE6BD}"/>
          </ac:spMkLst>
        </pc:spChg>
        <pc:spChg chg="add mod">
          <ac:chgData name="Gudka, Dawna" userId="823cceae-331b-41d6-9a63-34ad6d1db55c" providerId="ADAL" clId="{DE23817A-57F2-4AB5-AB81-8773A672682C}" dt="2024-07-18T12:21:18.615" v="96" actId="14100"/>
          <ac:spMkLst>
            <pc:docMk/>
            <pc:sldMk cId="1765433899" sldId="5480"/>
            <ac:spMk id="3" creationId="{B046F55B-6A42-ADA9-874E-B0331A04E924}"/>
          </ac:spMkLst>
        </pc:spChg>
        <pc:spChg chg="add mod">
          <ac:chgData name="Gudka, Dawna" userId="823cceae-331b-41d6-9a63-34ad6d1db55c" providerId="ADAL" clId="{DE23817A-57F2-4AB5-AB81-8773A672682C}" dt="2024-07-18T12:17:34.250" v="74"/>
          <ac:spMkLst>
            <pc:docMk/>
            <pc:sldMk cId="1765433899" sldId="5480"/>
            <ac:spMk id="8" creationId="{8D32E516-7A95-A5E4-3CE5-F1DF91337D76}"/>
          </ac:spMkLst>
        </pc:spChg>
        <pc:graphicFrameChg chg="add mod">
          <ac:chgData name="Gudka, Dawna" userId="823cceae-331b-41d6-9a63-34ad6d1db55c" providerId="ADAL" clId="{DE23817A-57F2-4AB5-AB81-8773A672682C}" dt="2024-07-18T12:17:34.250" v="74"/>
          <ac:graphicFrameMkLst>
            <pc:docMk/>
            <pc:sldMk cId="1765433899" sldId="5480"/>
            <ac:graphicFrameMk id="6" creationId="{3DA48154-4DC5-C227-D926-AB6589A6ABE3}"/>
          </ac:graphicFrameMkLst>
        </pc:graphicFrameChg>
        <pc:graphicFrameChg chg="mod">
          <ac:chgData name="Gudka, Dawna" userId="823cceae-331b-41d6-9a63-34ad6d1db55c" providerId="ADAL" clId="{DE23817A-57F2-4AB5-AB81-8773A672682C}" dt="2024-07-18T12:26:54.255" v="169" actId="1076"/>
          <ac:graphicFrameMkLst>
            <pc:docMk/>
            <pc:sldMk cId="1765433899" sldId="5480"/>
            <ac:graphicFrameMk id="9" creationId="{60663F2C-3380-740B-070F-A79FA5E11DA5}"/>
          </ac:graphicFrameMkLst>
        </pc:graphicFrameChg>
        <pc:picChg chg="add del mod">
          <ac:chgData name="Gudka, Dawna" userId="823cceae-331b-41d6-9a63-34ad6d1db55c" providerId="ADAL" clId="{DE23817A-57F2-4AB5-AB81-8773A672682C}" dt="2024-07-18T12:25:42.724" v="100" actId="478"/>
          <ac:picMkLst>
            <pc:docMk/>
            <pc:sldMk cId="1765433899" sldId="5480"/>
            <ac:picMk id="10" creationId="{681682DC-AE24-0D54-C94C-4CD2ABADE688}"/>
          </ac:picMkLst>
        </pc:picChg>
        <pc:picChg chg="add mod modCrop">
          <ac:chgData name="Gudka, Dawna" userId="823cceae-331b-41d6-9a63-34ad6d1db55c" providerId="ADAL" clId="{DE23817A-57F2-4AB5-AB81-8773A672682C}" dt="2024-07-18T12:27:31.167" v="172" actId="962"/>
          <ac:picMkLst>
            <pc:docMk/>
            <pc:sldMk cId="1765433899" sldId="5480"/>
            <ac:picMk id="12" creationId="{E5A7B46B-A56A-F790-1ED6-AC2D31D766F1}"/>
          </ac:picMkLst>
        </pc:picChg>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pChg chg="mod">
          <ac:chgData name="McRee, Rebecca" userId="S::mcree_r@cde.state.co.us::3a10fa13-9d60-4c0b-b361-471945732c34" providerId="AD" clId="Web-{DD3C28DD-4CBD-8D0A-157E-B49514D3BE9A}" dt="2024-07-08T22:21:58.265" v="7" actId="20577"/>
          <ac:spMkLst>
            <pc:docMk/>
            <pc:sldMk cId="3738962996" sldId="5485"/>
            <ac:spMk id="2" creationId="{32B5BB96-38E6-AA94-BF26-259D5B61C7A0}"/>
          </ac:spMkLst>
        </pc:spChg>
        <pc:spChg chg="mod">
          <ac:chgData name="McRee, Rebecca" userId="S::mcree_r@cde.state.co.us::3a10fa13-9d60-4c0b-b361-471945732c34" providerId="AD" clId="Web-{DD3C28DD-4CBD-8D0A-157E-B49514D3BE9A}" dt="2024-07-08T22:22:07.937" v="12" actId="20577"/>
          <ac:spMkLst>
            <pc:docMk/>
            <pc:sldMk cId="3738962996" sldId="5485"/>
            <ac:spMk id="3" creationId="{065942A1-DDD6-41B8-7736-E4235BB16BB8}"/>
          </ac:spMkLst>
        </pc:spChg>
      </pc:sldChg>
      <pc:sldChg chg="addSp delSp modSp new del">
        <pc:chgData name="McRee, Rebecca" userId="S::mcree_r@cde.state.co.us::3a10fa13-9d60-4c0b-b361-471945732c34" providerId="AD" clId="Web-{DD3C28DD-4CBD-8D0A-157E-B49514D3BE9A}" dt="2024-07-08T22:23:15.985" v="32"/>
        <pc:sldMkLst>
          <pc:docMk/>
          <pc:sldMk cId="735740708" sldId="5486"/>
        </pc:sldMkLst>
        <pc:spChg chg="mod">
          <ac:chgData name="McRee, Rebecca" userId="S::mcree_r@cde.state.co.us::3a10fa13-9d60-4c0b-b361-471945732c34" providerId="AD" clId="Web-{DD3C28DD-4CBD-8D0A-157E-B49514D3BE9A}" dt="2024-07-08T22:23:09.595" v="31" actId="20577"/>
          <ac:spMkLst>
            <pc:docMk/>
            <pc:sldMk cId="735740708" sldId="5486"/>
            <ac:spMk id="2" creationId="{78012142-388E-D4D9-EB41-7DED33687965}"/>
          </ac:spMkLst>
        </pc:spChg>
        <pc:spChg chg="add del">
          <ac:chgData name="McRee, Rebecca" userId="S::mcree_r@cde.state.co.us::3a10fa13-9d60-4c0b-b361-471945732c34" providerId="AD" clId="Web-{DD3C28DD-4CBD-8D0A-157E-B49514D3BE9A}" dt="2024-07-08T22:23:07.173" v="23"/>
          <ac:spMkLst>
            <pc:docMk/>
            <pc:sldMk cId="735740708" sldId="5486"/>
            <ac:spMk id="3" creationId="{A2684211-3162-2EDF-787C-47CE789A0ACE}"/>
          </ac:spMkLst>
        </pc:spChg>
        <pc:graphicFrameChg chg="add del mod ord modGraphic">
          <ac:chgData name="McRee, Rebecca" userId="S::mcree_r@cde.state.co.us::3a10fa13-9d60-4c0b-b361-471945732c34" providerId="AD" clId="Web-{DD3C28DD-4CBD-8D0A-157E-B49514D3BE9A}" dt="2024-07-08T22:23:07.173" v="23"/>
          <ac:graphicFrameMkLst>
            <pc:docMk/>
            <pc:sldMk cId="735740708" sldId="5486"/>
            <ac:graphicFrameMk id="5" creationId="{FE2449AE-FB82-3140-E99B-6F16DACF33B3}"/>
          </ac:graphicFrameMkLst>
        </pc:graphicFrameChg>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pChg chg="mod">
          <ac:chgData name="McRee, Rebecca" userId="S::mcree_r@cde.state.co.us::3a10fa13-9d60-4c0b-b361-471945732c34" providerId="AD" clId="Web-{DD3C28DD-4CBD-8D0A-157E-B49514D3BE9A}" dt="2024-07-08T22:23:48.644" v="38" actId="20577"/>
          <ac:spMkLst>
            <pc:docMk/>
            <pc:sldMk cId="3119728627" sldId="5486"/>
            <ac:spMk id="7" creationId="{A3D6EAC0-17D3-B021-92CD-AFF67B2C6903}"/>
          </ac:spMkLst>
        </pc:spChg>
        <pc:spChg chg="mod">
          <ac:chgData name="McRee, Rebecca" userId="S::mcree_r@cde.state.co.us::3a10fa13-9d60-4c0b-b361-471945732c34" providerId="AD" clId="Web-{DD3C28DD-4CBD-8D0A-157E-B49514D3BE9A}" dt="2024-07-08T22:27:28.882" v="98" actId="20577"/>
          <ac:spMkLst>
            <pc:docMk/>
            <pc:sldMk cId="3119728627" sldId="5486"/>
            <ac:spMk id="8" creationId="{D6504B4B-6829-E849-F7AC-00D6C78E1D0B}"/>
          </ac:spMkLst>
        </pc:spChg>
      </pc:sldChg>
      <pc:sldChg chg="modSp new">
        <pc:chgData name="McRee, Rebecca" userId="S::mcree_r@cde.state.co.us::3a10fa13-9d60-4c0b-b361-471945732c34" providerId="AD" clId="Web-{DD3C28DD-4CBD-8D0A-157E-B49514D3BE9A}" dt="2024-07-08T22:38:51.961" v="437" actId="20577"/>
        <pc:sldMkLst>
          <pc:docMk/>
          <pc:sldMk cId="538669139" sldId="5487"/>
        </pc:sldMkLst>
        <pc:spChg chg="mod">
          <ac:chgData name="McRee, Rebecca" userId="S::mcree_r@cde.state.co.us::3a10fa13-9d60-4c0b-b361-471945732c34" providerId="AD" clId="Web-{DD3C28DD-4CBD-8D0A-157E-B49514D3BE9A}" dt="2024-07-08T22:29:58.058" v="133" actId="20577"/>
          <ac:spMkLst>
            <pc:docMk/>
            <pc:sldMk cId="538669139" sldId="5487"/>
            <ac:spMk id="2" creationId="{FA0319B2-3C56-CFC9-5633-A23A05EB92AD}"/>
          </ac:spMkLst>
        </pc:spChg>
        <pc:spChg chg="mod">
          <ac:chgData name="McRee, Rebecca" userId="S::mcree_r@cde.state.co.us::3a10fa13-9d60-4c0b-b361-471945732c34" providerId="AD" clId="Web-{DD3C28DD-4CBD-8D0A-157E-B49514D3BE9A}" dt="2024-07-08T22:38:51.961" v="437" actId="20577"/>
          <ac:spMkLst>
            <pc:docMk/>
            <pc:sldMk cId="538669139" sldId="5487"/>
            <ac:spMk id="3" creationId="{C0512FC2-261A-6790-E9CC-D752F6C04657}"/>
          </ac:spMkLst>
        </pc:spChg>
        <pc:spChg chg="mod">
          <ac:chgData name="McRee, Rebecca" userId="S::mcree_r@cde.state.co.us::3a10fa13-9d60-4c0b-b361-471945732c34" providerId="AD" clId="Web-{DD3C28DD-4CBD-8D0A-157E-B49514D3BE9A}" dt="2024-07-08T22:28:29.837" v="107" actId="20577"/>
          <ac:spMkLst>
            <pc:docMk/>
            <pc:sldMk cId="538669139" sldId="5487"/>
            <ac:spMk id="5" creationId="{28D674DA-E010-0C09-632D-2454AFF0D468}"/>
          </ac:spMkLst>
        </pc:spChg>
        <pc:spChg chg="mod">
          <ac:chgData name="McRee, Rebecca" userId="S::mcree_r@cde.state.co.us::3a10fa13-9d60-4c0b-b361-471945732c34" providerId="AD" clId="Web-{DD3C28DD-4CBD-8D0A-157E-B49514D3BE9A}" dt="2024-07-08T22:28:45.353" v="115" actId="20577"/>
          <ac:spMkLst>
            <pc:docMk/>
            <pc:sldMk cId="538669139" sldId="5487"/>
            <ac:spMk id="6" creationId="{84787FAE-4432-05A1-C385-C9BB47E8B98C}"/>
          </ac:spMkLst>
        </pc:spChg>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pChg chg="mod">
          <ac:chgData name="McRee, Rebecca" userId="S::mcree_r@cde.state.co.us::3a10fa13-9d60-4c0b-b361-471945732c34" providerId="AD" clId="Web-{DD3C28DD-4CBD-8D0A-157E-B49514D3BE9A}" dt="2024-07-08T22:40:10.526" v="442" actId="20577"/>
          <ac:spMkLst>
            <pc:docMk/>
            <pc:sldMk cId="1185884485" sldId="5488"/>
            <ac:spMk id="2" creationId="{FA0319B2-3C56-CFC9-5633-A23A05EB92AD}"/>
          </ac:spMkLst>
        </pc:spChg>
        <pc:spChg chg="mod">
          <ac:chgData name="McRee, Rebecca" userId="S::mcree_r@cde.state.co.us::3a10fa13-9d60-4c0b-b361-471945732c34" providerId="AD" clId="Web-{DD3C28DD-4CBD-8D0A-157E-B49514D3BE9A}" dt="2024-07-08T22:40:16.854" v="443" actId="20577"/>
          <ac:spMkLst>
            <pc:docMk/>
            <pc:sldMk cId="1185884485" sldId="5488"/>
            <ac:spMk id="3" creationId="{C0512FC2-261A-6790-E9CC-D752F6C04657}"/>
          </ac:spMkLst>
        </pc:spChg>
      </pc:sldChg>
      <pc:sldChg chg="addSp delSp modSp new del">
        <pc:chgData name="McRee, Rebecca" userId="S::mcree_r@cde.state.co.us::3a10fa13-9d60-4c0b-b361-471945732c34" providerId="AD" clId="Web-{DD3C28DD-4CBD-8D0A-157E-B49514D3BE9A}" dt="2024-07-08T22:39:30.525" v="440"/>
        <pc:sldMkLst>
          <pc:docMk/>
          <pc:sldMk cId="2625193570" sldId="5488"/>
        </pc:sldMkLst>
        <pc:spChg chg="del">
          <ac:chgData name="McRee, Rebecca" userId="S::mcree_r@cde.state.co.us::3a10fa13-9d60-4c0b-b361-471945732c34" providerId="AD" clId="Web-{DD3C28DD-4CBD-8D0A-157E-B49514D3BE9A}" dt="2024-07-08T22:39:18.274" v="439"/>
          <ac:spMkLst>
            <pc:docMk/>
            <pc:sldMk cId="2625193570" sldId="5488"/>
            <ac:spMk id="5" creationId="{B970A78F-3B1F-6220-20F5-E534A314DD73}"/>
          </ac:spMkLst>
        </pc:spChg>
        <pc:graphicFrameChg chg="add mod ord modGraphic">
          <ac:chgData name="McRee, Rebecca" userId="S::mcree_r@cde.state.co.us::3a10fa13-9d60-4c0b-b361-471945732c34" providerId="AD" clId="Web-{DD3C28DD-4CBD-8D0A-157E-B49514D3BE9A}" dt="2024-07-08T22:39:18.274" v="439"/>
          <ac:graphicFrameMkLst>
            <pc:docMk/>
            <pc:sldMk cId="2625193570" sldId="5488"/>
            <ac:graphicFrameMk id="7" creationId="{CE142775-872B-79FE-8E55-19877F161785}"/>
          </ac:graphicFrameMkLst>
        </pc:graphicFrameChg>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pChg chg="mod">
          <ac:chgData name="Rhodes, Tara" userId="S::rhodes_t@cde.state.co.us::566307b0-1e17-4826-87e1-0feb85a922f2" providerId="AD" clId="Web-{95B6B1A8-0571-9EF3-6CEB-200EFBF48FEF}" dt="2024-06-13T12:34:52.306" v="22" actId="20577"/>
          <ac:spMkLst>
            <pc:docMk/>
            <pc:sldMk cId="2147676918" sldId="5469"/>
            <ac:spMk id="7" creationId="{06F56BFD-918D-6298-79AD-36C14C8A2AA2}"/>
          </ac:spMkLst>
        </pc:spChg>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pChg chg="mod">
          <ac:chgData name="Rhodes, Tara" userId="S::rhodes_t@cde.state.co.us::566307b0-1e17-4826-87e1-0feb85a922f2" providerId="AD" clId="Web-{95B6B1A8-0571-9EF3-6CEB-200EFBF48FEF}" dt="2024-06-13T12:35:50.057" v="45" actId="20577"/>
          <ac:spMkLst>
            <pc:docMk/>
            <pc:sldMk cId="1526248414" sldId="5471"/>
            <ac:spMk id="5" creationId="{AF6EB1F5-01CD-901C-27EE-72C2EDD75AA9}"/>
          </ac:spMkLst>
        </pc:spChg>
        <pc:spChg chg="mod">
          <ac:chgData name="Rhodes, Tara" userId="S::rhodes_t@cde.state.co.us::566307b0-1e17-4826-87e1-0feb85a922f2" providerId="AD" clId="Web-{95B6B1A8-0571-9EF3-6CEB-200EFBF48FEF}" dt="2024-06-13T12:42:41.188" v="143" actId="20577"/>
          <ac:spMkLst>
            <pc:docMk/>
            <pc:sldMk cId="1526248414" sldId="5471"/>
            <ac:spMk id="6" creationId="{9A8832C3-3C5D-9B2D-6A97-A07BFB42B5FC}"/>
          </ac:spMkLst>
        </pc:spChg>
        <pc:spChg chg="mod">
          <ac:chgData name="Rhodes, Tara" userId="S::rhodes_t@cde.state.co.us::566307b0-1e17-4826-87e1-0feb85a922f2" providerId="AD" clId="Web-{95B6B1A8-0571-9EF3-6CEB-200EFBF48FEF}" dt="2024-06-13T12:43:33.204" v="158" actId="20577"/>
          <ac:spMkLst>
            <pc:docMk/>
            <pc:sldMk cId="1526248414" sldId="5471"/>
            <ac:spMk id="7" creationId="{595C23AF-8524-62EC-BA01-D7A3CC450E9C}"/>
          </ac:spMkLst>
        </pc:spChg>
      </pc:sldChg>
      <pc:sldChg chg="modSp add replId">
        <pc:chgData name="Rhodes, Tara" userId="S::rhodes_t@cde.state.co.us::566307b0-1e17-4826-87e1-0feb85a922f2" providerId="AD" clId="Web-{95B6B1A8-0571-9EF3-6CEB-200EFBF48FEF}" dt="2024-06-13T12:34:25.806" v="7" actId="20577"/>
        <pc:sldMkLst>
          <pc:docMk/>
          <pc:sldMk cId="1009687761" sldId="5472"/>
        </pc:sldMkLst>
        <pc:spChg chg="mod">
          <ac:chgData name="Rhodes, Tara" userId="S::rhodes_t@cde.state.co.us::566307b0-1e17-4826-87e1-0feb85a922f2" providerId="AD" clId="Web-{95B6B1A8-0571-9EF3-6CEB-200EFBF48FEF}" dt="2024-06-13T12:34:25.806" v="7" actId="20577"/>
          <ac:spMkLst>
            <pc:docMk/>
            <pc:sldMk cId="1009687761" sldId="5472"/>
            <ac:spMk id="7" creationId="{C51D4D6D-695A-9246-FA9E-BBCF15943548}"/>
          </ac:spMkLst>
        </pc:spChg>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pChg chg="mod">
          <ac:chgData name="Rhodes, Tara" userId="S::rhodes_t@cde.state.co.us::566307b0-1e17-4826-87e1-0feb85a922f2" providerId="AD" clId="Web-{95B6B1A8-0571-9EF3-6CEB-200EFBF48FEF}" dt="2024-06-13T12:44:15.721" v="186" actId="20577"/>
          <ac:spMkLst>
            <pc:docMk/>
            <pc:sldMk cId="2250815448" sldId="5473"/>
            <ac:spMk id="2" creationId="{9F8A5B38-4535-A1FD-FD50-BA15C27E9487}"/>
          </ac:spMkLst>
        </pc:spChg>
        <pc:spChg chg="mod">
          <ac:chgData name="Rhodes, Tara" userId="S::rhodes_t@cde.state.co.us::566307b0-1e17-4826-87e1-0feb85a922f2" providerId="AD" clId="Web-{95B6B1A8-0571-9EF3-6CEB-200EFBF48FEF}" dt="2024-06-13T12:49:19.897" v="433" actId="20577"/>
          <ac:spMkLst>
            <pc:docMk/>
            <pc:sldMk cId="2250815448" sldId="5473"/>
            <ac:spMk id="3" creationId="{5720D3B4-0CD5-03B3-68B7-86ABE68B07C7}"/>
          </ac:spMkLst>
        </pc:spChg>
        <pc:spChg chg="mod">
          <ac:chgData name="Rhodes, Tara" userId="S::rhodes_t@cde.state.co.us::566307b0-1e17-4826-87e1-0feb85a922f2" providerId="AD" clId="Web-{95B6B1A8-0571-9EF3-6CEB-200EFBF48FEF}" dt="2024-06-13T12:45:18.456" v="232" actId="20577"/>
          <ac:spMkLst>
            <pc:docMk/>
            <pc:sldMk cId="2250815448" sldId="5473"/>
            <ac:spMk id="5" creationId="{DEFCF868-A29F-D040-3357-50B682E683F6}"/>
          </ac:spMkLst>
        </pc:spChg>
        <pc:spChg chg="add del mod">
          <ac:chgData name="Rhodes, Tara" userId="S::rhodes_t@cde.state.co.us::566307b0-1e17-4826-87e1-0feb85a922f2" providerId="AD" clId="Web-{95B6B1A8-0571-9EF3-6CEB-200EFBF48FEF}" dt="2024-06-13T12:45:38.597" v="245" actId="20577"/>
          <ac:spMkLst>
            <pc:docMk/>
            <pc:sldMk cId="2250815448" sldId="5473"/>
            <ac:spMk id="6" creationId="{B0DFCDAF-FE11-77EB-5C45-4BF3A3AF592F}"/>
          </ac:spMkLst>
        </pc:spChg>
        <pc:graphicFrameChg chg="add del mod ord modGraphic">
          <ac:chgData name="Rhodes, Tara" userId="S::rhodes_t@cde.state.co.us::566307b0-1e17-4826-87e1-0feb85a922f2" providerId="AD" clId="Web-{95B6B1A8-0571-9EF3-6CEB-200EFBF48FEF}" dt="2024-06-13T12:45:25.956" v="234"/>
          <ac:graphicFrameMkLst>
            <pc:docMk/>
            <pc:sldMk cId="2250815448" sldId="5473"/>
            <ac:graphicFrameMk id="7" creationId="{2B7FA843-D908-0AFE-54F5-DDC9526B233B}"/>
          </ac:graphicFrameMkLst>
        </pc:graphicFrameChg>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36.972" v="44" actId="20577"/>
        <pc:sldMkLst>
          <pc:docMk/>
          <pc:sldMk cId="1037917088" sldId="5098"/>
        </pc:sldMkLst>
        <pc:graphicFrameChg chg="mod modGraphic">
          <ac:chgData name="Wenzel, Brooke" userId="672bf8d3-b15b-4e02-a6d1-39319a0df09b" providerId="ADAL" clId="{526A2B99-29C4-4C0F-8CF0-FF3D2C59AD40}" dt="2024-05-29T13:03:36.972" v="44" actId="20577"/>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sldChg chg="modSp mod">
        <pc:chgData name="Wenzel, Brooke" userId="672bf8d3-b15b-4e02-a6d1-39319a0df09b" providerId="ADAL" clId="{526A2B99-29C4-4C0F-8CF0-FF3D2C59AD40}" dt="2024-05-29T13:03:19.555" v="2" actId="27636"/>
        <pc:sldMkLst>
          <pc:docMk/>
          <pc:sldMk cId="3396060537" sldId="5314"/>
        </pc:sldMkLst>
        <pc:spChg chg="mod">
          <ac:chgData name="Wenzel, Brooke" userId="672bf8d3-b15b-4e02-a6d1-39319a0df09b" providerId="ADAL" clId="{526A2B99-29C4-4C0F-8CF0-FF3D2C59AD40}" dt="2024-05-29T13:03:19.555" v="2" actId="27636"/>
          <ac:spMkLst>
            <pc:docMk/>
            <pc:sldMk cId="3396060537" sldId="5314"/>
            <ac:spMk id="5" creationId="{AF6EB1F5-01CD-901C-27EE-72C2EDD75AA9}"/>
          </ac:spMkLst>
        </pc:spChg>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graphicFrameChg chg="mod modGraphic">
          <ac:chgData name="McRee, Rebecca" userId="S::mcree_r@cde.state.co.us::3a10fa13-9d60-4c0b-b361-471945732c34" providerId="AD" clId="Web-{6009DF30-A207-FE3A-978F-CEA7B7E63F2D}" dt="2024-07-16T15:33:52.487" v="47"/>
          <ac:graphicFrameMkLst>
            <pc:docMk/>
            <pc:sldMk cId="3227145924" sldId="5097"/>
            <ac:graphicFrameMk id="7" creationId="{2864BB53-F741-4FFC-0348-1AC10AD60EEB}"/>
          </ac:graphicFrameMkLst>
        </pc:graphicFrameChg>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sldChg chg="modSp mod">
        <pc:chgData name="Wenzel, Brooke" userId="672bf8d3-b15b-4e02-a6d1-39319a0df09b" providerId="ADAL" clId="{B9625CAF-0760-4052-95EB-0F228B1EB9C7}" dt="2024-06-11T15:47:39.255" v="76" actId="1076"/>
        <pc:sldMkLst>
          <pc:docMk/>
          <pc:sldMk cId="1037917088" sldId="5098"/>
        </pc:sldMkLst>
        <pc:graphicFrameChg chg="mod modGraphic">
          <ac:chgData name="Wenzel, Brooke" userId="672bf8d3-b15b-4e02-a6d1-39319a0df09b" providerId="ADAL" clId="{B9625CAF-0760-4052-95EB-0F228B1EB9C7}" dt="2024-06-11T15:47:39.255" v="76" actId="1076"/>
          <ac:graphicFrameMkLst>
            <pc:docMk/>
            <pc:sldMk cId="1037917088" sldId="5098"/>
            <ac:graphicFrameMk id="5" creationId="{5E4612F7-68C6-57CA-E918-38EF641F73CF}"/>
          </ac:graphicFrameMkLst>
        </pc:graphicFrameChg>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modSp mod">
        <pc:chgData name="Heitman, Lindsey" userId="a9773a47-99d2-4599-9377-6d37e9ec0bd3" providerId="ADAL" clId="{B9656CC9-200C-4FB3-A52B-B175A9295EE8}" dt="2024-07-17T20:53:16.666" v="1" actId="20577"/>
        <pc:sldMkLst>
          <pc:docMk/>
          <pc:sldMk cId="3044915438" sldId="256"/>
        </pc:sldMkLst>
        <pc:spChg chg="mod">
          <ac:chgData name="Heitman, Lindsey" userId="a9773a47-99d2-4599-9377-6d37e9ec0bd3" providerId="ADAL" clId="{B9656CC9-200C-4FB3-A52B-B175A9295EE8}" dt="2024-07-17T20:53:16.666" v="1" actId="20577"/>
          <ac:spMkLst>
            <pc:docMk/>
            <pc:sldMk cId="3044915438" sldId="256"/>
            <ac:spMk id="2" creationId="{00000000-0000-0000-0000-000000000000}"/>
          </ac:spMkLst>
        </pc:spChg>
      </pc:sldChg>
      <pc:sldChg chg="delSp modSp del mod">
        <pc:chgData name="Heitman, Lindsey" userId="a9773a47-99d2-4599-9377-6d37e9ec0bd3" providerId="ADAL" clId="{B9656CC9-200C-4FB3-A52B-B175A9295EE8}" dt="2024-07-18T13:16:26.153" v="11" actId="2696"/>
        <pc:sldMkLst>
          <pc:docMk/>
          <pc:sldMk cId="3285076560" sldId="2178"/>
        </pc:sldMkLst>
        <pc:spChg chg="del mod">
          <ac:chgData name="Heitman, Lindsey" userId="a9773a47-99d2-4599-9377-6d37e9ec0bd3" providerId="ADAL" clId="{B9656CC9-200C-4FB3-A52B-B175A9295EE8}" dt="2024-07-17T20:55:04.622" v="7" actId="21"/>
          <ac:spMkLst>
            <pc:docMk/>
            <pc:sldMk cId="3285076560" sldId="2178"/>
            <ac:spMk id="3" creationId="{7BBD7C23-8997-4DDA-8F62-AB4759CFBB5D}"/>
          </ac:spMkLst>
        </pc:spChg>
        <pc:spChg chg="ord">
          <ac:chgData name="Heitman, Lindsey" userId="a9773a47-99d2-4599-9377-6d37e9ec0bd3" providerId="ADAL" clId="{B9656CC9-200C-4FB3-A52B-B175A9295EE8}" dt="2024-07-17T20:56:54.150" v="8" actId="13244"/>
          <ac:spMkLst>
            <pc:docMk/>
            <pc:sldMk cId="3285076560" sldId="2178"/>
            <ac:spMk id="6" creationId="{11A20E34-FF4B-370D-9AB7-7F3DBEE8D41F}"/>
          </ac:spMkLst>
        </pc:spChg>
      </pc:sldChg>
      <pc:sldChg chg="modSp add mod">
        <pc:chgData name="Heitman, Lindsey" userId="a9773a47-99d2-4599-9377-6d37e9ec0bd3" providerId="ADAL" clId="{B9656CC9-200C-4FB3-A52B-B175A9295EE8}" dt="2024-07-18T13:21:47.949" v="392" actId="13244"/>
        <pc:sldMkLst>
          <pc:docMk/>
          <pc:sldMk cId="205806169" sldId="2180"/>
        </pc:sldMkLst>
        <pc:spChg chg="mod ord">
          <ac:chgData name="Heitman, Lindsey" userId="a9773a47-99d2-4599-9377-6d37e9ec0bd3" providerId="ADAL" clId="{B9656CC9-200C-4FB3-A52B-B175A9295EE8}" dt="2024-07-18T13:21:47.949" v="392" actId="13244"/>
          <ac:spMkLst>
            <pc:docMk/>
            <pc:sldMk cId="205806169" sldId="2180"/>
            <ac:spMk id="4" creationId="{00000000-0000-0000-0000-000000000000}"/>
          </ac:spMkLst>
        </pc:spChg>
        <pc:spChg chg="mod">
          <ac:chgData name="Heitman, Lindsey" userId="a9773a47-99d2-4599-9377-6d37e9ec0bd3" providerId="ADAL" clId="{B9656CC9-200C-4FB3-A52B-B175A9295EE8}" dt="2024-07-18T13:21:34.821" v="391" actId="207"/>
          <ac:spMkLst>
            <pc:docMk/>
            <pc:sldMk cId="205806169" sldId="2180"/>
            <ac:spMk id="5" creationId="{00000000-0000-0000-0000-000000000000}"/>
          </ac:spMkLst>
        </pc:spChg>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pChg chg="mod">
          <ac:chgData name="Heitman, Lindsey" userId="a9773a47-99d2-4599-9377-6d37e9ec0bd3" providerId="ADAL" clId="{B9656CC9-200C-4FB3-A52B-B175A9295EE8}" dt="2024-07-17T20:53:54.383" v="5" actId="400"/>
          <ac:spMkLst>
            <pc:docMk/>
            <pc:sldMk cId="2545278991" sldId="5460"/>
            <ac:spMk id="10" creationId="{C01C6E1B-E65F-A8D1-83A2-E15694A2FBB0}"/>
          </ac:spMkLst>
        </pc:spChg>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pChg chg="mod">
          <ac:chgData name="Heitman, Lindsey" userId="a9773a47-99d2-4599-9377-6d37e9ec0bd3" providerId="ADAL" clId="{B9656CC9-200C-4FB3-A52B-B175A9295EE8}" dt="2024-07-17T20:53:29.117" v="3" actId="27636"/>
          <ac:spMkLst>
            <pc:docMk/>
            <pc:sldMk cId="3488335527" sldId="5510"/>
            <ac:spMk id="8" creationId="{47956583-6712-7513-51AC-74C5C185A350}"/>
          </ac:spMkLst>
        </pc:spChg>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pChg chg="add mod ord">
          <ac:chgData name="Heitman, Lindsey" userId="a9773a47-99d2-4599-9377-6d37e9ec0bd3" providerId="ADAL" clId="{B9656CC9-200C-4FB3-A52B-B175A9295EE8}" dt="2024-07-18T13:23:04.652" v="440" actId="13244"/>
          <ac:spMkLst>
            <pc:docMk/>
            <pc:sldMk cId="3595776090" sldId="5514"/>
            <ac:spMk id="3" creationId="{F87E621A-ABFA-7716-9A23-8943972DB7C8}"/>
          </ac:spMkLst>
        </pc:spChg>
        <pc:spChg chg="ord">
          <ac:chgData name="Heitman, Lindsey" userId="a9773a47-99d2-4599-9377-6d37e9ec0bd3" providerId="ADAL" clId="{B9656CC9-200C-4FB3-A52B-B175A9295EE8}" dt="2024-07-18T13:19:17.924" v="283" actId="13244"/>
          <ac:spMkLst>
            <pc:docMk/>
            <pc:sldMk cId="3595776090" sldId="5514"/>
            <ac:spMk id="4" creationId="{F75D3E2C-EEBE-DEFB-B333-DF343A312AAD}"/>
          </ac:spMkLst>
        </pc:spChg>
        <pc:spChg chg="ord">
          <ac:chgData name="Heitman, Lindsey" userId="a9773a47-99d2-4599-9377-6d37e9ec0bd3" providerId="ADAL" clId="{B9656CC9-200C-4FB3-A52B-B175A9295EE8}" dt="2024-07-18T13:19:30.809" v="284" actId="13244"/>
          <ac:spMkLst>
            <pc:docMk/>
            <pc:sldMk cId="3595776090" sldId="5514"/>
            <ac:spMk id="8" creationId="{5B23988A-D74F-C7EE-8EE9-68F0CEBC9941}"/>
          </ac:spMkLst>
        </pc:spChg>
        <pc:picChg chg="mod">
          <ac:chgData name="Heitman, Lindsey" userId="a9773a47-99d2-4599-9377-6d37e9ec0bd3" providerId="ADAL" clId="{B9656CC9-200C-4FB3-A52B-B175A9295EE8}" dt="2024-07-18T13:22:13.960" v="393" actId="1076"/>
          <ac:picMkLst>
            <pc:docMk/>
            <pc:sldMk cId="3595776090" sldId="5514"/>
            <ac:picMk id="1026" creationId="{9CAE21F0-EE70-0E6D-FB20-A9C028B6BF29}"/>
          </ac:picMkLst>
        </pc:picChg>
      </pc:sldChg>
      <pc:sldChg chg="modSp add mod">
        <pc:chgData name="Heitman, Lindsey" userId="a9773a47-99d2-4599-9377-6d37e9ec0bd3" providerId="ADAL" clId="{B9656CC9-200C-4FB3-A52B-B175A9295EE8}" dt="2024-07-18T13:18:57.496" v="281" actId="13244"/>
        <pc:sldMkLst>
          <pc:docMk/>
          <pc:sldMk cId="4020536417" sldId="5517"/>
        </pc:sldMkLst>
        <pc:picChg chg="ord">
          <ac:chgData name="Heitman, Lindsey" userId="a9773a47-99d2-4599-9377-6d37e9ec0bd3" providerId="ADAL" clId="{B9656CC9-200C-4FB3-A52B-B175A9295EE8}" dt="2024-07-18T13:18:57.496" v="281" actId="13244"/>
          <ac:picMkLst>
            <pc:docMk/>
            <pc:sldMk cId="4020536417" sldId="5517"/>
            <ac:picMk id="5" creationId="{C4A29506-C40F-6143-C75D-1E4D3429F5B9}"/>
          </ac:picMkLst>
        </pc:picChg>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modSp mod">
        <pc:chgData name="Ward, Reagan" userId="27291eb4-8241-4961-9e69-8c66e34cc5b0" providerId="ADAL" clId="{A3CCD100-94AB-4171-ABF8-0D87469CCDDE}" dt="2024-06-11T15:42:17.297" v="1" actId="20577"/>
        <pc:sldMkLst>
          <pc:docMk/>
          <pc:sldMk cId="3044915438" sldId="256"/>
        </pc:sldMkLst>
        <pc:spChg chg="mod">
          <ac:chgData name="Ward, Reagan" userId="27291eb4-8241-4961-9e69-8c66e34cc5b0" providerId="ADAL" clId="{A3CCD100-94AB-4171-ABF8-0D87469CCDDE}" dt="2024-06-11T15:42:17.297" v="1" actId="20577"/>
          <ac:spMkLst>
            <pc:docMk/>
            <pc:sldMk cId="3044915438" sldId="256"/>
            <ac:spMk id="2" creationId="{00000000-0000-0000-0000-000000000000}"/>
          </ac:spMkLst>
        </pc:spChg>
      </pc:sldChg>
      <pc:sldChg chg="modSp mod">
        <pc:chgData name="Ward, Reagan" userId="27291eb4-8241-4961-9e69-8c66e34cc5b0" providerId="ADAL" clId="{A3CCD100-94AB-4171-ABF8-0D87469CCDDE}" dt="2024-06-11T15:44:10.179" v="103" actId="2165"/>
        <pc:sldMkLst>
          <pc:docMk/>
          <pc:sldMk cId="1212467416" sldId="261"/>
        </pc:sldMkLst>
        <pc:graphicFrameChg chg="modGraphic">
          <ac:chgData name="Ward, Reagan" userId="27291eb4-8241-4961-9e69-8c66e34cc5b0" providerId="ADAL" clId="{A3CCD100-94AB-4171-ABF8-0D87469CCDDE}" dt="2024-06-11T15:44:10.179" v="103"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addSp delSp modSp mod">
        <pc:chgData name="Ward, Reagan" userId="27291eb4-8241-4961-9e69-8c66e34cc5b0" providerId="ADAL" clId="{A3CCD100-94AB-4171-ABF8-0D87469CCDDE}" dt="2024-06-11T15:54:12.850" v="383" actId="404"/>
        <pc:sldMkLst>
          <pc:docMk/>
          <pc:sldMk cId="3717000822" sldId="280"/>
        </pc:sldMkLst>
        <pc:spChg chg="mod">
          <ac:chgData name="Ward, Reagan" userId="27291eb4-8241-4961-9e69-8c66e34cc5b0" providerId="ADAL" clId="{A3CCD100-94AB-4171-ABF8-0D87469CCDDE}" dt="2024-06-11T15:53:44.323" v="380" actId="26606"/>
          <ac:spMkLst>
            <pc:docMk/>
            <pc:sldMk cId="3717000822" sldId="280"/>
            <ac:spMk id="2" creationId="{439B416C-5F6D-56F7-429A-80FD0A190C25}"/>
          </ac:spMkLst>
        </pc:spChg>
        <pc:spChg chg="mod">
          <ac:chgData name="Ward, Reagan" userId="27291eb4-8241-4961-9e69-8c66e34cc5b0" providerId="ADAL" clId="{A3CCD100-94AB-4171-ABF8-0D87469CCDDE}" dt="2024-06-11T15:53:44.323" v="380" actId="26606"/>
          <ac:spMkLst>
            <pc:docMk/>
            <pc:sldMk cId="3717000822" sldId="280"/>
            <ac:spMk id="3" creationId="{23730712-328A-D55D-1F4E-AFE29CF33EAE}"/>
          </ac:spMkLst>
        </pc:spChg>
        <pc:spChg chg="add del mod">
          <ac:chgData name="Ward, Reagan" userId="27291eb4-8241-4961-9e69-8c66e34cc5b0" providerId="ADAL" clId="{A3CCD100-94AB-4171-ABF8-0D87469CCDDE}" dt="2024-06-11T15:53:23.053" v="378" actId="478"/>
          <ac:spMkLst>
            <pc:docMk/>
            <pc:sldMk cId="3717000822" sldId="280"/>
            <ac:spMk id="4" creationId="{5B763A65-C1DA-E202-5A04-763B7ABDA27C}"/>
          </ac:spMkLst>
        </pc:spChg>
        <pc:spChg chg="add del">
          <ac:chgData name="Ward, Reagan" userId="27291eb4-8241-4961-9e69-8c66e34cc5b0" providerId="ADAL" clId="{A3CCD100-94AB-4171-ABF8-0D87469CCDDE}" dt="2024-06-11T15:53:44.323" v="380" actId="26606"/>
          <ac:spMkLst>
            <pc:docMk/>
            <pc:sldMk cId="3717000822" sldId="280"/>
            <ac:spMk id="1031" creationId="{B1595A09-E336-4D1B-9B3A-06A2287A54E2}"/>
          </ac:spMkLst>
        </pc:spChg>
        <pc:spChg chg="add del">
          <ac:chgData name="Ward, Reagan" userId="27291eb4-8241-4961-9e69-8c66e34cc5b0" providerId="ADAL" clId="{A3CCD100-94AB-4171-ABF8-0D87469CCDDE}" dt="2024-06-11T15:53:44.323" v="380" actId="26606"/>
          <ac:spMkLst>
            <pc:docMk/>
            <pc:sldMk cId="3717000822" sldId="280"/>
            <ac:spMk id="1033" creationId="{3540989C-C7B8-473B-BF87-6F2DA6A90006}"/>
          </ac:spMkLst>
        </pc:spChg>
        <pc:graphicFrameChg chg="mod modGraphic">
          <ac:chgData name="Ward, Reagan" userId="27291eb4-8241-4961-9e69-8c66e34cc5b0" providerId="ADAL" clId="{A3CCD100-94AB-4171-ABF8-0D87469CCDDE}" dt="2024-06-11T15:54:12.850" v="383" actId="404"/>
          <ac:graphicFrameMkLst>
            <pc:docMk/>
            <pc:sldMk cId="3717000822" sldId="280"/>
            <ac:graphicFrameMk id="12" creationId="{1AA09EE0-7419-6ED5-4AA1-CC9009509570}"/>
          </ac:graphicFrameMkLst>
        </pc:graphicFrameChg>
        <pc:picChg chg="mod">
          <ac:chgData name="Ward, Reagan" userId="27291eb4-8241-4961-9e69-8c66e34cc5b0" providerId="ADAL" clId="{A3CCD100-94AB-4171-ABF8-0D87469CCDDE}" dt="2024-06-11T15:53:44.334" v="381" actId="26606"/>
          <ac:picMkLst>
            <pc:docMk/>
            <pc:sldMk cId="3717000822" sldId="280"/>
            <ac:picMk id="1026" creationId="{434D2022-96B5-22AA-7336-44BC0B6ECAB4}"/>
          </ac:picMkLst>
        </pc:picChg>
      </pc:sldChg>
      <pc:sldChg chg="modSp add mod">
        <pc:chgData name="Ward, Reagan" userId="27291eb4-8241-4961-9e69-8c66e34cc5b0" providerId="ADAL" clId="{A3CCD100-94AB-4171-ABF8-0D87469CCDDE}" dt="2024-06-12T22:53:11.520" v="3395" actId="1076"/>
        <pc:sldMkLst>
          <pc:docMk/>
          <pc:sldMk cId="4006630429" sldId="282"/>
        </pc:sldMkLst>
        <pc:spChg chg="mod">
          <ac:chgData name="Ward, Reagan" userId="27291eb4-8241-4961-9e69-8c66e34cc5b0" providerId="ADAL" clId="{A3CCD100-94AB-4171-ABF8-0D87469CCDDE}" dt="2024-06-12T22:53:11.520" v="3395" actId="1076"/>
          <ac:spMkLst>
            <pc:docMk/>
            <pc:sldMk cId="4006630429" sldId="282"/>
            <ac:spMk id="2" creationId="{E7E2EB91-0374-5582-7ACC-741F875FB6AB}"/>
          </ac:spMkLst>
        </pc:spChg>
        <pc:graphicFrameChg chg="mod modGraphic">
          <ac:chgData name="Ward, Reagan" userId="27291eb4-8241-4961-9e69-8c66e34cc5b0" providerId="ADAL" clId="{A3CCD100-94AB-4171-ABF8-0D87469CCDDE}" dt="2024-06-12T22:53:03.661" v="3394"/>
          <ac:graphicFrameMkLst>
            <pc:docMk/>
            <pc:sldMk cId="4006630429" sldId="282"/>
            <ac:graphicFrameMk id="11" creationId="{4A046F5F-034D-A2DD-B7B6-B37CB3AF1360}"/>
          </ac:graphicFrameMkLst>
        </pc:graphicFrameChg>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1991320786" sldId="4834"/>
        </pc:sldMkLst>
      </pc:sldChg>
      <pc:sldChg chg="modSp mod">
        <pc:chgData name="Ward, Reagan" userId="27291eb4-8241-4961-9e69-8c66e34cc5b0" providerId="ADAL" clId="{A3CCD100-94AB-4171-ABF8-0D87469CCDDE}" dt="2024-06-12T22:57:43.855" v="3582" actId="6549"/>
        <pc:sldMkLst>
          <pc:docMk/>
          <pc:sldMk cId="3227145924" sldId="5097"/>
        </pc:sldMkLst>
        <pc:graphicFrameChg chg="modGraphic">
          <ac:chgData name="Ward, Reagan" userId="27291eb4-8241-4961-9e69-8c66e34cc5b0" providerId="ADAL" clId="{A3CCD100-94AB-4171-ABF8-0D87469CCDDE}" dt="2024-06-12T22:57:43.855" v="3582" actId="6549"/>
          <ac:graphicFrameMkLst>
            <pc:docMk/>
            <pc:sldMk cId="3227145924" sldId="5097"/>
            <ac:graphicFrameMk id="7" creationId="{2864BB53-F741-4FFC-0348-1AC10AD60EEB}"/>
          </ac:graphicFrameMkLst>
        </pc:graphicFrameChg>
      </pc:sldChg>
      <pc:sldChg chg="modSp mod">
        <pc:chgData name="Ward, Reagan" userId="27291eb4-8241-4961-9e69-8c66e34cc5b0" providerId="ADAL" clId="{A3CCD100-94AB-4171-ABF8-0D87469CCDDE}" dt="2024-06-12T22:57:02.126" v="3580" actId="20577"/>
        <pc:sldMkLst>
          <pc:docMk/>
          <pc:sldMk cId="1037917088" sldId="5098"/>
        </pc:sldMkLst>
        <pc:graphicFrameChg chg="modGraphic">
          <ac:chgData name="Ward, Reagan" userId="27291eb4-8241-4961-9e69-8c66e34cc5b0" providerId="ADAL" clId="{A3CCD100-94AB-4171-ABF8-0D87469CCDDE}" dt="2024-06-12T22:57:02.126" v="3580"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modSp mod">
        <pc:chgData name="Ward, Reagan" userId="27291eb4-8241-4961-9e69-8c66e34cc5b0" providerId="ADAL" clId="{A3CCD100-94AB-4171-ABF8-0D87469CCDDE}" dt="2024-06-11T15:49:11.856" v="235" actId="27636"/>
        <pc:sldMkLst>
          <pc:docMk/>
          <pc:sldMk cId="3396060537" sldId="5314"/>
        </pc:sldMkLst>
        <pc:spChg chg="mod">
          <ac:chgData name="Ward, Reagan" userId="27291eb4-8241-4961-9e69-8c66e34cc5b0" providerId="ADAL" clId="{A3CCD100-94AB-4171-ABF8-0D87469CCDDE}" dt="2024-06-11T15:49:11.856" v="235" actId="27636"/>
          <ac:spMkLst>
            <pc:docMk/>
            <pc:sldMk cId="3396060537" sldId="5314"/>
            <ac:spMk id="5" creationId="{AF6EB1F5-01CD-901C-27EE-72C2EDD75AA9}"/>
          </ac:spMkLst>
        </pc:spChg>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11504233" sldId="536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del">
        <pc:chgData name="Ward, Reagan" userId="27291eb4-8241-4961-9e69-8c66e34cc5b0" providerId="ADAL" clId="{A3CCD100-94AB-4171-ABF8-0D87469CCDDE}" dt="2024-06-11T15:45:49.795" v="104" actId="47"/>
        <pc:sldMkLst>
          <pc:docMk/>
          <pc:sldMk cId="1775796373" sldId="5395"/>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pChg chg="del mod ord">
          <ac:chgData name="Ward, Reagan" userId="27291eb4-8241-4961-9e69-8c66e34cc5b0" providerId="ADAL" clId="{A3CCD100-94AB-4171-ABF8-0D87469CCDDE}" dt="2024-06-11T15:45:58.573" v="106" actId="700"/>
          <ac:spMkLst>
            <pc:docMk/>
            <pc:sldMk cId="1875050879" sldId="5451"/>
            <ac:spMk id="2" creationId="{8DC3A75B-0D76-F91F-7407-460704899B94}"/>
          </ac:spMkLst>
        </pc:spChg>
        <pc:spChg chg="del mod ord">
          <ac:chgData name="Ward, Reagan" userId="27291eb4-8241-4961-9e69-8c66e34cc5b0" providerId="ADAL" clId="{A3CCD100-94AB-4171-ABF8-0D87469CCDDE}" dt="2024-06-11T15:45:58.573" v="106" actId="700"/>
          <ac:spMkLst>
            <pc:docMk/>
            <pc:sldMk cId="1875050879" sldId="5451"/>
            <ac:spMk id="3" creationId="{40510CD3-131D-E88D-25B7-2AF37A69193C}"/>
          </ac:spMkLst>
        </pc:spChg>
        <pc:spChg chg="mod ord">
          <ac:chgData name="Ward, Reagan" userId="27291eb4-8241-4961-9e69-8c66e34cc5b0" providerId="ADAL" clId="{A3CCD100-94AB-4171-ABF8-0D87469CCDDE}" dt="2024-06-11T15:45:58.573" v="106" actId="700"/>
          <ac:spMkLst>
            <pc:docMk/>
            <pc:sldMk cId="1875050879" sldId="5451"/>
            <ac:spMk id="4" creationId="{DD0A69E4-AF10-CAB7-3EE4-174DBE94E5EF}"/>
          </ac:spMkLst>
        </pc:spChg>
        <pc:spChg chg="add mod ord">
          <ac:chgData name="Ward, Reagan" userId="27291eb4-8241-4961-9e69-8c66e34cc5b0" providerId="ADAL" clId="{A3CCD100-94AB-4171-ABF8-0D87469CCDDE}" dt="2024-06-11T15:48:04.677" v="149" actId="20577"/>
          <ac:spMkLst>
            <pc:docMk/>
            <pc:sldMk cId="1875050879" sldId="5451"/>
            <ac:spMk id="5" creationId="{A048A9B3-BD76-B087-5BF3-157633758E45}"/>
          </ac:spMkLst>
        </pc:spChg>
        <pc:spChg chg="add mod ord">
          <ac:chgData name="Ward, Reagan" userId="27291eb4-8241-4961-9e69-8c66e34cc5b0" providerId="ADAL" clId="{A3CCD100-94AB-4171-ABF8-0D87469CCDDE}" dt="2024-06-11T15:48:09.964" v="160" actId="20577"/>
          <ac:spMkLst>
            <pc:docMk/>
            <pc:sldMk cId="1875050879" sldId="5451"/>
            <ac:spMk id="6" creationId="{741B3020-9548-3A59-58A0-5595257DB4A1}"/>
          </ac:spMkLst>
        </pc:spChg>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pChg chg="del mod ord">
          <ac:chgData name="Ward, Reagan" userId="27291eb4-8241-4961-9e69-8c66e34cc5b0" providerId="ADAL" clId="{A3CCD100-94AB-4171-ABF8-0D87469CCDDE}" dt="2024-06-11T15:46:21.699" v="108" actId="700"/>
          <ac:spMkLst>
            <pc:docMk/>
            <pc:sldMk cId="1464257442" sldId="5452"/>
            <ac:spMk id="2" creationId="{E3A725C9-93CC-BA8C-81E7-D055F95C6D5D}"/>
          </ac:spMkLst>
        </pc:spChg>
        <pc:spChg chg="del mod ord">
          <ac:chgData name="Ward, Reagan" userId="27291eb4-8241-4961-9e69-8c66e34cc5b0" providerId="ADAL" clId="{A3CCD100-94AB-4171-ABF8-0D87469CCDDE}" dt="2024-06-11T15:46:21.699" v="108" actId="700"/>
          <ac:spMkLst>
            <pc:docMk/>
            <pc:sldMk cId="1464257442" sldId="5452"/>
            <ac:spMk id="3" creationId="{78A5C4ED-1FBD-04DB-8C4B-9D223BF3FC1C}"/>
          </ac:spMkLst>
        </pc:spChg>
        <pc:spChg chg="mod ord">
          <ac:chgData name="Ward, Reagan" userId="27291eb4-8241-4961-9e69-8c66e34cc5b0" providerId="ADAL" clId="{A3CCD100-94AB-4171-ABF8-0D87469CCDDE}" dt="2024-06-11T15:51:30.065" v="369" actId="13244"/>
          <ac:spMkLst>
            <pc:docMk/>
            <pc:sldMk cId="1464257442" sldId="5452"/>
            <ac:spMk id="4" creationId="{6433EF89-FB1E-9927-37E4-3711989AD864}"/>
          </ac:spMkLst>
        </pc:spChg>
        <pc:spChg chg="add mod ord">
          <ac:chgData name="Ward, Reagan" userId="27291eb4-8241-4961-9e69-8c66e34cc5b0" providerId="ADAL" clId="{A3CCD100-94AB-4171-ABF8-0D87469CCDDE}" dt="2024-06-11T15:48:57.476" v="196" actId="20577"/>
          <ac:spMkLst>
            <pc:docMk/>
            <pc:sldMk cId="1464257442" sldId="5452"/>
            <ac:spMk id="5" creationId="{D3183F41-104A-E84E-6692-57C275B60152}"/>
          </ac:spMkLst>
        </pc:spChg>
        <pc:spChg chg="add mod ord">
          <ac:chgData name="Ward, Reagan" userId="27291eb4-8241-4961-9e69-8c66e34cc5b0" providerId="ADAL" clId="{A3CCD100-94AB-4171-ABF8-0D87469CCDDE}" dt="2024-06-11T15:46:21.750" v="110" actId="27636"/>
          <ac:spMkLst>
            <pc:docMk/>
            <pc:sldMk cId="1464257442" sldId="5452"/>
            <ac:spMk id="6" creationId="{817B3D93-CCC0-5306-7668-D0F6F017E251}"/>
          </ac:spMkLst>
        </pc:spChg>
        <pc:spChg chg="add mod ord">
          <ac:chgData name="Ward, Reagan" userId="27291eb4-8241-4961-9e69-8c66e34cc5b0" providerId="ADAL" clId="{A3CCD100-94AB-4171-ABF8-0D87469CCDDE}" dt="2024-06-11T15:46:21.749" v="109" actId="27636"/>
          <ac:spMkLst>
            <pc:docMk/>
            <pc:sldMk cId="1464257442" sldId="5452"/>
            <ac:spMk id="7" creationId="{A28EC7DC-7995-780C-9DD1-390D0F71AF1D}"/>
          </ac:spMkLst>
        </pc:spChg>
        <pc:spChg chg="add del mod ord">
          <ac:chgData name="Ward, Reagan" userId="27291eb4-8241-4961-9e69-8c66e34cc5b0" providerId="ADAL" clId="{A3CCD100-94AB-4171-ABF8-0D87469CCDDE}" dt="2024-06-11T15:47:20.229" v="113" actId="3680"/>
          <ac:spMkLst>
            <pc:docMk/>
            <pc:sldMk cId="1464257442" sldId="5452"/>
            <ac:spMk id="8" creationId="{A2AC8D6F-790F-CBEF-3945-EA3B2AAA7094}"/>
          </ac:spMkLst>
        </pc:spChg>
        <pc:graphicFrameChg chg="add mod ord modGraphic">
          <ac:chgData name="Ward, Reagan" userId="27291eb4-8241-4961-9e69-8c66e34cc5b0" providerId="ADAL" clId="{A3CCD100-94AB-4171-ABF8-0D87469CCDDE}" dt="2024-06-11T15:51:28.924" v="368" actId="13244"/>
          <ac:graphicFrameMkLst>
            <pc:docMk/>
            <pc:sldMk cId="1464257442" sldId="5452"/>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pChg chg="del mod ord">
          <ac:chgData name="Ward, Reagan" userId="27291eb4-8241-4961-9e69-8c66e34cc5b0" providerId="ADAL" clId="{A3CCD100-94AB-4171-ABF8-0D87469CCDDE}" dt="2024-06-11T15:46:25.925" v="112" actId="700"/>
          <ac:spMkLst>
            <pc:docMk/>
            <pc:sldMk cId="1360257167" sldId="5453"/>
            <ac:spMk id="2" creationId="{6F05BC57-38FA-F11F-7DEE-CEFA50770E1E}"/>
          </ac:spMkLst>
        </pc:spChg>
        <pc:spChg chg="mod ord">
          <ac:chgData name="Ward, Reagan" userId="27291eb4-8241-4961-9e69-8c66e34cc5b0" providerId="ADAL" clId="{A3CCD100-94AB-4171-ABF8-0D87469CCDDE}" dt="2024-06-11T15:46:25.925" v="112" actId="700"/>
          <ac:spMkLst>
            <pc:docMk/>
            <pc:sldMk cId="1360257167" sldId="5453"/>
            <ac:spMk id="3" creationId="{38026E2B-B4DA-1613-4E8F-B0695B2A97E0}"/>
          </ac:spMkLst>
        </pc:spChg>
        <pc:spChg chg="del mod ord">
          <ac:chgData name="Ward, Reagan" userId="27291eb4-8241-4961-9e69-8c66e34cc5b0" providerId="ADAL" clId="{A3CCD100-94AB-4171-ABF8-0D87469CCDDE}" dt="2024-06-11T15:46:25.925" v="112" actId="700"/>
          <ac:spMkLst>
            <pc:docMk/>
            <pc:sldMk cId="1360257167" sldId="5453"/>
            <ac:spMk id="4" creationId="{5EECFE2B-7D83-E0C7-E371-4D55F235A6E7}"/>
          </ac:spMkLst>
        </pc:spChg>
        <pc:spChg chg="del">
          <ac:chgData name="Ward, Reagan" userId="27291eb4-8241-4961-9e69-8c66e34cc5b0" providerId="ADAL" clId="{A3CCD100-94AB-4171-ABF8-0D87469CCDDE}" dt="2024-06-11T15:46:25.925" v="112" actId="700"/>
          <ac:spMkLst>
            <pc:docMk/>
            <pc:sldMk cId="1360257167" sldId="5453"/>
            <ac:spMk id="5" creationId="{F6E16982-EBEF-85C3-F393-82E25563B7F4}"/>
          </ac:spMkLst>
        </pc:spChg>
        <pc:spChg chg="del">
          <ac:chgData name="Ward, Reagan" userId="27291eb4-8241-4961-9e69-8c66e34cc5b0" providerId="ADAL" clId="{A3CCD100-94AB-4171-ABF8-0D87469CCDDE}" dt="2024-06-11T15:46:25.925" v="112" actId="700"/>
          <ac:spMkLst>
            <pc:docMk/>
            <pc:sldMk cId="1360257167" sldId="5453"/>
            <ac:spMk id="6" creationId="{5496AD53-DC5E-9743-6F00-3D9207A6952A}"/>
          </ac:spMkLst>
        </pc:spChg>
        <pc:spChg chg="add mod ord">
          <ac:chgData name="Ward, Reagan" userId="27291eb4-8241-4961-9e69-8c66e34cc5b0" providerId="ADAL" clId="{A3CCD100-94AB-4171-ABF8-0D87469CCDDE}" dt="2024-06-11T15:49:07.288" v="233" actId="20577"/>
          <ac:spMkLst>
            <pc:docMk/>
            <pc:sldMk cId="1360257167" sldId="5453"/>
            <ac:spMk id="7" creationId="{A3D6EAC0-17D3-B021-92CD-AFF67B2C6903}"/>
          </ac:spMkLst>
        </pc:spChg>
        <pc:spChg chg="add mod ord">
          <ac:chgData name="Ward, Reagan" userId="27291eb4-8241-4961-9e69-8c66e34cc5b0" providerId="ADAL" clId="{A3CCD100-94AB-4171-ABF8-0D87469CCDDE}" dt="2024-06-11T15:46:25.925" v="112" actId="700"/>
          <ac:spMkLst>
            <pc:docMk/>
            <pc:sldMk cId="1360257167" sldId="5453"/>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pChg chg="mod">
          <ac:chgData name="Ward, Reagan" userId="27291eb4-8241-4961-9e69-8c66e34cc5b0" providerId="ADAL" clId="{A3CCD100-94AB-4171-ABF8-0D87469CCDDE}" dt="2024-06-11T15:50:10.273" v="316" actId="20577"/>
          <ac:spMkLst>
            <pc:docMk/>
            <pc:sldMk cId="2020876240" sldId="5454"/>
            <ac:spMk id="5" creationId="{A048A9B3-BD76-B087-5BF3-157633758E45}"/>
          </ac:spMkLst>
        </pc:spChg>
        <pc:spChg chg="mod">
          <ac:chgData name="Ward, Reagan" userId="27291eb4-8241-4961-9e69-8c66e34cc5b0" providerId="ADAL" clId="{A3CCD100-94AB-4171-ABF8-0D87469CCDDE}" dt="2024-06-11T15:50:15.246" v="327" actId="20577"/>
          <ac:spMkLst>
            <pc:docMk/>
            <pc:sldMk cId="2020876240" sldId="5454"/>
            <ac:spMk id="6" creationId="{741B3020-9548-3A59-58A0-5595257DB4A1}"/>
          </ac:spMkLst>
        </pc:spChg>
      </pc:sldChg>
      <pc:sldChg chg="del">
        <pc:chgData name="Ward, Reagan" userId="27291eb4-8241-4961-9e69-8c66e34cc5b0" providerId="ADAL" clId="{A3CCD100-94AB-4171-ABF8-0D87469CCDDE}" dt="2024-06-11T15:45:49.795" v="104" actId="47"/>
        <pc:sldMkLst>
          <pc:docMk/>
          <pc:sldMk cId="1262648449" sldId="5455"/>
        </pc:sldMkLst>
      </pc:sldChg>
      <pc:sldChg chg="modSp add del mod ord">
        <pc:chgData name="Ward, Reagan" userId="27291eb4-8241-4961-9e69-8c66e34cc5b0" providerId="ADAL" clId="{A3CCD100-94AB-4171-ABF8-0D87469CCDDE}" dt="2024-06-12T19:59:34.990" v="390" actId="47"/>
        <pc:sldMkLst>
          <pc:docMk/>
          <pc:sldMk cId="2515163578" sldId="5455"/>
        </pc:sldMkLst>
        <pc:spChg chg="ord">
          <ac:chgData name="Ward, Reagan" userId="27291eb4-8241-4961-9e69-8c66e34cc5b0" providerId="ADAL" clId="{A3CCD100-94AB-4171-ABF8-0D87469CCDDE}" dt="2024-06-11T15:51:40.655" v="373" actId="13244"/>
          <ac:spMkLst>
            <pc:docMk/>
            <pc:sldMk cId="2515163578" sldId="5455"/>
            <ac:spMk id="4" creationId="{6433EF89-FB1E-9927-37E4-3711989AD864}"/>
          </ac:spMkLst>
        </pc:spChg>
        <pc:spChg chg="mod">
          <ac:chgData name="Ward, Reagan" userId="27291eb4-8241-4961-9e69-8c66e34cc5b0" providerId="ADAL" clId="{A3CCD100-94AB-4171-ABF8-0D87469CCDDE}" dt="2024-06-11T15:50:23.645" v="348" actId="20577"/>
          <ac:spMkLst>
            <pc:docMk/>
            <pc:sldMk cId="2515163578" sldId="5455"/>
            <ac:spMk id="5" creationId="{D3183F41-104A-E84E-6692-57C275B60152}"/>
          </ac:spMkLst>
        </pc:spChg>
        <pc:graphicFrameChg chg="ord">
          <ac:chgData name="Ward, Reagan" userId="27291eb4-8241-4961-9e69-8c66e34cc5b0" providerId="ADAL" clId="{A3CCD100-94AB-4171-ABF8-0D87469CCDDE}" dt="2024-06-11T15:51:39.649" v="372" actId="13244"/>
          <ac:graphicFrameMkLst>
            <pc:docMk/>
            <pc:sldMk cId="2515163578" sldId="5455"/>
            <ac:graphicFrameMk id="9" creationId="{BE6DBE5B-6613-480C-7673-649F61C9968C}"/>
          </ac:graphicFrameMkLst>
        </pc:graphicFrameChg>
      </pc:sldChg>
      <pc:sldChg chg="modSp add mod ord">
        <pc:chgData name="Ward, Reagan" userId="27291eb4-8241-4961-9e69-8c66e34cc5b0" providerId="ADAL" clId="{A3CCD100-94AB-4171-ABF8-0D87469CCDDE}" dt="2024-06-12T20:28:46.294" v="1344" actId="20577"/>
        <pc:sldMkLst>
          <pc:docMk/>
          <pc:sldMk cId="619942572" sldId="5456"/>
        </pc:sldMkLst>
        <pc:spChg chg="mod">
          <ac:chgData name="Ward, Reagan" userId="27291eb4-8241-4961-9e69-8c66e34cc5b0" providerId="ADAL" clId="{A3CCD100-94AB-4171-ABF8-0D87469CCDDE}" dt="2024-06-11T15:50:30.671" v="367" actId="20577"/>
          <ac:spMkLst>
            <pc:docMk/>
            <pc:sldMk cId="619942572" sldId="5456"/>
            <ac:spMk id="7" creationId="{A3D6EAC0-17D3-B021-92CD-AFF67B2C6903}"/>
          </ac:spMkLst>
        </pc:spChg>
        <pc:spChg chg="mod">
          <ac:chgData name="Ward, Reagan" userId="27291eb4-8241-4961-9e69-8c66e34cc5b0" providerId="ADAL" clId="{A3CCD100-94AB-4171-ABF8-0D87469CCDDE}" dt="2024-06-12T20:28:46.294" v="1344" actId="20577"/>
          <ac:spMkLst>
            <pc:docMk/>
            <pc:sldMk cId="619942572" sldId="5456"/>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pChg chg="mod">
          <ac:chgData name="Ward, Reagan" userId="27291eb4-8241-4961-9e69-8c66e34cc5b0" providerId="ADAL" clId="{A3CCD100-94AB-4171-ABF8-0D87469CCDDE}" dt="2024-06-11T15:49:33.362" v="256" actId="20577"/>
          <ac:spMkLst>
            <pc:docMk/>
            <pc:sldMk cId="3126198227" sldId="5457"/>
            <ac:spMk id="5" creationId="{A048A9B3-BD76-B087-5BF3-157633758E45}"/>
          </ac:spMkLst>
        </pc:spChg>
      </pc:sldChg>
      <pc:sldChg chg="modSp add mod">
        <pc:chgData name="Ward, Reagan" userId="27291eb4-8241-4961-9e69-8c66e34cc5b0" providerId="ADAL" clId="{A3CCD100-94AB-4171-ABF8-0D87469CCDDE}" dt="2024-06-11T15:51:35.959" v="371" actId="13244"/>
        <pc:sldMkLst>
          <pc:docMk/>
          <pc:sldMk cId="1405902670" sldId="5458"/>
        </pc:sldMkLst>
        <pc:spChg chg="ord">
          <ac:chgData name="Ward, Reagan" userId="27291eb4-8241-4961-9e69-8c66e34cc5b0" providerId="ADAL" clId="{A3CCD100-94AB-4171-ABF8-0D87469CCDDE}" dt="2024-06-11T15:51:34.477" v="370" actId="13244"/>
          <ac:spMkLst>
            <pc:docMk/>
            <pc:sldMk cId="1405902670" sldId="5458"/>
            <ac:spMk id="4" creationId="{6433EF89-FB1E-9927-37E4-3711989AD864}"/>
          </ac:spMkLst>
        </pc:spChg>
        <pc:spChg chg="mod">
          <ac:chgData name="Ward, Reagan" userId="27291eb4-8241-4961-9e69-8c66e34cc5b0" providerId="ADAL" clId="{A3CCD100-94AB-4171-ABF8-0D87469CCDDE}" dt="2024-06-11T15:49:43.854" v="276" actId="20577"/>
          <ac:spMkLst>
            <pc:docMk/>
            <pc:sldMk cId="1405902670" sldId="5458"/>
            <ac:spMk id="5" creationId="{D3183F41-104A-E84E-6692-57C275B60152}"/>
          </ac:spMkLst>
        </pc:spChg>
        <pc:graphicFrameChg chg="ord">
          <ac:chgData name="Ward, Reagan" userId="27291eb4-8241-4961-9e69-8c66e34cc5b0" providerId="ADAL" clId="{A3CCD100-94AB-4171-ABF8-0D87469CCDDE}" dt="2024-06-11T15:51:35.959" v="371" actId="13244"/>
          <ac:graphicFrameMkLst>
            <pc:docMk/>
            <pc:sldMk cId="1405902670" sldId="5458"/>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pChg chg="mod">
          <ac:chgData name="Ward, Reagan" userId="27291eb4-8241-4961-9e69-8c66e34cc5b0" providerId="ADAL" clId="{A3CCD100-94AB-4171-ABF8-0D87469CCDDE}" dt="2024-06-11T15:50:05.145" v="297" actId="20577"/>
          <ac:spMkLst>
            <pc:docMk/>
            <pc:sldMk cId="3509166781" sldId="5459"/>
            <ac:spMk id="7" creationId="{A3D6EAC0-17D3-B021-92CD-AFF67B2C6903}"/>
          </ac:spMkLst>
        </pc:spChg>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pChg chg="del mod ord">
          <ac:chgData name="Ward, Reagan" userId="27291eb4-8241-4961-9e69-8c66e34cc5b0" providerId="ADAL" clId="{A3CCD100-94AB-4171-ABF8-0D87469CCDDE}" dt="2024-06-12T20:07:13.356" v="393" actId="700"/>
          <ac:spMkLst>
            <pc:docMk/>
            <pc:sldMk cId="1511123926" sldId="5460"/>
            <ac:spMk id="2" creationId="{FEA02ECB-23E4-77D9-24C2-77F530E85C57}"/>
          </ac:spMkLst>
        </pc:spChg>
        <pc:spChg chg="mod ord">
          <ac:chgData name="Ward, Reagan" userId="27291eb4-8241-4961-9e69-8c66e34cc5b0" providerId="ADAL" clId="{A3CCD100-94AB-4171-ABF8-0D87469CCDDE}" dt="2024-06-12T20:07:19.024" v="399" actId="700"/>
          <ac:spMkLst>
            <pc:docMk/>
            <pc:sldMk cId="1511123926" sldId="5460"/>
            <ac:spMk id="3" creationId="{9E936801-2838-36D0-7699-EE5C61C3F7A2}"/>
          </ac:spMkLst>
        </pc:spChg>
        <pc:spChg chg="del mod ord">
          <ac:chgData name="Ward, Reagan" userId="27291eb4-8241-4961-9e69-8c66e34cc5b0" providerId="ADAL" clId="{A3CCD100-94AB-4171-ABF8-0D87469CCDDE}" dt="2024-06-12T20:07:13.356" v="393" actId="700"/>
          <ac:spMkLst>
            <pc:docMk/>
            <pc:sldMk cId="1511123926" sldId="5460"/>
            <ac:spMk id="4" creationId="{64750189-1DFA-1E13-FA51-7A78B158D430}"/>
          </ac:spMkLst>
        </pc:spChg>
        <pc:spChg chg="del mod ord">
          <ac:chgData name="Ward, Reagan" userId="27291eb4-8241-4961-9e69-8c66e34cc5b0" providerId="ADAL" clId="{A3CCD100-94AB-4171-ABF8-0D87469CCDDE}" dt="2024-06-12T20:07:13.356" v="393" actId="700"/>
          <ac:spMkLst>
            <pc:docMk/>
            <pc:sldMk cId="1511123926" sldId="5460"/>
            <ac:spMk id="5" creationId="{89813850-689B-A830-43EF-63682AA2C871}"/>
          </ac:spMkLst>
        </pc:spChg>
        <pc:spChg chg="del mod ord">
          <ac:chgData name="Ward, Reagan" userId="27291eb4-8241-4961-9e69-8c66e34cc5b0" providerId="ADAL" clId="{A3CCD100-94AB-4171-ABF8-0D87469CCDDE}" dt="2024-06-12T20:07:13.356" v="393" actId="700"/>
          <ac:spMkLst>
            <pc:docMk/>
            <pc:sldMk cId="1511123926" sldId="5460"/>
            <ac:spMk id="6" creationId="{A983D8F7-570C-08C0-A7ED-23989FAEE32C}"/>
          </ac:spMkLst>
        </pc:spChg>
        <pc:spChg chg="add del mod ord">
          <ac:chgData name="Ward, Reagan" userId="27291eb4-8241-4961-9e69-8c66e34cc5b0" providerId="ADAL" clId="{A3CCD100-94AB-4171-ABF8-0D87469CCDDE}" dt="2024-06-12T20:07:16.851" v="394" actId="700"/>
          <ac:spMkLst>
            <pc:docMk/>
            <pc:sldMk cId="1511123926" sldId="5460"/>
            <ac:spMk id="7" creationId="{199C6D50-E384-19C8-98AA-4D17F2C4F817}"/>
          </ac:spMkLst>
        </pc:spChg>
        <pc:spChg chg="add del mod ord">
          <ac:chgData name="Ward, Reagan" userId="27291eb4-8241-4961-9e69-8c66e34cc5b0" providerId="ADAL" clId="{A3CCD100-94AB-4171-ABF8-0D87469CCDDE}" dt="2024-06-12T20:07:16.851" v="394" actId="700"/>
          <ac:spMkLst>
            <pc:docMk/>
            <pc:sldMk cId="1511123926" sldId="5460"/>
            <ac:spMk id="8" creationId="{88BE5E8D-073F-8B43-1A43-FE82DEE6FC9E}"/>
          </ac:spMkLst>
        </pc:spChg>
        <pc:spChg chg="add del mod ord">
          <ac:chgData name="Ward, Reagan" userId="27291eb4-8241-4961-9e69-8c66e34cc5b0" providerId="ADAL" clId="{A3CCD100-94AB-4171-ABF8-0D87469CCDDE}" dt="2024-06-12T20:07:16.851" v="394" actId="700"/>
          <ac:spMkLst>
            <pc:docMk/>
            <pc:sldMk cId="1511123926" sldId="5460"/>
            <ac:spMk id="9" creationId="{A2BBF102-7101-7275-B20A-BB0A8FA4AEB7}"/>
          </ac:spMkLst>
        </pc:spChg>
        <pc:spChg chg="add del mod ord">
          <ac:chgData name="Ward, Reagan" userId="27291eb4-8241-4961-9e69-8c66e34cc5b0" providerId="ADAL" clId="{A3CCD100-94AB-4171-ABF8-0D87469CCDDE}" dt="2024-06-12T20:07:16.851" v="394" actId="700"/>
          <ac:spMkLst>
            <pc:docMk/>
            <pc:sldMk cId="1511123926" sldId="5460"/>
            <ac:spMk id="10" creationId="{414D8512-9362-B9D4-6DF0-6D5C4CCABB04}"/>
          </ac:spMkLst>
        </pc:spChg>
        <pc:spChg chg="add del mod ord">
          <ac:chgData name="Ward, Reagan" userId="27291eb4-8241-4961-9e69-8c66e34cc5b0" providerId="ADAL" clId="{A3CCD100-94AB-4171-ABF8-0D87469CCDDE}" dt="2024-06-12T20:07:16.851" v="394" actId="700"/>
          <ac:spMkLst>
            <pc:docMk/>
            <pc:sldMk cId="1511123926" sldId="5460"/>
            <ac:spMk id="11" creationId="{5462B7BA-B8B7-3FAC-F74E-2AFE00F14631}"/>
          </ac:spMkLst>
        </pc:spChg>
        <pc:spChg chg="add del mod ord">
          <ac:chgData name="Ward, Reagan" userId="27291eb4-8241-4961-9e69-8c66e34cc5b0" providerId="ADAL" clId="{A3CCD100-94AB-4171-ABF8-0D87469CCDDE}" dt="2024-06-12T20:07:16.851" v="394" actId="700"/>
          <ac:spMkLst>
            <pc:docMk/>
            <pc:sldMk cId="1511123926" sldId="5460"/>
            <ac:spMk id="12" creationId="{63086656-A471-E238-A5E4-0F4289756F97}"/>
          </ac:spMkLst>
        </pc:spChg>
        <pc:spChg chg="add del mod ord">
          <ac:chgData name="Ward, Reagan" userId="27291eb4-8241-4961-9e69-8c66e34cc5b0" providerId="ADAL" clId="{A3CCD100-94AB-4171-ABF8-0D87469CCDDE}" dt="2024-06-12T20:07:16.851" v="394" actId="700"/>
          <ac:spMkLst>
            <pc:docMk/>
            <pc:sldMk cId="1511123926" sldId="5460"/>
            <ac:spMk id="13" creationId="{9E4D46A9-1DD9-E5B8-8CDC-03D03868DE68}"/>
          </ac:spMkLst>
        </pc:spChg>
        <pc:spChg chg="add del mod ord">
          <ac:chgData name="Ward, Reagan" userId="27291eb4-8241-4961-9e69-8c66e34cc5b0" providerId="ADAL" clId="{A3CCD100-94AB-4171-ABF8-0D87469CCDDE}" dt="2024-06-12T20:07:19.024" v="399" actId="700"/>
          <ac:spMkLst>
            <pc:docMk/>
            <pc:sldMk cId="1511123926" sldId="5460"/>
            <ac:spMk id="14" creationId="{9808B479-53DE-ADB0-F7B6-B4387C8FC029}"/>
          </ac:spMkLst>
        </pc:spChg>
        <pc:spChg chg="add del mod ord">
          <ac:chgData name="Ward, Reagan" userId="27291eb4-8241-4961-9e69-8c66e34cc5b0" providerId="ADAL" clId="{A3CCD100-94AB-4171-ABF8-0D87469CCDDE}" dt="2024-06-12T20:07:19.024" v="399" actId="700"/>
          <ac:spMkLst>
            <pc:docMk/>
            <pc:sldMk cId="1511123926" sldId="5460"/>
            <ac:spMk id="15" creationId="{9F03AEED-CC86-6B2F-DF0B-ADB22FA5BE0C}"/>
          </ac:spMkLst>
        </pc:spChg>
        <pc:spChg chg="add del mod ord">
          <ac:chgData name="Ward, Reagan" userId="27291eb4-8241-4961-9e69-8c66e34cc5b0" providerId="ADAL" clId="{A3CCD100-94AB-4171-ABF8-0D87469CCDDE}" dt="2024-06-12T20:07:19.024" v="399" actId="700"/>
          <ac:spMkLst>
            <pc:docMk/>
            <pc:sldMk cId="1511123926" sldId="5460"/>
            <ac:spMk id="16" creationId="{8671C1E2-03C0-AF9E-132B-6F3BE6649C35}"/>
          </ac:spMkLst>
        </pc:spChg>
        <pc:spChg chg="add del mod ord">
          <ac:chgData name="Ward, Reagan" userId="27291eb4-8241-4961-9e69-8c66e34cc5b0" providerId="ADAL" clId="{A3CCD100-94AB-4171-ABF8-0D87469CCDDE}" dt="2024-06-12T20:07:19.024" v="399" actId="700"/>
          <ac:spMkLst>
            <pc:docMk/>
            <pc:sldMk cId="1511123926" sldId="5460"/>
            <ac:spMk id="17" creationId="{3C2A002E-E5D8-9267-F84D-64124C36EB24}"/>
          </ac:spMkLst>
        </pc:spChg>
        <pc:spChg chg="add del mod ord">
          <ac:chgData name="Ward, Reagan" userId="27291eb4-8241-4961-9e69-8c66e34cc5b0" providerId="ADAL" clId="{A3CCD100-94AB-4171-ABF8-0D87469CCDDE}" dt="2024-06-12T20:07:19.024" v="399" actId="700"/>
          <ac:spMkLst>
            <pc:docMk/>
            <pc:sldMk cId="1511123926" sldId="5460"/>
            <ac:spMk id="18" creationId="{C6613894-701B-AF4F-6C59-A67A324BB696}"/>
          </ac:spMkLst>
        </pc:spChg>
        <pc:spChg chg="add del mod ord">
          <ac:chgData name="Ward, Reagan" userId="27291eb4-8241-4961-9e69-8c66e34cc5b0" providerId="ADAL" clId="{A3CCD100-94AB-4171-ABF8-0D87469CCDDE}" dt="2024-06-12T20:07:19.024" v="399" actId="700"/>
          <ac:spMkLst>
            <pc:docMk/>
            <pc:sldMk cId="1511123926" sldId="5460"/>
            <ac:spMk id="19" creationId="{1A3752AF-7837-A7B5-81A9-0AFF00787A24}"/>
          </ac:spMkLst>
        </pc:spChg>
        <pc:spChg chg="add mod ord">
          <ac:chgData name="Ward, Reagan" userId="27291eb4-8241-4961-9e69-8c66e34cc5b0" providerId="ADAL" clId="{A3CCD100-94AB-4171-ABF8-0D87469CCDDE}" dt="2024-06-12T20:07:33.862" v="440" actId="20577"/>
          <ac:spMkLst>
            <pc:docMk/>
            <pc:sldMk cId="1511123926" sldId="5460"/>
            <ac:spMk id="20" creationId="{49EFEE59-E129-976B-614D-D6B91A3080B9}"/>
          </ac:spMkLst>
        </pc:spChg>
        <pc:spChg chg="add mod ord">
          <ac:chgData name="Ward, Reagan" userId="27291eb4-8241-4961-9e69-8c66e34cc5b0" providerId="ADAL" clId="{A3CCD100-94AB-4171-ABF8-0D87469CCDDE}" dt="2024-06-12T20:15:44.268" v="790" actId="20577"/>
          <ac:spMkLst>
            <pc:docMk/>
            <pc:sldMk cId="1511123926" sldId="5460"/>
            <ac:spMk id="21" creationId="{ED5B9BC6-DA21-9F09-374C-592F1783DA04}"/>
          </ac:spMkLst>
        </pc:spChg>
        <pc:spChg chg="add del mod ord">
          <ac:chgData name="Ward, Reagan" userId="27291eb4-8241-4961-9e69-8c66e34cc5b0" providerId="ADAL" clId="{A3CCD100-94AB-4171-ABF8-0D87469CCDDE}" dt="2024-06-12T20:14:02.445" v="500" actId="22"/>
          <ac:spMkLst>
            <pc:docMk/>
            <pc:sldMk cId="1511123926" sldId="5460"/>
            <ac:spMk id="22" creationId="{5887A905-6115-4249-874D-D0E1ACFB2058}"/>
          </ac:spMkLst>
        </pc:spChg>
        <pc:spChg chg="add del mod ord">
          <ac:chgData name="Ward, Reagan" userId="27291eb4-8241-4961-9e69-8c66e34cc5b0" providerId="ADAL" clId="{A3CCD100-94AB-4171-ABF8-0D87469CCDDE}" dt="2024-06-12T20:15:49.723" v="791"/>
          <ac:spMkLst>
            <pc:docMk/>
            <pc:sldMk cId="1511123926" sldId="5460"/>
            <ac:spMk id="23" creationId="{9B2E1DD4-FE0E-D9E4-5E26-CB9088C6AA65}"/>
          </ac:spMkLst>
        </pc:spChg>
        <pc:spChg chg="add del mod ord">
          <ac:chgData name="Ward, Reagan" userId="27291eb4-8241-4961-9e69-8c66e34cc5b0" providerId="ADAL" clId="{A3CCD100-94AB-4171-ABF8-0D87469CCDDE}" dt="2024-06-12T20:15:54.908" v="793"/>
          <ac:spMkLst>
            <pc:docMk/>
            <pc:sldMk cId="1511123926" sldId="5460"/>
            <ac:spMk id="24" creationId="{4BEAD226-0821-D9F5-6FC8-0A3777484AA2}"/>
          </ac:spMkLst>
        </pc:spChg>
        <pc:spChg chg="add mod">
          <ac:chgData name="Ward, Reagan" userId="27291eb4-8241-4961-9e69-8c66e34cc5b0" providerId="ADAL" clId="{A3CCD100-94AB-4171-ABF8-0D87469CCDDE}" dt="2024-06-12T20:15:49.756" v="792" actId="27636"/>
          <ac:spMkLst>
            <pc:docMk/>
            <pc:sldMk cId="1511123926" sldId="5460"/>
            <ac:spMk id="27" creationId="{E1DB1521-6ABC-A840-9449-352D4AA1CB18}"/>
          </ac:spMkLst>
        </pc:spChg>
        <pc:spChg chg="add mod">
          <ac:chgData name="Ward, Reagan" userId="27291eb4-8241-4961-9e69-8c66e34cc5b0" providerId="ADAL" clId="{A3CCD100-94AB-4171-ABF8-0D87469CCDDE}" dt="2024-06-12T20:15:54.951" v="794" actId="27636"/>
          <ac:spMkLst>
            <pc:docMk/>
            <pc:sldMk cId="1511123926" sldId="5460"/>
            <ac:spMk id="28" creationId="{EDCB9D10-64FA-65E4-F789-9C639188A1A4}"/>
          </ac:spMkLst>
        </pc:spChg>
        <pc:picChg chg="add mod ord">
          <ac:chgData name="Ward, Reagan" userId="27291eb4-8241-4961-9e69-8c66e34cc5b0" providerId="ADAL" clId="{A3CCD100-94AB-4171-ABF8-0D87469CCDDE}" dt="2024-06-12T20:24:09.940" v="1200" actId="962"/>
          <ac:picMkLst>
            <pc:docMk/>
            <pc:sldMk cId="1511123926" sldId="5460"/>
            <ac:picMk id="26" creationId="{27D53B4D-6D4D-D1A3-2D9C-A5C6FFEACB91}"/>
          </ac:picMkLst>
        </pc:picChg>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pChg chg="del mod ord">
          <ac:chgData name="Ward, Reagan" userId="27291eb4-8241-4961-9e69-8c66e34cc5b0" providerId="ADAL" clId="{A3CCD100-94AB-4171-ABF8-0D87469CCDDE}" dt="2024-06-12T20:07:13.356" v="393" actId="700"/>
          <ac:spMkLst>
            <pc:docMk/>
            <pc:sldMk cId="2479646994" sldId="5461"/>
            <ac:spMk id="2" creationId="{06B44473-A1D7-E44D-10C2-E5E488E19963}"/>
          </ac:spMkLst>
        </pc:spChg>
        <pc:spChg chg="mod ord">
          <ac:chgData name="Ward, Reagan" userId="27291eb4-8241-4961-9e69-8c66e34cc5b0" providerId="ADAL" clId="{A3CCD100-94AB-4171-ABF8-0D87469CCDDE}" dt="2024-06-12T20:21:38.540" v="795" actId="700"/>
          <ac:spMkLst>
            <pc:docMk/>
            <pc:sldMk cId="2479646994" sldId="5461"/>
            <ac:spMk id="3" creationId="{88546AB8-A5A0-21EE-97CF-D2D6ABE2EF1F}"/>
          </ac:spMkLst>
        </pc:spChg>
        <pc:spChg chg="del mod ord">
          <ac:chgData name="Ward, Reagan" userId="27291eb4-8241-4961-9e69-8c66e34cc5b0" providerId="ADAL" clId="{A3CCD100-94AB-4171-ABF8-0D87469CCDDE}" dt="2024-06-12T20:07:13.356" v="393" actId="700"/>
          <ac:spMkLst>
            <pc:docMk/>
            <pc:sldMk cId="2479646994" sldId="5461"/>
            <ac:spMk id="4" creationId="{5110784D-5E50-E389-E575-3FB276743F1A}"/>
          </ac:spMkLst>
        </pc:spChg>
        <pc:spChg chg="del mod ord">
          <ac:chgData name="Ward, Reagan" userId="27291eb4-8241-4961-9e69-8c66e34cc5b0" providerId="ADAL" clId="{A3CCD100-94AB-4171-ABF8-0D87469CCDDE}" dt="2024-06-12T20:07:13.356" v="393" actId="700"/>
          <ac:spMkLst>
            <pc:docMk/>
            <pc:sldMk cId="2479646994" sldId="5461"/>
            <ac:spMk id="5" creationId="{2AC16A1F-01C6-D133-7911-B33F30FE8FE0}"/>
          </ac:spMkLst>
        </pc:spChg>
        <pc:spChg chg="del mod ord">
          <ac:chgData name="Ward, Reagan" userId="27291eb4-8241-4961-9e69-8c66e34cc5b0" providerId="ADAL" clId="{A3CCD100-94AB-4171-ABF8-0D87469CCDDE}" dt="2024-06-12T20:07:13.356" v="393" actId="700"/>
          <ac:spMkLst>
            <pc:docMk/>
            <pc:sldMk cId="2479646994" sldId="5461"/>
            <ac:spMk id="6" creationId="{1DCAF2FA-D4A3-C8F2-924B-63084B63F547}"/>
          </ac:spMkLst>
        </pc:spChg>
        <pc:spChg chg="add del mod ord">
          <ac:chgData name="Ward, Reagan" userId="27291eb4-8241-4961-9e69-8c66e34cc5b0" providerId="ADAL" clId="{A3CCD100-94AB-4171-ABF8-0D87469CCDDE}" dt="2024-06-12T20:07:16.851" v="394" actId="700"/>
          <ac:spMkLst>
            <pc:docMk/>
            <pc:sldMk cId="2479646994" sldId="5461"/>
            <ac:spMk id="7" creationId="{1F328AB0-B165-1F48-685F-52CBBC86CE77}"/>
          </ac:spMkLst>
        </pc:spChg>
        <pc:spChg chg="add del mod ord">
          <ac:chgData name="Ward, Reagan" userId="27291eb4-8241-4961-9e69-8c66e34cc5b0" providerId="ADAL" clId="{A3CCD100-94AB-4171-ABF8-0D87469CCDDE}" dt="2024-06-12T20:07:16.851" v="394" actId="700"/>
          <ac:spMkLst>
            <pc:docMk/>
            <pc:sldMk cId="2479646994" sldId="5461"/>
            <ac:spMk id="8" creationId="{18351EB5-313C-4C85-73E5-256718E7711F}"/>
          </ac:spMkLst>
        </pc:spChg>
        <pc:spChg chg="add del mod ord">
          <ac:chgData name="Ward, Reagan" userId="27291eb4-8241-4961-9e69-8c66e34cc5b0" providerId="ADAL" clId="{A3CCD100-94AB-4171-ABF8-0D87469CCDDE}" dt="2024-06-12T20:07:16.851" v="394" actId="700"/>
          <ac:spMkLst>
            <pc:docMk/>
            <pc:sldMk cId="2479646994" sldId="5461"/>
            <ac:spMk id="9" creationId="{E0B594B2-51DB-886A-BCE5-0186FB924E7B}"/>
          </ac:spMkLst>
        </pc:spChg>
        <pc:spChg chg="add del mod ord">
          <ac:chgData name="Ward, Reagan" userId="27291eb4-8241-4961-9e69-8c66e34cc5b0" providerId="ADAL" clId="{A3CCD100-94AB-4171-ABF8-0D87469CCDDE}" dt="2024-06-12T20:07:16.851" v="394" actId="700"/>
          <ac:spMkLst>
            <pc:docMk/>
            <pc:sldMk cId="2479646994" sldId="5461"/>
            <ac:spMk id="10" creationId="{722752A6-FAB9-F7A8-BE19-1DC57E435066}"/>
          </ac:spMkLst>
        </pc:spChg>
        <pc:spChg chg="add del mod ord">
          <ac:chgData name="Ward, Reagan" userId="27291eb4-8241-4961-9e69-8c66e34cc5b0" providerId="ADAL" clId="{A3CCD100-94AB-4171-ABF8-0D87469CCDDE}" dt="2024-06-12T20:07:16.851" v="394" actId="700"/>
          <ac:spMkLst>
            <pc:docMk/>
            <pc:sldMk cId="2479646994" sldId="5461"/>
            <ac:spMk id="11" creationId="{50CA4517-F3EF-2D24-6D30-4CAF5D6942AB}"/>
          </ac:spMkLst>
        </pc:spChg>
        <pc:spChg chg="add del mod ord">
          <ac:chgData name="Ward, Reagan" userId="27291eb4-8241-4961-9e69-8c66e34cc5b0" providerId="ADAL" clId="{A3CCD100-94AB-4171-ABF8-0D87469CCDDE}" dt="2024-06-12T20:07:16.851" v="394" actId="700"/>
          <ac:spMkLst>
            <pc:docMk/>
            <pc:sldMk cId="2479646994" sldId="5461"/>
            <ac:spMk id="12" creationId="{3A018E60-17E1-7CD6-492A-A09F6C57151E}"/>
          </ac:spMkLst>
        </pc:spChg>
        <pc:spChg chg="add del mod ord">
          <ac:chgData name="Ward, Reagan" userId="27291eb4-8241-4961-9e69-8c66e34cc5b0" providerId="ADAL" clId="{A3CCD100-94AB-4171-ABF8-0D87469CCDDE}" dt="2024-06-12T20:07:16.851" v="394" actId="700"/>
          <ac:spMkLst>
            <pc:docMk/>
            <pc:sldMk cId="2479646994" sldId="5461"/>
            <ac:spMk id="13" creationId="{FDD010A8-3C98-8BBA-B385-20A99BCAC5AB}"/>
          </ac:spMkLst>
        </pc:spChg>
        <pc:spChg chg="add del mod ord">
          <ac:chgData name="Ward, Reagan" userId="27291eb4-8241-4961-9e69-8c66e34cc5b0" providerId="ADAL" clId="{A3CCD100-94AB-4171-ABF8-0D87469CCDDE}" dt="2024-06-12T20:07:19.024" v="399" actId="700"/>
          <ac:spMkLst>
            <pc:docMk/>
            <pc:sldMk cId="2479646994" sldId="5461"/>
            <ac:spMk id="14" creationId="{4B683E8B-0619-8E07-4292-AB5DDF021A63}"/>
          </ac:spMkLst>
        </pc:spChg>
        <pc:spChg chg="add del mod ord">
          <ac:chgData name="Ward, Reagan" userId="27291eb4-8241-4961-9e69-8c66e34cc5b0" providerId="ADAL" clId="{A3CCD100-94AB-4171-ABF8-0D87469CCDDE}" dt="2024-06-12T20:07:19.024" v="399" actId="700"/>
          <ac:spMkLst>
            <pc:docMk/>
            <pc:sldMk cId="2479646994" sldId="5461"/>
            <ac:spMk id="15" creationId="{AEE60202-B4C1-BAF5-8E15-F970A916EA54}"/>
          </ac:spMkLst>
        </pc:spChg>
        <pc:spChg chg="add del mod ord">
          <ac:chgData name="Ward, Reagan" userId="27291eb4-8241-4961-9e69-8c66e34cc5b0" providerId="ADAL" clId="{A3CCD100-94AB-4171-ABF8-0D87469CCDDE}" dt="2024-06-12T20:07:19.024" v="399" actId="700"/>
          <ac:spMkLst>
            <pc:docMk/>
            <pc:sldMk cId="2479646994" sldId="5461"/>
            <ac:spMk id="16" creationId="{CEB66EE7-CE4F-0B97-2B23-DA97B04898C8}"/>
          </ac:spMkLst>
        </pc:spChg>
        <pc:spChg chg="add del mod ord">
          <ac:chgData name="Ward, Reagan" userId="27291eb4-8241-4961-9e69-8c66e34cc5b0" providerId="ADAL" clId="{A3CCD100-94AB-4171-ABF8-0D87469CCDDE}" dt="2024-06-12T20:07:19.024" v="399" actId="700"/>
          <ac:spMkLst>
            <pc:docMk/>
            <pc:sldMk cId="2479646994" sldId="5461"/>
            <ac:spMk id="17" creationId="{542E5C61-721E-3A8A-0EB6-AE8E0100E5DA}"/>
          </ac:spMkLst>
        </pc:spChg>
        <pc:spChg chg="add del mod ord">
          <ac:chgData name="Ward, Reagan" userId="27291eb4-8241-4961-9e69-8c66e34cc5b0" providerId="ADAL" clId="{A3CCD100-94AB-4171-ABF8-0D87469CCDDE}" dt="2024-06-12T20:07:19.024" v="399" actId="700"/>
          <ac:spMkLst>
            <pc:docMk/>
            <pc:sldMk cId="2479646994" sldId="5461"/>
            <ac:spMk id="18" creationId="{FDB4D8BB-BE3D-8641-6C21-A3F0936E8030}"/>
          </ac:spMkLst>
        </pc:spChg>
        <pc:spChg chg="add del mod ord">
          <ac:chgData name="Ward, Reagan" userId="27291eb4-8241-4961-9e69-8c66e34cc5b0" providerId="ADAL" clId="{A3CCD100-94AB-4171-ABF8-0D87469CCDDE}" dt="2024-06-12T20:07:19.024" v="399" actId="700"/>
          <ac:spMkLst>
            <pc:docMk/>
            <pc:sldMk cId="2479646994" sldId="5461"/>
            <ac:spMk id="19" creationId="{080D4F04-38F5-F139-C4A5-B759ADBBAB90}"/>
          </ac:spMkLst>
        </pc:spChg>
        <pc:spChg chg="add del mod ord">
          <ac:chgData name="Ward, Reagan" userId="27291eb4-8241-4961-9e69-8c66e34cc5b0" providerId="ADAL" clId="{A3CCD100-94AB-4171-ABF8-0D87469CCDDE}" dt="2024-06-12T20:21:38.540" v="795" actId="700"/>
          <ac:spMkLst>
            <pc:docMk/>
            <pc:sldMk cId="2479646994" sldId="5461"/>
            <ac:spMk id="20" creationId="{355184D8-6087-DA43-EB07-DD3C6A89033F}"/>
          </ac:spMkLst>
        </pc:spChg>
        <pc:spChg chg="add del mod ord">
          <ac:chgData name="Ward, Reagan" userId="27291eb4-8241-4961-9e69-8c66e34cc5b0" providerId="ADAL" clId="{A3CCD100-94AB-4171-ABF8-0D87469CCDDE}" dt="2024-06-12T20:21:38.540" v="795" actId="700"/>
          <ac:spMkLst>
            <pc:docMk/>
            <pc:sldMk cId="2479646994" sldId="5461"/>
            <ac:spMk id="21" creationId="{B7DA8F16-E4F0-DACE-C718-62664DFAD29F}"/>
          </ac:spMkLst>
        </pc:spChg>
        <pc:spChg chg="add del mod ord">
          <ac:chgData name="Ward, Reagan" userId="27291eb4-8241-4961-9e69-8c66e34cc5b0" providerId="ADAL" clId="{A3CCD100-94AB-4171-ABF8-0D87469CCDDE}" dt="2024-06-12T20:21:38.540" v="795" actId="700"/>
          <ac:spMkLst>
            <pc:docMk/>
            <pc:sldMk cId="2479646994" sldId="5461"/>
            <ac:spMk id="22" creationId="{DB2B38CF-D31B-1F07-9472-A4F54E22BC52}"/>
          </ac:spMkLst>
        </pc:spChg>
        <pc:spChg chg="add del mod ord">
          <ac:chgData name="Ward, Reagan" userId="27291eb4-8241-4961-9e69-8c66e34cc5b0" providerId="ADAL" clId="{A3CCD100-94AB-4171-ABF8-0D87469CCDDE}" dt="2024-06-12T20:21:38.540" v="795" actId="700"/>
          <ac:spMkLst>
            <pc:docMk/>
            <pc:sldMk cId="2479646994" sldId="5461"/>
            <ac:spMk id="23" creationId="{A99BCFF6-6CDD-B630-FCD8-DE0EC73DC9C2}"/>
          </ac:spMkLst>
        </pc:spChg>
        <pc:spChg chg="add del mod ord">
          <ac:chgData name="Ward, Reagan" userId="27291eb4-8241-4961-9e69-8c66e34cc5b0" providerId="ADAL" clId="{A3CCD100-94AB-4171-ABF8-0D87469CCDDE}" dt="2024-06-12T20:21:38.540" v="795" actId="700"/>
          <ac:spMkLst>
            <pc:docMk/>
            <pc:sldMk cId="2479646994" sldId="5461"/>
            <ac:spMk id="24" creationId="{3A053061-2789-C1BC-E073-018C85D9ABE8}"/>
          </ac:spMkLst>
        </pc:spChg>
        <pc:spChg chg="add mod ord">
          <ac:chgData name="Ward, Reagan" userId="27291eb4-8241-4961-9e69-8c66e34cc5b0" providerId="ADAL" clId="{A3CCD100-94AB-4171-ABF8-0D87469CCDDE}" dt="2024-06-12T20:21:43.384" v="813" actId="20577"/>
          <ac:spMkLst>
            <pc:docMk/>
            <pc:sldMk cId="2479646994" sldId="5461"/>
            <ac:spMk id="25" creationId="{28C5DCF6-BE01-2394-1A7C-C014AE18EA22}"/>
          </ac:spMkLst>
        </pc:spChg>
        <pc:spChg chg="add mod ord">
          <ac:chgData name="Ward, Reagan" userId="27291eb4-8241-4961-9e69-8c66e34cc5b0" providerId="ADAL" clId="{A3CCD100-94AB-4171-ABF8-0D87469CCDDE}" dt="2024-06-12T20:23:44.983" v="1196" actId="20577"/>
          <ac:spMkLst>
            <pc:docMk/>
            <pc:sldMk cId="2479646994" sldId="5461"/>
            <ac:spMk id="26" creationId="{988D3561-9BD5-B6EC-AE18-8C8060B5C132}"/>
          </ac:spMkLst>
        </pc:spChg>
        <pc:spChg chg="add del mod ord">
          <ac:chgData name="Ward, Reagan" userId="27291eb4-8241-4961-9e69-8c66e34cc5b0" providerId="ADAL" clId="{A3CCD100-94AB-4171-ABF8-0D87469CCDDE}" dt="2024-06-12T20:22:03.940" v="814"/>
          <ac:spMkLst>
            <pc:docMk/>
            <pc:sldMk cId="2479646994" sldId="5461"/>
            <ac:spMk id="27" creationId="{80C294AB-C9EA-1E40-856C-7008F2114BA8}"/>
          </ac:spMkLst>
        </pc:spChg>
        <pc:spChg chg="add del mod ord">
          <ac:chgData name="Ward, Reagan" userId="27291eb4-8241-4961-9e69-8c66e34cc5b0" providerId="ADAL" clId="{A3CCD100-94AB-4171-ABF8-0D87469CCDDE}" dt="2024-06-12T20:23:54.714" v="1197"/>
          <ac:spMkLst>
            <pc:docMk/>
            <pc:sldMk cId="2479646994" sldId="5461"/>
            <ac:spMk id="28" creationId="{536B5651-8167-7C7C-E33C-93E84271A8CC}"/>
          </ac:spMkLst>
        </pc:spChg>
        <pc:spChg chg="add del mod ord">
          <ac:chgData name="Ward, Reagan" userId="27291eb4-8241-4961-9e69-8c66e34cc5b0" providerId="ADAL" clId="{A3CCD100-94AB-4171-ABF8-0D87469CCDDE}" dt="2024-06-12T20:24:01.164" v="1199"/>
          <ac:spMkLst>
            <pc:docMk/>
            <pc:sldMk cId="2479646994" sldId="5461"/>
            <ac:spMk id="29" creationId="{979BD690-C9D2-3EAF-0770-44306E84B369}"/>
          </ac:spMkLst>
        </pc:spChg>
        <pc:spChg chg="add mod">
          <ac:chgData name="Ward, Reagan" userId="27291eb4-8241-4961-9e69-8c66e34cc5b0" providerId="ADAL" clId="{A3CCD100-94AB-4171-ABF8-0D87469CCDDE}" dt="2024-06-12T20:23:54.748" v="1198" actId="27636"/>
          <ac:spMkLst>
            <pc:docMk/>
            <pc:sldMk cId="2479646994" sldId="5461"/>
            <ac:spMk id="31" creationId="{DCA8DACC-499B-ACED-671B-F3996922B758}"/>
          </ac:spMkLst>
        </pc:spChg>
        <pc:spChg chg="add mod">
          <ac:chgData name="Ward, Reagan" userId="27291eb4-8241-4961-9e69-8c66e34cc5b0" providerId="ADAL" clId="{A3CCD100-94AB-4171-ABF8-0D87469CCDDE}" dt="2024-06-12T20:24:01.164" v="1199"/>
          <ac:spMkLst>
            <pc:docMk/>
            <pc:sldMk cId="2479646994" sldId="5461"/>
            <ac:spMk id="32" creationId="{2BBB9BD1-615E-45AD-5A05-34F5A00A713E}"/>
          </ac:spMkLst>
        </pc:spChg>
        <pc:graphicFrameChg chg="add mod">
          <ac:chgData name="Ward, Reagan" userId="27291eb4-8241-4961-9e69-8c66e34cc5b0" providerId="ADAL" clId="{A3CCD100-94AB-4171-ABF8-0D87469CCDDE}" dt="2024-06-12T20:22:07.508" v="815" actId="1076"/>
          <ac:graphicFrameMkLst>
            <pc:docMk/>
            <pc:sldMk cId="2479646994" sldId="5461"/>
            <ac:graphicFrameMk id="30" creationId="{BDE8284E-1065-6317-4606-DA41BEB08748}"/>
          </ac:graphicFrameMkLst>
        </pc:graphicFrameChg>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pChg chg="del mod ord">
          <ac:chgData name="Ward, Reagan" userId="27291eb4-8241-4961-9e69-8c66e34cc5b0" providerId="ADAL" clId="{A3CCD100-94AB-4171-ABF8-0D87469CCDDE}" dt="2024-06-12T21:54:51.651" v="1379" actId="700"/>
          <ac:spMkLst>
            <pc:docMk/>
            <pc:sldMk cId="2648156032" sldId="5462"/>
            <ac:spMk id="2" creationId="{FB56B2F5-B3CB-D4A1-437C-57CC135A0E59}"/>
          </ac:spMkLst>
        </pc:spChg>
        <pc:spChg chg="mod ord">
          <ac:chgData name="Ward, Reagan" userId="27291eb4-8241-4961-9e69-8c66e34cc5b0" providerId="ADAL" clId="{A3CCD100-94AB-4171-ABF8-0D87469CCDDE}" dt="2024-06-12T22:55:21.400" v="3405" actId="13244"/>
          <ac:spMkLst>
            <pc:docMk/>
            <pc:sldMk cId="2648156032" sldId="5462"/>
            <ac:spMk id="3" creationId="{39DFDF92-D3CA-240D-75D2-E17B5DA52A8C}"/>
          </ac:spMkLst>
        </pc:spChg>
        <pc:spChg chg="del mod ord">
          <ac:chgData name="Ward, Reagan" userId="27291eb4-8241-4961-9e69-8c66e34cc5b0" providerId="ADAL" clId="{A3CCD100-94AB-4171-ABF8-0D87469CCDDE}" dt="2024-06-12T21:54:51.651" v="1379" actId="700"/>
          <ac:spMkLst>
            <pc:docMk/>
            <pc:sldMk cId="2648156032" sldId="5462"/>
            <ac:spMk id="4" creationId="{75DE0B00-D5D6-0A6F-83C8-890F9EB592E1}"/>
          </ac:spMkLst>
        </pc:spChg>
        <pc:spChg chg="del mod ord">
          <ac:chgData name="Ward, Reagan" userId="27291eb4-8241-4961-9e69-8c66e34cc5b0" providerId="ADAL" clId="{A3CCD100-94AB-4171-ABF8-0D87469CCDDE}" dt="2024-06-12T21:54:51.651" v="1379" actId="700"/>
          <ac:spMkLst>
            <pc:docMk/>
            <pc:sldMk cId="2648156032" sldId="5462"/>
            <ac:spMk id="5" creationId="{82FC4F77-03C2-68B9-C821-838D2DBBA638}"/>
          </ac:spMkLst>
        </pc:spChg>
        <pc:spChg chg="del mod ord">
          <ac:chgData name="Ward, Reagan" userId="27291eb4-8241-4961-9e69-8c66e34cc5b0" providerId="ADAL" clId="{A3CCD100-94AB-4171-ABF8-0D87469CCDDE}" dt="2024-06-12T21:54:51.651" v="1379" actId="700"/>
          <ac:spMkLst>
            <pc:docMk/>
            <pc:sldMk cId="2648156032" sldId="5462"/>
            <ac:spMk id="6" creationId="{C1FF64DF-C9D7-4B4A-C378-8363D3EEA92A}"/>
          </ac:spMkLst>
        </pc:spChg>
        <pc:spChg chg="add mod ord">
          <ac:chgData name="Ward, Reagan" userId="27291eb4-8241-4961-9e69-8c66e34cc5b0" providerId="ADAL" clId="{A3CCD100-94AB-4171-ABF8-0D87469CCDDE}" dt="2024-06-12T22:31:57.782" v="2378" actId="700"/>
          <ac:spMkLst>
            <pc:docMk/>
            <pc:sldMk cId="2648156032" sldId="5462"/>
            <ac:spMk id="7" creationId="{1F0A887F-57D8-EE94-4D33-84DB87DE4B1A}"/>
          </ac:spMkLst>
        </pc:spChg>
        <pc:spChg chg="add del mod ord">
          <ac:chgData name="Ward, Reagan" userId="27291eb4-8241-4961-9e69-8c66e34cc5b0" providerId="ADAL" clId="{A3CCD100-94AB-4171-ABF8-0D87469CCDDE}" dt="2024-06-12T21:55:04.635" v="1415" actId="700"/>
          <ac:spMkLst>
            <pc:docMk/>
            <pc:sldMk cId="2648156032" sldId="5462"/>
            <ac:spMk id="8" creationId="{780E8D2C-6953-578F-4FE9-3F0C6892D2A4}"/>
          </ac:spMkLst>
        </pc:spChg>
        <pc:spChg chg="add del mod ord">
          <ac:chgData name="Ward, Reagan" userId="27291eb4-8241-4961-9e69-8c66e34cc5b0" providerId="ADAL" clId="{A3CCD100-94AB-4171-ABF8-0D87469CCDDE}" dt="2024-06-12T21:55:04.635" v="1415" actId="700"/>
          <ac:spMkLst>
            <pc:docMk/>
            <pc:sldMk cId="2648156032" sldId="5462"/>
            <ac:spMk id="9" creationId="{A93B9AEF-7649-DA2D-2737-4125A5C06130}"/>
          </ac:spMkLst>
        </pc:spChg>
        <pc:spChg chg="add del mod ord">
          <ac:chgData name="Ward, Reagan" userId="27291eb4-8241-4961-9e69-8c66e34cc5b0" providerId="ADAL" clId="{A3CCD100-94AB-4171-ABF8-0D87469CCDDE}" dt="2024-06-12T21:55:04.635" v="1415" actId="700"/>
          <ac:spMkLst>
            <pc:docMk/>
            <pc:sldMk cId="2648156032" sldId="5462"/>
            <ac:spMk id="10" creationId="{F9E04489-4E48-A34D-33CB-F45945FDEDCA}"/>
          </ac:spMkLst>
        </pc:spChg>
        <pc:spChg chg="add del mod ord">
          <ac:chgData name="Ward, Reagan" userId="27291eb4-8241-4961-9e69-8c66e34cc5b0" providerId="ADAL" clId="{A3CCD100-94AB-4171-ABF8-0D87469CCDDE}" dt="2024-06-12T22:26:43.302" v="1416" actId="700"/>
          <ac:spMkLst>
            <pc:docMk/>
            <pc:sldMk cId="2648156032" sldId="5462"/>
            <ac:spMk id="11" creationId="{19F34CDD-2F5E-E8B6-5688-3C6F0DDE0DA2}"/>
          </ac:spMkLst>
        </pc:spChg>
        <pc:spChg chg="add del mod ord">
          <ac:chgData name="Ward, Reagan" userId="27291eb4-8241-4961-9e69-8c66e34cc5b0" providerId="ADAL" clId="{A3CCD100-94AB-4171-ABF8-0D87469CCDDE}" dt="2024-06-12T22:26:43.302" v="1416" actId="700"/>
          <ac:spMkLst>
            <pc:docMk/>
            <pc:sldMk cId="2648156032" sldId="5462"/>
            <ac:spMk id="12" creationId="{429142FF-ED84-3B7F-7921-E0F4BC50DEDE}"/>
          </ac:spMkLst>
        </pc:spChg>
        <pc:spChg chg="add del mod ord">
          <ac:chgData name="Ward, Reagan" userId="27291eb4-8241-4961-9e69-8c66e34cc5b0" providerId="ADAL" clId="{A3CCD100-94AB-4171-ABF8-0D87469CCDDE}" dt="2024-06-12T22:26:43.302" v="1416" actId="700"/>
          <ac:spMkLst>
            <pc:docMk/>
            <pc:sldMk cId="2648156032" sldId="5462"/>
            <ac:spMk id="13" creationId="{DBD6DE90-D251-A236-D277-832FD4BFBBAB}"/>
          </ac:spMkLst>
        </pc:spChg>
        <pc:spChg chg="add del mod ord">
          <ac:chgData name="Ward, Reagan" userId="27291eb4-8241-4961-9e69-8c66e34cc5b0" providerId="ADAL" clId="{A3CCD100-94AB-4171-ABF8-0D87469CCDDE}" dt="2024-06-12T22:26:43.302" v="1416" actId="700"/>
          <ac:spMkLst>
            <pc:docMk/>
            <pc:sldMk cId="2648156032" sldId="5462"/>
            <ac:spMk id="14" creationId="{B18C3157-9C62-E304-E1B2-9AB55D527BB0}"/>
          </ac:spMkLst>
        </pc:spChg>
        <pc:spChg chg="add del mod ord">
          <ac:chgData name="Ward, Reagan" userId="27291eb4-8241-4961-9e69-8c66e34cc5b0" providerId="ADAL" clId="{A3CCD100-94AB-4171-ABF8-0D87469CCDDE}" dt="2024-06-12T22:32:28.129" v="2390" actId="478"/>
          <ac:spMkLst>
            <pc:docMk/>
            <pc:sldMk cId="2648156032" sldId="5462"/>
            <ac:spMk id="15" creationId="{28E85EC1-C167-DD3F-20DA-55DAD38A4BC0}"/>
          </ac:spMkLst>
        </pc:spChg>
        <pc:spChg chg="add del mod ord">
          <ac:chgData name="Ward, Reagan" userId="27291eb4-8241-4961-9e69-8c66e34cc5b0" providerId="ADAL" clId="{A3CCD100-94AB-4171-ABF8-0D87469CCDDE}" dt="2024-06-12T22:26:49.470" v="1417" actId="3680"/>
          <ac:spMkLst>
            <pc:docMk/>
            <pc:sldMk cId="2648156032" sldId="5462"/>
            <ac:spMk id="16" creationId="{2C0D7086-5E87-AA76-B0D2-E959B08F919A}"/>
          </ac:spMkLst>
        </pc:spChg>
        <pc:spChg chg="add del mod ord">
          <ac:chgData name="Ward, Reagan" userId="27291eb4-8241-4961-9e69-8c66e34cc5b0" providerId="ADAL" clId="{A3CCD100-94AB-4171-ABF8-0D87469CCDDE}" dt="2024-06-12T22:31:57.782" v="2378" actId="700"/>
          <ac:spMkLst>
            <pc:docMk/>
            <pc:sldMk cId="2648156032" sldId="5462"/>
            <ac:spMk id="17" creationId="{3A598396-77E6-9CD8-B031-1B67F970887F}"/>
          </ac:spMkLst>
        </pc:spChg>
        <pc:spChg chg="add del mod ord">
          <ac:chgData name="Ward, Reagan" userId="27291eb4-8241-4961-9e69-8c66e34cc5b0" providerId="ADAL" clId="{A3CCD100-94AB-4171-ABF8-0D87469CCDDE}" dt="2024-06-12T22:31:57.782" v="2378" actId="700"/>
          <ac:spMkLst>
            <pc:docMk/>
            <pc:sldMk cId="2648156032" sldId="5462"/>
            <ac:spMk id="18" creationId="{F321C5DF-DB0E-2D6B-8D9D-0615B09D03B9}"/>
          </ac:spMkLst>
        </pc:spChg>
        <pc:spChg chg="add del mod ord">
          <ac:chgData name="Ward, Reagan" userId="27291eb4-8241-4961-9e69-8c66e34cc5b0" providerId="ADAL" clId="{A3CCD100-94AB-4171-ABF8-0D87469CCDDE}" dt="2024-06-12T22:32:04.077" v="2382"/>
          <ac:spMkLst>
            <pc:docMk/>
            <pc:sldMk cId="2648156032" sldId="5462"/>
            <ac:spMk id="20" creationId="{4E2793DE-AEAF-DCF6-0FF0-9BB5BEF5A28F}"/>
          </ac:spMkLst>
        </pc:spChg>
        <pc:spChg chg="add del mod ord">
          <ac:chgData name="Ward, Reagan" userId="27291eb4-8241-4961-9e69-8c66e34cc5b0" providerId="ADAL" clId="{A3CCD100-94AB-4171-ABF8-0D87469CCDDE}" dt="2024-06-12T22:32:15.022" v="2386" actId="478"/>
          <ac:spMkLst>
            <pc:docMk/>
            <pc:sldMk cId="2648156032" sldId="5462"/>
            <ac:spMk id="21" creationId="{1DD4F15A-E0FF-2919-3BF1-209F195EA4D1}"/>
          </ac:spMkLst>
        </pc:spChg>
        <pc:spChg chg="add del mod ord">
          <ac:chgData name="Ward, Reagan" userId="27291eb4-8241-4961-9e69-8c66e34cc5b0" providerId="ADAL" clId="{A3CCD100-94AB-4171-ABF8-0D87469CCDDE}" dt="2024-06-12T22:32:26.118" v="2388"/>
          <ac:spMkLst>
            <pc:docMk/>
            <pc:sldMk cId="2648156032" sldId="5462"/>
            <ac:spMk id="22" creationId="{EE901019-163B-2672-D36A-0588BA586E94}"/>
          </ac:spMkLst>
        </pc:spChg>
        <pc:spChg chg="add del mod">
          <ac:chgData name="Ward, Reagan" userId="27291eb4-8241-4961-9e69-8c66e34cc5b0" providerId="ADAL" clId="{A3CCD100-94AB-4171-ABF8-0D87469CCDDE}" dt="2024-06-12T22:33:54.575" v="2399"/>
          <ac:spMkLst>
            <pc:docMk/>
            <pc:sldMk cId="2648156032" sldId="5462"/>
            <ac:spMk id="24" creationId="{85938845-8C51-0EC1-749B-3AD2F64C8604}"/>
          </ac:spMkLst>
        </pc:spChg>
        <pc:spChg chg="add mod">
          <ac:chgData name="Ward, Reagan" userId="27291eb4-8241-4961-9e69-8c66e34cc5b0" providerId="ADAL" clId="{A3CCD100-94AB-4171-ABF8-0D87469CCDDE}" dt="2024-06-12T22:53:51.717" v="3404" actId="1076"/>
          <ac:spMkLst>
            <pc:docMk/>
            <pc:sldMk cId="2648156032" sldId="5462"/>
            <ac:spMk id="26" creationId="{330CEB6C-6C9C-A87C-32CB-24113FBE4406}"/>
          </ac:spMkLst>
        </pc:spChg>
        <pc:spChg chg="add del mod">
          <ac:chgData name="Ward, Reagan" userId="27291eb4-8241-4961-9e69-8c66e34cc5b0" providerId="ADAL" clId="{A3CCD100-94AB-4171-ABF8-0D87469CCDDE}" dt="2024-06-12T22:33:48.821" v="2398"/>
          <ac:spMkLst>
            <pc:docMk/>
            <pc:sldMk cId="2648156032" sldId="5462"/>
            <ac:spMk id="28" creationId="{282F1F2A-369B-87CA-56C1-35B9F5501086}"/>
          </ac:spMkLst>
        </pc:spChg>
        <pc:spChg chg="add mod">
          <ac:chgData name="Ward, Reagan" userId="27291eb4-8241-4961-9e69-8c66e34cc5b0" providerId="ADAL" clId="{A3CCD100-94AB-4171-ABF8-0D87469CCDDE}" dt="2024-06-12T22:33:48.821" v="2398"/>
          <ac:spMkLst>
            <pc:docMk/>
            <pc:sldMk cId="2648156032" sldId="5462"/>
            <ac:spMk id="29" creationId="{C3391362-63DB-F1B5-A2A6-4A027CF501A5}"/>
          </ac:spMkLst>
        </pc:spChg>
        <pc:spChg chg="add mod">
          <ac:chgData name="Ward, Reagan" userId="27291eb4-8241-4961-9e69-8c66e34cc5b0" providerId="ADAL" clId="{A3CCD100-94AB-4171-ABF8-0D87469CCDDE}" dt="2024-06-12T22:33:54.575" v="2399"/>
          <ac:spMkLst>
            <pc:docMk/>
            <pc:sldMk cId="2648156032" sldId="5462"/>
            <ac:spMk id="30" creationId="{718D8D53-D229-07EF-AA06-75DC85879BDB}"/>
          </ac:spMkLst>
        </pc:spChg>
        <pc:graphicFrameChg chg="add del mod ord modGraphic">
          <ac:chgData name="Ward, Reagan" userId="27291eb4-8241-4961-9e69-8c66e34cc5b0" providerId="ADAL" clId="{A3CCD100-94AB-4171-ABF8-0D87469CCDDE}" dt="2024-06-12T22:32:02.695" v="2380" actId="21"/>
          <ac:graphicFrameMkLst>
            <pc:docMk/>
            <pc:sldMk cId="2648156032" sldId="5462"/>
            <ac:graphicFrameMk id="19" creationId="{90A7DAE2-E9B1-FFB6-62FA-8E22334943D3}"/>
          </ac:graphicFrameMkLst>
        </pc:graphicFrameChg>
        <pc:graphicFrameChg chg="add mod modGraphic">
          <ac:chgData name="Ward, Reagan" userId="27291eb4-8241-4961-9e69-8c66e34cc5b0" providerId="ADAL" clId="{A3CCD100-94AB-4171-ABF8-0D87469CCDDE}" dt="2024-06-12T22:53:29.132" v="3397" actId="404"/>
          <ac:graphicFrameMkLst>
            <pc:docMk/>
            <pc:sldMk cId="2648156032" sldId="5462"/>
            <ac:graphicFrameMk id="25" creationId="{90A7DAE2-E9B1-FFB6-62FA-8E22334943D3}"/>
          </ac:graphicFrameMkLst>
        </pc:graphicFrameChg>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13.751" v="4" actId="20577"/>
        <pc:sldMkLst>
          <pc:docMk/>
          <pc:sldMk cId="1185884485" sldId="5488"/>
        </pc:sldMkLst>
        <pc:spChg chg="mod">
          <ac:chgData name="McRee, Rebecca" userId="S::mcree_r@cde.state.co.us::3a10fa13-9d60-4c0b-b361-471945732c34" providerId="AD" clId="Web-{F069932E-465C-072C-77BA-0CF987CEF3CB}" dt="2024-07-30T13:28:13.751" v="4" actId="20577"/>
          <ac:spMkLst>
            <pc:docMk/>
            <pc:sldMk cId="1185884485" sldId="5488"/>
            <ac:spMk id="3" creationId="{C0512FC2-261A-6790-E9CC-D752F6C04657}"/>
          </ac:spMkLst>
        </pc:spChg>
      </pc:sldChg>
      <pc:sldChg chg="modSp">
        <pc:chgData name="McRee, Rebecca" userId="S::mcree_r@cde.state.co.us::3a10fa13-9d60-4c0b-b361-471945732c34" providerId="AD" clId="Web-{F069932E-465C-072C-77BA-0CF987CEF3CB}" dt="2024-07-30T13:28:32.892" v="8" actId="20577"/>
        <pc:sldMkLst>
          <pc:docMk/>
          <pc:sldMk cId="1039979550" sldId="5495"/>
        </pc:sldMkLst>
        <pc:spChg chg="mod">
          <ac:chgData name="McRee, Rebecca" userId="S::mcree_r@cde.state.co.us::3a10fa13-9d60-4c0b-b361-471945732c34" providerId="AD" clId="Web-{F069932E-465C-072C-77BA-0CF987CEF3CB}" dt="2024-07-30T13:28:32.892" v="8" actId="20577"/>
          <ac:spMkLst>
            <pc:docMk/>
            <pc:sldMk cId="1039979550" sldId="5495"/>
            <ac:spMk id="3" creationId="{2865F7B2-122F-2696-5877-03DFD3EA02BC}"/>
          </ac:spMkLst>
        </pc:spChg>
      </pc:sldChg>
      <pc:sldChg chg="modSp">
        <pc:chgData name="McRee, Rebecca" userId="S::mcree_r@cde.state.co.us::3a10fa13-9d60-4c0b-b361-471945732c34" providerId="AD" clId="Web-{F069932E-465C-072C-77BA-0CF987CEF3CB}" dt="2024-07-30T13:32:34.803" v="53" actId="20577"/>
        <pc:sldMkLst>
          <pc:docMk/>
          <pc:sldMk cId="2856351610" sldId="5496"/>
        </pc:sldMkLst>
        <pc:spChg chg="mod">
          <ac:chgData name="McRee, Rebecca" userId="S::mcree_r@cde.state.co.us::3a10fa13-9d60-4c0b-b361-471945732c34" providerId="AD" clId="Web-{F069932E-465C-072C-77BA-0CF987CEF3CB}" dt="2024-07-30T13:32:34.803" v="53" actId="20577"/>
          <ac:spMkLst>
            <pc:docMk/>
            <pc:sldMk cId="2856351610" sldId="5496"/>
            <ac:spMk id="3" creationId="{2865F7B2-122F-2696-5877-03DFD3EA02BC}"/>
          </ac:spMkLst>
        </pc:spChg>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pChg chg="mod">
          <ac:chgData name="McRee, Rebecca" userId="S::mcree_r@cde.state.co.us::3a10fa13-9d60-4c0b-b361-471945732c34" providerId="AD" clId="Web-{F069932E-465C-072C-77BA-0CF987CEF3CB}" dt="2024-07-30T13:35:33.573" v="60" actId="20577"/>
          <ac:spMkLst>
            <pc:docMk/>
            <pc:sldMk cId="1925961931" sldId="5523"/>
            <ac:spMk id="2" creationId="{32B5BB96-38E6-AA94-BF26-259D5B61C7A0}"/>
          </ac:spMkLst>
        </pc:spChg>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pChg chg="mod">
          <ac:chgData name="McRee, Rebecca" userId="S::mcree_r@cde.state.co.us::3a10fa13-9d60-4c0b-b361-471945732c34" providerId="AD" clId="Web-{F069932E-465C-072C-77BA-0CF987CEF3CB}" dt="2024-07-30T13:37:02.887" v="84" actId="20577"/>
          <ac:spMkLst>
            <pc:docMk/>
            <pc:sldMk cId="312004372" sldId="5524"/>
            <ac:spMk id="7" creationId="{A3D6EAC0-17D3-B021-92CD-AFF67B2C6903}"/>
          </ac:spMkLst>
        </pc:spChg>
        <pc:spChg chg="mod">
          <ac:chgData name="McRee, Rebecca" userId="S::mcree_r@cde.state.co.us::3a10fa13-9d60-4c0b-b361-471945732c34" providerId="AD" clId="Web-{F069932E-465C-072C-77BA-0CF987CEF3CB}" dt="2024-07-30T13:36:59.418" v="83" actId="20577"/>
          <ac:spMkLst>
            <pc:docMk/>
            <pc:sldMk cId="312004372" sldId="5524"/>
            <ac:spMk id="8" creationId="{D6504B4B-6829-E849-F7AC-00D6C78E1D0B}"/>
          </ac:spMkLst>
        </pc:spChg>
      </pc:sldChg>
      <pc:sldChg chg="modSp new">
        <pc:chgData name="McRee, Rebecca" userId="S::mcree_r@cde.state.co.us::3a10fa13-9d60-4c0b-b361-471945732c34" providerId="AD" clId="Web-{F069932E-465C-072C-77BA-0CF987CEF3CB}" dt="2024-07-30T13:43:04.051" v="338" actId="20577"/>
        <pc:sldMkLst>
          <pc:docMk/>
          <pc:sldMk cId="632710224" sldId="5525"/>
        </pc:sldMkLst>
        <pc:spChg chg="mod">
          <ac:chgData name="McRee, Rebecca" userId="S::mcree_r@cde.state.co.us::3a10fa13-9d60-4c0b-b361-471945732c34" providerId="AD" clId="Web-{F069932E-465C-072C-77BA-0CF987CEF3CB}" dt="2024-07-30T13:38:18.748" v="88" actId="20577"/>
          <ac:spMkLst>
            <pc:docMk/>
            <pc:sldMk cId="632710224" sldId="5525"/>
            <ac:spMk id="2" creationId="{B457B5A7-EB7B-9E6A-823A-03ECC1C10003}"/>
          </ac:spMkLst>
        </pc:spChg>
        <pc:spChg chg="mod">
          <ac:chgData name="McRee, Rebecca" userId="S::mcree_r@cde.state.co.us::3a10fa13-9d60-4c0b-b361-471945732c34" providerId="AD" clId="Web-{F069932E-465C-072C-77BA-0CF987CEF3CB}" dt="2024-07-30T13:43:04.051" v="338" actId="20577"/>
          <ac:spMkLst>
            <pc:docMk/>
            <pc:sldMk cId="632710224" sldId="5525"/>
            <ac:spMk id="3" creationId="{9B1F9E56-90E3-5C65-E23D-348DC7C9B3CB}"/>
          </ac:spMkLst>
        </pc:spChg>
        <pc:spChg chg="mod">
          <ac:chgData name="McRee, Rebecca" userId="S::mcree_r@cde.state.co.us::3a10fa13-9d60-4c0b-b361-471945732c34" providerId="AD" clId="Web-{F069932E-465C-072C-77BA-0CF987CEF3CB}" dt="2024-07-30T13:40:04.750" v="277" actId="20577"/>
          <ac:spMkLst>
            <pc:docMk/>
            <pc:sldMk cId="632710224" sldId="5525"/>
            <ac:spMk id="5" creationId="{5F870C50-2293-3BEB-21D4-F99C67FF625F}"/>
          </ac:spMkLst>
        </pc:spChg>
        <pc:spChg chg="mod">
          <ac:chgData name="McRee, Rebecca" userId="S::mcree_r@cde.state.co.us::3a10fa13-9d60-4c0b-b361-471945732c34" providerId="AD" clId="Web-{F069932E-465C-072C-77BA-0CF987CEF3CB}" dt="2024-07-30T13:40:12.985" v="283" actId="20577"/>
          <ac:spMkLst>
            <pc:docMk/>
            <pc:sldMk cId="632710224" sldId="5525"/>
            <ac:spMk id="6" creationId="{83E8FFCB-83D7-9E13-3C36-AF890C88538C}"/>
          </ac:spMkLst>
        </pc:spChg>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modSp mod">
        <pc:chgData name="Hoffman, Peter" userId="673cee94-26bd-4c2a-ab82-1b3669e2f049" providerId="ADAL" clId="{DADDD2C8-F14D-40E6-B716-42D2F4099DD4}" dt="2024-07-24T18:11:37.376" v="49" actId="2165"/>
        <pc:sldMkLst>
          <pc:docMk/>
          <pc:sldMk cId="1212467416" sldId="261"/>
        </pc:sldMkLst>
        <pc:graphicFrameChg chg="modGraphic">
          <ac:chgData name="Hoffman, Peter" userId="673cee94-26bd-4c2a-ab82-1b3669e2f049" providerId="ADAL" clId="{DADDD2C8-F14D-40E6-B716-42D2F4099DD4}" dt="2024-07-24T18:11:37.376" v="49"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DADDD2C8-F14D-40E6-B716-42D2F4099DD4}" dt="2024-07-24T18:20:42.506" v="64" actId="20577"/>
        <pc:sldMkLst>
          <pc:docMk/>
          <pc:sldMk cId="3717000822" sldId="280"/>
        </pc:sldMkLst>
        <pc:graphicFrameChg chg="mod">
          <ac:chgData name="Hoffman, Peter" userId="673cee94-26bd-4c2a-ab82-1b3669e2f049" providerId="ADAL" clId="{DADDD2C8-F14D-40E6-B716-42D2F4099DD4}" dt="2024-07-24T18:20:42.506" v="64"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modSp mod">
        <pc:chgData name="Hoffman, Peter" userId="673cee94-26bd-4c2a-ab82-1b3669e2f049" providerId="ADAL" clId="{DADDD2C8-F14D-40E6-B716-42D2F4099DD4}" dt="2024-07-24T18:22:07.946" v="236" actId="20577"/>
        <pc:sldMkLst>
          <pc:docMk/>
          <pc:sldMk cId="1037917088" sldId="5098"/>
        </pc:sldMkLst>
        <pc:graphicFrameChg chg="modGraphic">
          <ac:chgData name="Hoffman, Peter" userId="673cee94-26bd-4c2a-ab82-1b3669e2f049" providerId="ADAL" clId="{DADDD2C8-F14D-40E6-B716-42D2F4099DD4}" dt="2024-07-24T18:22:07.946" v="236" actId="20577"/>
          <ac:graphicFrameMkLst>
            <pc:docMk/>
            <pc:sldMk cId="1037917088" sldId="5098"/>
            <ac:graphicFrameMk id="5" creationId="{5E4612F7-68C6-57CA-E918-38EF641F73CF}"/>
          </ac:graphicFrameMkLst>
        </pc:graphicFrameChg>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pChg chg="mod">
          <ac:chgData name="Hoffman, Peter" userId="673cee94-26bd-4c2a-ab82-1b3669e2f049" providerId="ADAL" clId="{DADDD2C8-F14D-40E6-B716-42D2F4099DD4}" dt="2024-07-24T18:24:59.858" v="309" actId="1035"/>
          <ac:spMkLst>
            <pc:docMk/>
            <pc:sldMk cId="1896735902" sldId="5469"/>
            <ac:spMk id="3" creationId="{DE639E0B-7594-DEDC-C548-B0E53BD9137C}"/>
          </ac:spMkLst>
        </pc:spChg>
        <pc:spChg chg="del">
          <ac:chgData name="Hoffman, Peter" userId="673cee94-26bd-4c2a-ab82-1b3669e2f049" providerId="ADAL" clId="{DADDD2C8-F14D-40E6-B716-42D2F4099DD4}" dt="2024-07-24T18:22:27.707" v="238" actId="478"/>
          <ac:spMkLst>
            <pc:docMk/>
            <pc:sldMk cId="1896735902" sldId="5469"/>
            <ac:spMk id="5" creationId="{3C923818-FAC2-A017-4346-74FF9C4B4D09}"/>
          </ac:spMkLst>
        </pc:spChg>
        <pc:spChg chg="mod">
          <ac:chgData name="Hoffman, Peter" userId="673cee94-26bd-4c2a-ab82-1b3669e2f049" providerId="ADAL" clId="{DADDD2C8-F14D-40E6-B716-42D2F4099DD4}" dt="2024-07-24T18:28:50.834" v="872" actId="962"/>
          <ac:spMkLst>
            <pc:docMk/>
            <pc:sldMk cId="1896735902" sldId="5469"/>
            <ac:spMk id="6" creationId="{9A5EAA8A-15E1-A56B-6C13-92C7F5E2F8B0}"/>
          </ac:spMkLst>
        </pc:spChg>
        <pc:spChg chg="del">
          <ac:chgData name="Hoffman, Peter" userId="673cee94-26bd-4c2a-ab82-1b3669e2f049" providerId="ADAL" clId="{DADDD2C8-F14D-40E6-B716-42D2F4099DD4}" dt="2024-07-24T18:22:24.393" v="237" actId="478"/>
          <ac:spMkLst>
            <pc:docMk/>
            <pc:sldMk cId="1896735902" sldId="5469"/>
            <ac:spMk id="7" creationId="{CC36F890-A483-C620-9360-1FB0080ACF37}"/>
          </ac:spMkLst>
        </pc:spChg>
        <pc:spChg chg="del">
          <ac:chgData name="Hoffman, Peter" userId="673cee94-26bd-4c2a-ab82-1b3669e2f049" providerId="ADAL" clId="{DADDD2C8-F14D-40E6-B716-42D2F4099DD4}" dt="2024-07-24T18:22:30.518" v="239" actId="478"/>
          <ac:spMkLst>
            <pc:docMk/>
            <pc:sldMk cId="1896735902" sldId="5469"/>
            <ac:spMk id="8" creationId="{370737B9-C8EF-8B8A-ABC5-3BD9E4C980F4}"/>
          </ac:spMkLst>
        </pc:spChg>
        <pc:spChg chg="mod">
          <ac:chgData name="Hoffman, Peter" userId="673cee94-26bd-4c2a-ab82-1b3669e2f049" providerId="ADAL" clId="{DADDD2C8-F14D-40E6-B716-42D2F4099DD4}" dt="2024-07-24T18:28:48.462" v="871" actId="962"/>
          <ac:spMkLst>
            <pc:docMk/>
            <pc:sldMk cId="1896735902" sldId="5469"/>
            <ac:spMk id="9" creationId="{8357E0B8-81AC-4ED0-D9AE-D47B1A529A8C}"/>
          </ac:spMkLst>
        </pc:spChg>
        <pc:picChg chg="add mod">
          <ac:chgData name="Hoffman, Peter" userId="673cee94-26bd-4c2a-ab82-1b3669e2f049" providerId="ADAL" clId="{DADDD2C8-F14D-40E6-B716-42D2F4099DD4}" dt="2024-07-24T18:27:53.468" v="656" actId="1037"/>
          <ac:picMkLst>
            <pc:docMk/>
            <pc:sldMk cId="1896735902" sldId="5469"/>
            <ac:picMk id="11" creationId="{A8C40276-C1F2-51EF-37A8-DE715F0F6C61}"/>
          </ac:picMkLst>
        </pc:picChg>
        <pc:picChg chg="add mod">
          <ac:chgData name="Hoffman, Peter" userId="673cee94-26bd-4c2a-ab82-1b3669e2f049" providerId="ADAL" clId="{DADDD2C8-F14D-40E6-B716-42D2F4099DD4}" dt="2024-07-24T18:28:24.860" v="870" actId="962"/>
          <ac:picMkLst>
            <pc:docMk/>
            <pc:sldMk cId="1896735902" sldId="5469"/>
            <ac:picMk id="13" creationId="{DCC47D2B-ADAB-D5DC-1CB8-6170E3AA9B94}"/>
          </ac:picMkLst>
        </pc:picChg>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modSp mod">
        <pc:chgData name="Wenzel, Brooke" userId="672bf8d3-b15b-4e02-a6d1-39319a0df09b" providerId="ADAL" clId="{5B76CABB-76CE-463A-890C-34F77C2DEC52}" dt="2024-05-21T21:40:54.074" v="12" actId="20577"/>
        <pc:sldMkLst>
          <pc:docMk/>
          <pc:sldMk cId="1037917088" sldId="5098"/>
        </pc:sldMkLst>
        <pc:graphicFrameChg chg="modGraphic">
          <ac:chgData name="Wenzel, Brooke" userId="672bf8d3-b15b-4e02-a6d1-39319a0df09b" providerId="ADAL" clId="{5B76CABB-76CE-463A-890C-34F77C2DEC52}" dt="2024-05-21T21:40:54.074" v="12" actId="20577"/>
          <ac:graphicFrameMkLst>
            <pc:docMk/>
            <pc:sldMk cId="1037917088" sldId="5098"/>
            <ac:graphicFrameMk id="5" creationId="{5E4612F7-68C6-57CA-E918-38EF641F73CF}"/>
          </ac:graphicFrameMkLst>
        </pc:graphicFrameChg>
      </pc:sldChg>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modSp mod">
        <pc:chgData name="Ward, Reagan" userId="27291eb4-8241-4961-9e69-8c66e34cc5b0" providerId="ADAL" clId="{B1212C89-0C1F-4FCA-850B-764C66D906EE}" dt="2024-05-08T19:05:44.117" v="0" actId="6549"/>
        <pc:sldMkLst>
          <pc:docMk/>
          <pc:sldMk cId="1212467416" sldId="261"/>
        </pc:sldMkLst>
        <pc:graphicFrameChg chg="modGraphic">
          <ac:chgData name="Ward, Reagan" userId="27291eb4-8241-4961-9e69-8c66e34cc5b0" providerId="ADAL" clId="{B1212C89-0C1F-4FCA-850B-764C66D906EE}" dt="2024-05-08T19:05:44.117" v="0" actId="6549"/>
          <ac:graphicFrameMkLst>
            <pc:docMk/>
            <pc:sldMk cId="1212467416" sldId="261"/>
            <ac:graphicFrameMk id="5" creationId="{9C3641C5-EC4F-D3EA-E4A2-8ABB597C5BAA}"/>
          </ac:graphicFrameMkLst>
        </pc:graphicFrameChg>
      </pc:sldChg>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addSp delSp modSp mod">
        <pc:chgData name="Ward, Reagan" userId="27291eb4-8241-4961-9e69-8c66e34cc5b0" providerId="ADAL" clId="{B1212C89-0C1F-4FCA-850B-764C66D906EE}" dt="2024-05-09T15:04:34.702" v="520" actId="478"/>
        <pc:sldMkLst>
          <pc:docMk/>
          <pc:sldMk cId="3717000822" sldId="280"/>
        </pc:sldMkLst>
        <pc:spChg chg="add del mod">
          <ac:chgData name="Ward, Reagan" userId="27291eb4-8241-4961-9e69-8c66e34cc5b0" providerId="ADAL" clId="{B1212C89-0C1F-4FCA-850B-764C66D906EE}" dt="2024-05-09T15:04:34.702" v="520" actId="478"/>
          <ac:spMkLst>
            <pc:docMk/>
            <pc:sldMk cId="3717000822" sldId="280"/>
            <ac:spMk id="4" creationId="{EB96E32B-8FF2-B32D-0609-FDD0A7F6DE49}"/>
          </ac:spMkLst>
        </pc:spChg>
        <pc:graphicFrameChg chg="mod">
          <ac:chgData name="Ward, Reagan" userId="27291eb4-8241-4961-9e69-8c66e34cc5b0" providerId="ADAL" clId="{B1212C89-0C1F-4FCA-850B-764C66D906EE}" dt="2024-05-08T19:07:31.295" v="115" actId="5793"/>
          <ac:graphicFrameMkLst>
            <pc:docMk/>
            <pc:sldMk cId="3717000822" sldId="280"/>
            <ac:graphicFrameMk id="12" creationId="{1AA09EE0-7419-6ED5-4AA1-CC9009509570}"/>
          </ac:graphicFrameMkLst>
        </pc:graphicFrameChg>
        <pc:picChg chg="mod">
          <ac:chgData name="Ward, Reagan" userId="27291eb4-8241-4961-9e69-8c66e34cc5b0" providerId="ADAL" clId="{B1212C89-0C1F-4FCA-850B-764C66D906EE}" dt="2024-05-09T15:04:31.605" v="519" actId="14826"/>
          <ac:picMkLst>
            <pc:docMk/>
            <pc:sldMk cId="3717000822" sldId="280"/>
            <ac:picMk id="1026" creationId="{434D2022-96B5-22AA-7336-44BC0B6ECAB4}"/>
          </ac:picMkLst>
        </pc:picChg>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modSp mod">
        <pc:chgData name="Ward, Reagan" userId="27291eb4-8241-4961-9e69-8c66e34cc5b0" providerId="ADAL" clId="{B1212C89-0C1F-4FCA-850B-764C66D906EE}" dt="2024-05-08T19:09:39.532" v="140" actId="6549"/>
        <pc:sldMkLst>
          <pc:docMk/>
          <pc:sldMk cId="3227145924" sldId="5097"/>
        </pc:sldMkLst>
        <pc:graphicFrameChg chg="mod modGraphic">
          <ac:chgData name="Ward, Reagan" userId="27291eb4-8241-4961-9e69-8c66e34cc5b0" providerId="ADAL" clId="{B1212C89-0C1F-4FCA-850B-764C66D906EE}" dt="2024-05-08T19:09:39.532" v="140" actId="6549"/>
          <ac:graphicFrameMkLst>
            <pc:docMk/>
            <pc:sldMk cId="3227145924" sldId="5097"/>
            <ac:graphicFrameMk id="7" creationId="{2864BB53-F741-4FFC-0348-1AC10AD60EEB}"/>
          </ac:graphicFrameMkLst>
        </pc:graphicFrameChg>
      </pc:sldChg>
      <pc:sldChg chg="modSp mod">
        <pc:chgData name="Ward, Reagan" userId="27291eb4-8241-4961-9e69-8c66e34cc5b0" providerId="ADAL" clId="{B1212C89-0C1F-4FCA-850B-764C66D906EE}" dt="2024-05-08T19:13:39.266" v="506" actId="20577"/>
        <pc:sldMkLst>
          <pc:docMk/>
          <pc:sldMk cId="1037917088" sldId="5098"/>
        </pc:sldMkLst>
        <pc:graphicFrameChg chg="modGraphic">
          <ac:chgData name="Ward, Reagan" userId="27291eb4-8241-4961-9e69-8c66e34cc5b0" providerId="ADAL" clId="{B1212C89-0C1F-4FCA-850B-764C66D906EE}" dt="2024-05-08T19:13:39.266" v="506"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pChg chg="mod">
          <ac:chgData name="Hoffman, Peter" userId="673cee94-26bd-4c2a-ab82-1b3669e2f049" providerId="ADAL" clId="{782BDC6E-AC0B-4FF0-A4A5-C0BC1E498927}" dt="2024-07-17T19:54:58.229" v="423" actId="20577"/>
          <ac:spMkLst>
            <pc:docMk/>
            <pc:sldMk cId="1896735902" sldId="5469"/>
            <ac:spMk id="3" creationId="{DE639E0B-7594-DEDC-C548-B0E53BD9137C}"/>
          </ac:spMkLst>
        </pc:spChg>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mod">
        <pc:chgData name="Gudka, Dawna" userId="823cceae-331b-41d6-9a63-34ad6d1db55c" providerId="ADAL" clId="{42F2ED5D-A4F4-4ECC-B075-736DD58303AF}" dt="2024-06-19T20:58:28.104" v="334" actId="113"/>
        <pc:sldMkLst>
          <pc:docMk/>
          <pc:sldMk cId="1037917088" sldId="5098"/>
        </pc:sldMkLst>
        <pc:graphicFrameChg chg="modGraphic">
          <ac:chgData name="Gudka, Dawna" userId="823cceae-331b-41d6-9a63-34ad6d1db55c" providerId="ADAL" clId="{42F2ED5D-A4F4-4ECC-B075-736DD58303AF}" dt="2024-06-19T20:58:28.104" v="334" actId="113"/>
          <ac:graphicFrameMkLst>
            <pc:docMk/>
            <pc:sldMk cId="1037917088" sldId="5098"/>
            <ac:graphicFrameMk id="5" creationId="{5E4612F7-68C6-57CA-E918-38EF641F73CF}"/>
          </ac:graphicFrameMkLst>
        </pc:graphicFrameChg>
      </pc:sldChg>
      <pc:sldChg chg="modSp del mod">
        <pc:chgData name="Gudka, Dawna" userId="823cceae-331b-41d6-9a63-34ad6d1db55c" providerId="ADAL" clId="{42F2ED5D-A4F4-4ECC-B075-736DD58303AF}" dt="2024-06-19T21:04:17.147" v="340" actId="2696"/>
        <pc:sldMkLst>
          <pc:docMk/>
          <pc:sldMk cId="1464257442" sldId="5452"/>
        </pc:sldMkLst>
        <pc:graphicFrameChg chg="modGraphic">
          <ac:chgData name="Gudka, Dawna" userId="823cceae-331b-41d6-9a63-34ad6d1db55c" providerId="ADAL" clId="{42F2ED5D-A4F4-4ECC-B075-736DD58303AF}" dt="2024-06-19T20:58:55.648" v="336" actId="2165"/>
          <ac:graphicFrameMkLst>
            <pc:docMk/>
            <pc:sldMk cId="1464257442" sldId="5452"/>
            <ac:graphicFrameMk id="9" creationId="{BE6DBE5B-6613-480C-7673-649F61C9968C}"/>
          </ac:graphicFrameMkLst>
        </pc:graphicFrameChg>
      </pc:sldChg>
      <pc:sldChg chg="modSp del mod">
        <pc:chgData name="Gudka, Dawna" userId="823cceae-331b-41d6-9a63-34ad6d1db55c" providerId="ADAL" clId="{42F2ED5D-A4F4-4ECC-B075-736DD58303AF}" dt="2024-06-19T21:04:05.204" v="339" actId="2696"/>
        <pc:sldMkLst>
          <pc:docMk/>
          <pc:sldMk cId="1405902670" sldId="5458"/>
        </pc:sldMkLst>
        <pc:graphicFrameChg chg="modGraphic">
          <ac:chgData name="Gudka, Dawna" userId="823cceae-331b-41d6-9a63-34ad6d1db55c" providerId="ADAL" clId="{42F2ED5D-A4F4-4ECC-B075-736DD58303AF}" dt="2024-06-19T20:59:29.548" v="338" actId="2165"/>
          <ac:graphicFrameMkLst>
            <pc:docMk/>
            <pc:sldMk cId="1405902670" sldId="5458"/>
            <ac:graphicFrameMk id="9" creationId="{BE6DBE5B-6613-480C-7673-649F61C9968C}"/>
          </ac:graphicFrameMkLst>
        </pc:graphicFrameChg>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pChg chg="mod ord">
          <ac:chgData name="Heitman, Lindsey" userId="a9773a47-99d2-4599-9377-6d37e9ec0bd3" providerId="ADAL" clId="{D05EF688-4114-42A2-A79D-7C5ACF81DF04}" dt="2024-07-25T14:11:50.244" v="1030" actId="27636"/>
          <ac:spMkLst>
            <pc:docMk/>
            <pc:sldMk cId="505567868" sldId="2340"/>
            <ac:spMk id="2" creationId="{00000000-0000-0000-0000-000000000000}"/>
          </ac:spMkLst>
        </pc:spChg>
        <pc:spChg chg="mod ord">
          <ac:chgData name="Heitman, Lindsey" userId="a9773a47-99d2-4599-9377-6d37e9ec0bd3" providerId="ADAL" clId="{D05EF688-4114-42A2-A79D-7C5ACF81DF04}" dt="2024-07-25T14:11:50.198" v="1029" actId="700"/>
          <ac:spMkLst>
            <pc:docMk/>
            <pc:sldMk cId="505567868" sldId="2340"/>
            <ac:spMk id="3" creationId="{00000000-0000-0000-0000-000000000000}"/>
          </ac:spMkLst>
        </pc:spChg>
        <pc:spChg chg="add del mod ord">
          <ac:chgData name="Heitman, Lindsey" userId="a9773a47-99d2-4599-9377-6d37e9ec0bd3" providerId="ADAL" clId="{D05EF688-4114-42A2-A79D-7C5ACF81DF04}" dt="2024-07-25T14:12:00.838" v="1032"/>
          <ac:spMkLst>
            <pc:docMk/>
            <pc:sldMk cId="505567868" sldId="2340"/>
            <ac:spMk id="4" creationId="{39160CF1-9972-0B3D-EF03-7225A0904BF2}"/>
          </ac:spMkLst>
        </pc:spChg>
        <pc:spChg chg="add del mod ord">
          <ac:chgData name="Heitman, Lindsey" userId="a9773a47-99d2-4599-9377-6d37e9ec0bd3" providerId="ADAL" clId="{D05EF688-4114-42A2-A79D-7C5ACF81DF04}" dt="2024-07-25T14:11:54.042" v="1031"/>
          <ac:spMkLst>
            <pc:docMk/>
            <pc:sldMk cId="505567868" sldId="2340"/>
            <ac:spMk id="5" creationId="{EFC6E549-C75F-43AD-170C-3FC2E7A31BBF}"/>
          </ac:spMkLst>
        </pc:spChg>
        <pc:spChg chg="add mod">
          <ac:chgData name="Heitman, Lindsey" userId="a9773a47-99d2-4599-9377-6d37e9ec0bd3" providerId="ADAL" clId="{D05EF688-4114-42A2-A79D-7C5ACF81DF04}" dt="2024-07-25T14:11:54.042" v="1031"/>
          <ac:spMkLst>
            <pc:docMk/>
            <pc:sldMk cId="505567868" sldId="2340"/>
            <ac:spMk id="6" creationId="{A19F3E2F-5ED2-CFB7-E41B-09CECDCAD4D6}"/>
          </ac:spMkLst>
        </pc:spChg>
        <pc:spChg chg="add mod">
          <ac:chgData name="Heitman, Lindsey" userId="a9773a47-99d2-4599-9377-6d37e9ec0bd3" providerId="ADAL" clId="{D05EF688-4114-42A2-A79D-7C5ACF81DF04}" dt="2024-07-25T14:12:00.838" v="1032"/>
          <ac:spMkLst>
            <pc:docMk/>
            <pc:sldMk cId="505567868" sldId="2340"/>
            <ac:spMk id="7" creationId="{12737F1D-312E-A976-B53E-47DE25DF1093}"/>
          </ac:spMkLst>
        </pc:spChg>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pChg chg="ord">
          <ac:chgData name="Heitman, Lindsey" userId="a9773a47-99d2-4599-9377-6d37e9ec0bd3" providerId="ADAL" clId="{D05EF688-4114-42A2-A79D-7C5ACF81DF04}" dt="2024-07-25T14:10:55.052" v="1026" actId="13244"/>
          <ac:spMkLst>
            <pc:docMk/>
            <pc:sldMk cId="4088682641" sldId="5410"/>
            <ac:spMk id="4" creationId="{00000000-0000-0000-0000-000000000000}"/>
          </ac:spMkLst>
        </pc:spChg>
        <pc:spChg chg="mod">
          <ac:chgData name="Heitman, Lindsey" userId="a9773a47-99d2-4599-9377-6d37e9ec0bd3" providerId="ADAL" clId="{D05EF688-4114-42A2-A79D-7C5ACF81DF04}" dt="2024-07-25T13:55:04.974" v="166" actId="20577"/>
          <ac:spMkLst>
            <pc:docMk/>
            <pc:sldMk cId="4088682641" sldId="5410"/>
            <ac:spMk id="5" creationId="{6AB53239-1CF6-92FB-5ACB-3912F9C0901B}"/>
          </ac:spMkLst>
        </pc:spChg>
        <pc:spChg chg="mod">
          <ac:chgData name="Heitman, Lindsey" userId="a9773a47-99d2-4599-9377-6d37e9ec0bd3" providerId="ADAL" clId="{D05EF688-4114-42A2-A79D-7C5ACF81DF04}" dt="2024-07-25T13:54:35.850" v="72" actId="1076"/>
          <ac:spMkLst>
            <pc:docMk/>
            <pc:sldMk cId="4088682641" sldId="5410"/>
            <ac:spMk id="11" creationId="{8F3D4963-AB3C-867E-367F-592E7135A6AC}"/>
          </ac:spMkLst>
        </pc:spChg>
        <pc:spChg chg="ord">
          <ac:chgData name="Heitman, Lindsey" userId="a9773a47-99d2-4599-9377-6d37e9ec0bd3" providerId="ADAL" clId="{D05EF688-4114-42A2-A79D-7C5ACF81DF04}" dt="2024-07-25T14:10:52.048" v="1025" actId="13244"/>
          <ac:spMkLst>
            <pc:docMk/>
            <pc:sldMk cId="4088682641" sldId="5410"/>
            <ac:spMk id="16" creationId="{02905120-088A-2655-6C92-08698B561C80}"/>
          </ac:spMkLst>
        </pc:spChg>
        <pc:spChg chg="ord">
          <ac:chgData name="Heitman, Lindsey" userId="a9773a47-99d2-4599-9377-6d37e9ec0bd3" providerId="ADAL" clId="{D05EF688-4114-42A2-A79D-7C5ACF81DF04}" dt="2024-07-25T14:10:50.056" v="1024" actId="13244"/>
          <ac:spMkLst>
            <pc:docMk/>
            <pc:sldMk cId="4088682641" sldId="5410"/>
            <ac:spMk id="17" creationId="{1F5E689E-E26A-A2D1-CF8A-17407058904D}"/>
          </ac:spMkLst>
        </pc:spChg>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pChg chg="mod">
          <ac:chgData name="Heitman, Lindsey" userId="a9773a47-99d2-4599-9377-6d37e9ec0bd3" providerId="ADAL" clId="{D05EF688-4114-42A2-A79D-7C5ACF81DF04}" dt="2024-07-25T13:28:53.258" v="5" actId="13926"/>
          <ac:spMkLst>
            <pc:docMk/>
            <pc:sldMk cId="3475955931" sldId="5513"/>
            <ac:spMk id="10" creationId="{C01C6E1B-E65F-A8D1-83A2-E15694A2FBB0}"/>
          </ac:spMkLst>
        </pc:spChg>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pChg chg="mod">
          <ac:chgData name="Heitman, Lindsey" userId="a9773a47-99d2-4599-9377-6d37e9ec0bd3" providerId="ADAL" clId="{D05EF688-4114-42A2-A79D-7C5ACF81DF04}" dt="2024-07-25T14:08:38.680" v="804" actId="20577"/>
          <ac:spMkLst>
            <pc:docMk/>
            <pc:sldMk cId="1306306202" sldId="5522"/>
            <ac:spMk id="2" creationId="{527B2F7D-CAC9-D7B3-1CC1-4C0D373DC857}"/>
          </ac:spMkLst>
        </pc:spChg>
        <pc:spChg chg="mod">
          <ac:chgData name="Heitman, Lindsey" userId="a9773a47-99d2-4599-9377-6d37e9ec0bd3" providerId="ADAL" clId="{D05EF688-4114-42A2-A79D-7C5ACF81DF04}" dt="2024-07-25T14:10:03.869" v="1023" actId="20577"/>
          <ac:spMkLst>
            <pc:docMk/>
            <pc:sldMk cId="1306306202" sldId="5522"/>
            <ac:spMk id="3" creationId="{031942A6-7101-90CE-0D26-0F28F76017C9}"/>
          </ac:spMkLst>
        </pc:spChg>
        <pc:spChg chg="del">
          <ac:chgData name="Heitman, Lindsey" userId="a9773a47-99d2-4599-9377-6d37e9ec0bd3" providerId="ADAL" clId="{D05EF688-4114-42A2-A79D-7C5ACF81DF04}" dt="2024-07-25T14:11:34.614" v="1027"/>
          <ac:spMkLst>
            <pc:docMk/>
            <pc:sldMk cId="1306306202" sldId="5522"/>
            <ac:spMk id="5" creationId="{B8D4D767-A5BD-9956-C89A-69CAB88CD15F}"/>
          </ac:spMkLst>
        </pc:spChg>
        <pc:spChg chg="del">
          <ac:chgData name="Heitman, Lindsey" userId="a9773a47-99d2-4599-9377-6d37e9ec0bd3" providerId="ADAL" clId="{D05EF688-4114-42A2-A79D-7C5ACF81DF04}" dt="2024-07-25T14:11:42.951" v="1028"/>
          <ac:spMkLst>
            <pc:docMk/>
            <pc:sldMk cId="1306306202" sldId="5522"/>
            <ac:spMk id="6" creationId="{9178DCF5-6801-ACEA-6E01-2367B6A8CE70}"/>
          </ac:spMkLst>
        </pc:spChg>
        <pc:spChg chg="add mod">
          <ac:chgData name="Heitman, Lindsey" userId="a9773a47-99d2-4599-9377-6d37e9ec0bd3" providerId="ADAL" clId="{D05EF688-4114-42A2-A79D-7C5ACF81DF04}" dt="2024-07-25T14:11:34.614" v="1027"/>
          <ac:spMkLst>
            <pc:docMk/>
            <pc:sldMk cId="1306306202" sldId="5522"/>
            <ac:spMk id="7" creationId="{7F91F283-2523-05C6-B77D-A0F8C686A440}"/>
          </ac:spMkLst>
        </pc:spChg>
        <pc:spChg chg="add mod">
          <ac:chgData name="Heitman, Lindsey" userId="a9773a47-99d2-4599-9377-6d37e9ec0bd3" providerId="ADAL" clId="{D05EF688-4114-42A2-A79D-7C5ACF81DF04}" dt="2024-07-25T14:11:42.951" v="1028"/>
          <ac:spMkLst>
            <pc:docMk/>
            <pc:sldMk cId="1306306202" sldId="5522"/>
            <ac:spMk id="8" creationId="{2E60B65C-7D23-EBB7-FAB1-DDEB08312E49}"/>
          </ac:spMkLst>
        </pc:spChg>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mod">
        <pc:chgData name="Hoffman, Peter" userId="673cee94-26bd-4c2a-ab82-1b3669e2f049" providerId="ADAL" clId="{77415900-EF52-4A8A-8691-4A898D761B5E}" dt="2024-06-17T21:37:10.649" v="72" actId="20577"/>
        <pc:sldMkLst>
          <pc:docMk/>
          <pc:sldMk cId="1212467416" sldId="261"/>
        </pc:sldMkLst>
        <pc:graphicFrameChg chg="modGraphic">
          <ac:chgData name="Hoffman, Peter" userId="673cee94-26bd-4c2a-ab82-1b3669e2f049" providerId="ADAL" clId="{77415900-EF52-4A8A-8691-4A898D761B5E}" dt="2024-06-17T21:37:10.649" v="72"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graphicFrameChg chg="modGraphic">
          <ac:chgData name="Hoffman, Peter" userId="673cee94-26bd-4c2a-ab82-1b3669e2f049" providerId="ADAL" clId="{77415900-EF52-4A8A-8691-4A898D761B5E}" dt="2024-06-18T20:19:53.293" v="79"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pChg chg="mod">
          <ac:chgData name="Hoffman, Peter" userId="673cee94-26bd-4c2a-ab82-1b3669e2f049" providerId="ADAL" clId="{77415900-EF52-4A8A-8691-4A898D761B5E}" dt="2024-06-20T00:57:41.158" v="455" actId="20577"/>
          <ac:spMkLst>
            <pc:docMk/>
            <pc:sldMk cId="1896735902" sldId="5469"/>
            <ac:spMk id="5" creationId="{3C923818-FAC2-A017-4346-74FF9C4B4D09}"/>
          </ac:spMkLst>
        </pc:spChg>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pChg chg="add del">
          <ac:chgData name="Hoffman, Peter" userId="673cee94-26bd-4c2a-ab82-1b3669e2f049" providerId="ADAL" clId="{77415900-EF52-4A8A-8691-4A898D761B5E}" dt="2024-06-20T00:50:52.844" v="283" actId="22"/>
          <ac:spMkLst>
            <pc:docMk/>
            <pc:sldMk cId="1526248414" sldId="5472"/>
            <ac:spMk id="3" creationId="{37A5CF0F-2DD9-697A-D1FF-9F7988923AE8}"/>
          </ac:spMkLst>
        </pc:spChg>
        <pc:spChg chg="mod">
          <ac:chgData name="Hoffman, Peter" userId="673cee94-26bd-4c2a-ab82-1b3669e2f049" providerId="ADAL" clId="{77415900-EF52-4A8A-8691-4A898D761B5E}" dt="2024-06-20T00:52:36.373" v="360" actId="20577"/>
          <ac:spMkLst>
            <pc:docMk/>
            <pc:sldMk cId="1526248414" sldId="5472"/>
            <ac:spMk id="5" creationId="{AF6EB1F5-01CD-901C-27EE-72C2EDD75AA9}"/>
          </ac:spMkLst>
        </pc:spChg>
        <pc:spChg chg="add mod">
          <ac:chgData name="Hoffman, Peter" userId="673cee94-26bd-4c2a-ab82-1b3669e2f049" providerId="ADAL" clId="{77415900-EF52-4A8A-8691-4A898D761B5E}" dt="2024-06-20T00:52:24.783" v="334" actId="20577"/>
          <ac:spMkLst>
            <pc:docMk/>
            <pc:sldMk cId="1526248414" sldId="5472"/>
            <ac:spMk id="10" creationId="{B9B8C26C-BF94-042B-4784-D87458B930B4}"/>
          </ac:spMkLst>
        </pc:spChg>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pChg chg="mod">
          <ac:chgData name="Wenzel, Brooke" userId="672bf8d3-b15b-4e02-a6d1-39319a0df09b" providerId="ADAL" clId="{A8FF666D-4A16-48CD-A6E8-F84F0A9DB7D1}" dt="2024-07-16T15:39:26.070" v="47" actId="20577"/>
          <ac:spMkLst>
            <pc:docMk/>
            <pc:sldMk cId="1874361841" sldId="3377"/>
            <ac:spMk id="21" creationId="{B3A842C8-7E9B-AE90-6AEC-D31804FB0ED9}"/>
          </ac:spMkLst>
        </pc:spChg>
        <pc:spChg chg="mod">
          <ac:chgData name="Wenzel, Brooke" userId="672bf8d3-b15b-4e02-a6d1-39319a0df09b" providerId="ADAL" clId="{A8FF666D-4A16-48CD-A6E8-F84F0A9DB7D1}" dt="2024-07-16T15:53:46.377" v="81" actId="20577"/>
          <ac:spMkLst>
            <pc:docMk/>
            <pc:sldMk cId="1874361841" sldId="3377"/>
            <ac:spMk id="22" creationId="{A5EB7C21-A1C5-987C-022E-66605BF10C96}"/>
          </ac:spMkLst>
        </pc:spChg>
      </pc:sldChg>
      <pc:sldChg chg="modSp mod">
        <pc:chgData name="Wenzel, Brooke" userId="672bf8d3-b15b-4e02-a6d1-39319a0df09b" providerId="ADAL" clId="{A8FF666D-4A16-48CD-A6E8-F84F0A9DB7D1}" dt="2024-07-16T15:57:37.574" v="182" actId="113"/>
        <pc:sldMkLst>
          <pc:docMk/>
          <pc:sldMk cId="1346212388" sldId="4989"/>
        </pc:sldMkLst>
        <pc:spChg chg="mod">
          <ac:chgData name="Wenzel, Brooke" userId="672bf8d3-b15b-4e02-a6d1-39319a0df09b" providerId="ADAL" clId="{A8FF666D-4A16-48CD-A6E8-F84F0A9DB7D1}" dt="2024-07-16T15:57:37.574" v="182" actId="113"/>
          <ac:spMkLst>
            <pc:docMk/>
            <pc:sldMk cId="1346212388" sldId="4989"/>
            <ac:spMk id="5" creationId="{16626650-7C53-B972-66C1-02F3F4615D2B}"/>
          </ac:spMkLst>
        </pc:spChg>
      </pc:sldChg>
      <pc:sldChg chg="modSp mod">
        <pc:chgData name="Wenzel, Brooke" userId="672bf8d3-b15b-4e02-a6d1-39319a0df09b" providerId="ADAL" clId="{A8FF666D-4A16-48CD-A6E8-F84F0A9DB7D1}" dt="2024-07-16T15:36:19.766" v="35" actId="20577"/>
        <pc:sldMkLst>
          <pc:docMk/>
          <pc:sldMk cId="3227145924" sldId="5097"/>
        </pc:sldMkLst>
        <pc:graphicFrameChg chg="modGraphic">
          <ac:chgData name="Wenzel, Brooke" userId="672bf8d3-b15b-4e02-a6d1-39319a0df09b" providerId="ADAL" clId="{A8FF666D-4A16-48CD-A6E8-F84F0A9DB7D1}" dt="2024-07-16T15:36:19.766" v="3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A8FF666D-4A16-48CD-A6E8-F84F0A9DB7D1}" dt="2024-07-16T15:36:31.864" v="43" actId="20577"/>
        <pc:sldMkLst>
          <pc:docMk/>
          <pc:sldMk cId="1037917088" sldId="5098"/>
        </pc:sldMkLst>
        <pc:graphicFrameChg chg="mod modGraphic">
          <ac:chgData name="Wenzel, Brooke" userId="672bf8d3-b15b-4e02-a6d1-39319a0df09b" providerId="ADAL" clId="{A8FF666D-4A16-48CD-A6E8-F84F0A9DB7D1}" dt="2024-07-16T15:36:31.864" v="43" actId="20577"/>
          <ac:graphicFrameMkLst>
            <pc:docMk/>
            <pc:sldMk cId="1037917088" sldId="5098"/>
            <ac:graphicFrameMk id="5" creationId="{5E4612F7-68C6-57CA-E918-38EF641F73CF}"/>
          </ac:graphicFrameMkLst>
        </pc:graphicFrameChg>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pChg chg="mod">
          <ac:chgData name="Wenzel, Brooke" userId="672bf8d3-b15b-4e02-a6d1-39319a0df09b" providerId="ADAL" clId="{A8FF666D-4A16-48CD-A6E8-F84F0A9DB7D1}" dt="2024-07-16T15:40:02.053" v="77" actId="27636"/>
          <ac:spMkLst>
            <pc:docMk/>
            <pc:sldMk cId="21647436" sldId="5499"/>
            <ac:spMk id="8" creationId="{C92515F7-358B-E3FC-AB86-B337B7A691E2}"/>
          </ac:spMkLst>
        </pc:spChg>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modSp mod">
        <pc:chgData name="Hoffman, Peter" userId="673cee94-26bd-4c2a-ab82-1b3669e2f049" providerId="ADAL" clId="{CF2699C4-FDBF-495A-AAA6-17D757406602}" dt="2024-06-04T18:11:56.480" v="11" actId="20577"/>
        <pc:sldMkLst>
          <pc:docMk/>
          <pc:sldMk cId="3044915438" sldId="256"/>
        </pc:sldMkLst>
        <pc:spChg chg="mod">
          <ac:chgData name="Hoffman, Peter" userId="673cee94-26bd-4c2a-ab82-1b3669e2f049" providerId="ADAL" clId="{CF2699C4-FDBF-495A-AAA6-17D757406602}" dt="2024-06-04T18:11:56.480" v="11" actId="20577"/>
          <ac:spMkLst>
            <pc:docMk/>
            <pc:sldMk cId="3044915438" sldId="256"/>
            <ac:spMk id="2" creationId="{00000000-0000-0000-0000-000000000000}"/>
          </ac:spMkLst>
        </pc:spChg>
      </pc:sldChg>
      <pc:sldChg chg="modSp mod">
        <pc:chgData name="Hoffman, Peter" userId="673cee94-26bd-4c2a-ab82-1b3669e2f049" providerId="ADAL" clId="{CF2699C4-FDBF-495A-AAA6-17D757406602}" dt="2024-06-05T15:15:22.282" v="236" actId="2165"/>
        <pc:sldMkLst>
          <pc:docMk/>
          <pc:sldMk cId="1212467416" sldId="261"/>
        </pc:sldMkLst>
        <pc:graphicFrameChg chg="modGraphic">
          <ac:chgData name="Hoffman, Peter" userId="673cee94-26bd-4c2a-ab82-1b3669e2f049" providerId="ADAL" clId="{CF2699C4-FDBF-495A-AAA6-17D757406602}" dt="2024-06-05T15:15:22.282" v="236"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CF2699C4-FDBF-495A-AAA6-17D757406602}" dt="2024-06-04T18:12:02.480" v="16" actId="20577"/>
        <pc:sldMkLst>
          <pc:docMk/>
          <pc:sldMk cId="3717000822" sldId="280"/>
        </pc:sldMkLst>
        <pc:graphicFrameChg chg="mod">
          <ac:chgData name="Hoffman, Peter" userId="673cee94-26bd-4c2a-ab82-1b3669e2f049" providerId="ADAL" clId="{CF2699C4-FDBF-495A-AAA6-17D757406602}" dt="2024-06-04T18:12:02.480" v="16" actId="20577"/>
          <ac:graphicFrameMkLst>
            <pc:docMk/>
            <pc:sldMk cId="3717000822" sldId="280"/>
            <ac:graphicFrameMk id="12" creationId="{1AA09EE0-7419-6ED5-4AA1-CC9009509570}"/>
          </ac:graphicFrameMkLst>
        </pc:graphicFrameChg>
      </pc:sldChg>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modSp mod">
        <pc:chgData name="Hoffman, Peter" userId="673cee94-26bd-4c2a-ab82-1b3669e2f049" providerId="ADAL" clId="{91263EC2-EA2A-427C-8AD2-CB5111FBCBEA}" dt="2024-05-21T21:31:56.289" v="3" actId="20577"/>
        <pc:sldMkLst>
          <pc:docMk/>
          <pc:sldMk cId="3044915438" sldId="256"/>
        </pc:sldMkLst>
        <pc:spChg chg="mod">
          <ac:chgData name="Hoffman, Peter" userId="673cee94-26bd-4c2a-ab82-1b3669e2f049" providerId="ADAL" clId="{91263EC2-EA2A-427C-8AD2-CB5111FBCBEA}" dt="2024-05-21T21:31:56.289" v="3" actId="20577"/>
          <ac:spMkLst>
            <pc:docMk/>
            <pc:sldMk cId="3044915438" sldId="256"/>
            <ac:spMk id="2" creationId="{00000000-0000-0000-0000-000000000000}"/>
          </ac:spMkLst>
        </pc:spChg>
      </pc:sldChg>
      <pc:sldChg chg="modSp mod">
        <pc:chgData name="Hoffman, Peter" userId="673cee94-26bd-4c2a-ab82-1b3669e2f049" providerId="ADAL" clId="{91263EC2-EA2A-427C-8AD2-CB5111FBCBEA}" dt="2024-05-23T14:43:15.962" v="485" actId="2165"/>
        <pc:sldMkLst>
          <pc:docMk/>
          <pc:sldMk cId="1212467416" sldId="261"/>
        </pc:sldMkLst>
        <pc:graphicFrameChg chg="mod modGraphic">
          <ac:chgData name="Hoffman, Peter" userId="673cee94-26bd-4c2a-ab82-1b3669e2f049" providerId="ADAL" clId="{91263EC2-EA2A-427C-8AD2-CB5111FBCBEA}" dt="2024-05-23T14:43:15.962" v="485" actId="2165"/>
          <ac:graphicFrameMkLst>
            <pc:docMk/>
            <pc:sldMk cId="1212467416" sldId="261"/>
            <ac:graphicFrameMk id="5" creationId="{9C3641C5-EC4F-D3EA-E4A2-8ABB597C5BAA}"/>
          </ac:graphicFrameMkLst>
        </pc:graphicFrameChg>
      </pc:sldChg>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modSp">
        <pc:chgData name="Hoffman, Peter" userId="673cee94-26bd-4c2a-ab82-1b3669e2f049" providerId="ADAL" clId="{91263EC2-EA2A-427C-8AD2-CB5111FBCBEA}" dt="2024-05-21T21:32:07.090" v="14" actId="20577"/>
        <pc:sldMkLst>
          <pc:docMk/>
          <pc:sldMk cId="3717000822" sldId="280"/>
        </pc:sldMkLst>
        <pc:graphicFrameChg chg="mod">
          <ac:chgData name="Hoffman, Peter" userId="673cee94-26bd-4c2a-ab82-1b3669e2f049" providerId="ADAL" clId="{91263EC2-EA2A-427C-8AD2-CB5111FBCBEA}" dt="2024-05-21T21:32:07.090" v="14" actId="20577"/>
          <ac:graphicFrameMkLst>
            <pc:docMk/>
            <pc:sldMk cId="3717000822" sldId="280"/>
            <ac:graphicFrameMk id="12" creationId="{1AA09EE0-7419-6ED5-4AA1-CC9009509570}"/>
          </ac:graphicFrameMkLst>
        </pc:graphicFrameChg>
      </pc:sldChg>
      <pc:sldChg chg="modSp add mod">
        <pc:chgData name="Hoffman, Peter" userId="673cee94-26bd-4c2a-ab82-1b3669e2f049" providerId="ADAL" clId="{91263EC2-EA2A-427C-8AD2-CB5111FBCBEA}" dt="2024-05-22T21:10:14.966" v="211" actId="13926"/>
        <pc:sldMkLst>
          <pc:docMk/>
          <pc:sldMk cId="1991320786" sldId="4834"/>
        </pc:sldMkLst>
        <pc:graphicFrameChg chg="modGraphic">
          <ac:chgData name="Hoffman, Peter" userId="673cee94-26bd-4c2a-ab82-1b3669e2f049" providerId="ADAL" clId="{91263EC2-EA2A-427C-8AD2-CB5111FBCBEA}" dt="2024-05-22T21:10:14.966" v="211"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sldMasterChg chg="delSldLayout">
        <pc:chgData name="Hoffman, Peter" userId="673cee94-26bd-4c2a-ab82-1b3669e2f049" providerId="ADAL" clId="{91263EC2-EA2A-427C-8AD2-CB5111FBCBEA}" dt="2024-05-21T21:34:19.371" v="209" actId="2696"/>
        <pc:sldMasterMkLst>
          <pc:docMk/>
          <pc:sldMasterMk cId="2150711039" sldId="2147483676"/>
        </pc:sldMasterMkLst>
        <pc:sldLayoutChg chg="del">
          <pc:chgData name="Hoffman, Peter" userId="673cee94-26bd-4c2a-ab82-1b3669e2f049" providerId="ADAL" clId="{91263EC2-EA2A-427C-8AD2-CB5111FBCBEA}" dt="2024-05-21T21:34:19.371" v="209" actId="2696"/>
          <pc:sldLayoutMkLst>
            <pc:docMk/>
            <pc:sldMasterMk cId="2150711039" sldId="2147483676"/>
            <pc:sldLayoutMk cId="540765860" sldId="2147483706"/>
          </pc:sldLayoutMkLst>
        </pc:sldLayoutChg>
        <pc:sldLayoutChg chg="del">
          <pc:chgData name="Hoffman, Peter" userId="673cee94-26bd-4c2a-ab82-1b3669e2f049" providerId="ADAL" clId="{91263EC2-EA2A-427C-8AD2-CB5111FBCBEA}" dt="2024-05-21T21:34:19.371" v="209" actId="2696"/>
          <pc:sldLayoutMkLst>
            <pc:docMk/>
            <pc:sldMasterMk cId="2150711039" sldId="2147483676"/>
            <pc:sldLayoutMk cId="4158279236" sldId="2147483707"/>
          </pc:sldLayoutMkLst>
        </pc:sldLayoutChg>
      </pc:sldMaster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modSp mod">
        <pc:chgData name="Severson, Annette" userId="199f3c28-b733-4b36-8b0e-b7eb6984ff94" providerId="ADAL" clId="{837D1321-6DC9-4210-87EC-BDBE137E27F9}" dt="2024-07-30T15:18:40.133" v="94" actId="20577"/>
        <pc:sldMkLst>
          <pc:docMk/>
          <pc:sldMk cId="1212467416" sldId="261"/>
        </pc:sldMkLst>
        <pc:graphicFrameChg chg="modGraphic">
          <ac:chgData name="Severson, Annette" userId="199f3c28-b733-4b36-8b0e-b7eb6984ff94" providerId="ADAL" clId="{837D1321-6DC9-4210-87EC-BDBE137E27F9}" dt="2024-07-30T15:18:40.133" v="94" actId="20577"/>
          <ac:graphicFrameMkLst>
            <pc:docMk/>
            <pc:sldMk cId="1212467416" sldId="261"/>
            <ac:graphicFrameMk id="5" creationId="{9C3641C5-EC4F-D3EA-E4A2-8ABB597C5BAA}"/>
          </ac:graphicFrameMkLst>
        </pc:graphicFrameChg>
      </pc:sldChg>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09:57.416" v="9"/>
        <pc:sldMkLst>
          <pc:docMk/>
          <pc:sldMk cId="1212467416" sldId="261"/>
        </pc:sldMkLst>
        <pc:graphicFrameChg chg="mod modGraphic">
          <ac:chgData name="Rhodes, Tara" userId="S::rhodes_t@cde.state.co.us::566307b0-1e17-4826-87e1-0feb85a922f2" providerId="AD" clId="Web-{2352B585-06B1-319B-9444-A1AA035EDDB0}" dt="2024-07-18T12:09:57.416" v="9"/>
          <ac:graphicFrameMkLst>
            <pc:docMk/>
            <pc:sldMk cId="1212467416" sldId="261"/>
            <ac:graphicFrameMk id="5" creationId="{9C3641C5-EC4F-D3EA-E4A2-8ABB597C5BAA}"/>
          </ac:graphicFrameMkLst>
        </pc:graphicFrameChg>
      </pc:sldChg>
      <pc:sldChg chg="modSp">
        <pc:chgData name="Rhodes, Tara" userId="S::rhodes_t@cde.state.co.us::566307b0-1e17-4826-87e1-0feb85a922f2" providerId="AD" clId="Web-{2352B585-06B1-319B-9444-A1AA035EDDB0}" dt="2024-07-18T12:13:31.545" v="22" actId="20577"/>
        <pc:sldMkLst>
          <pc:docMk/>
          <pc:sldMk cId="2025537005" sldId="5515"/>
        </pc:sldMkLst>
        <pc:spChg chg="mod">
          <ac:chgData name="Rhodes, Tara" userId="S::rhodes_t@cde.state.co.us::566307b0-1e17-4826-87e1-0feb85a922f2" providerId="AD" clId="Web-{2352B585-06B1-319B-9444-A1AA035EDDB0}" dt="2024-07-18T12:13:31.545" v="22" actId="20577"/>
          <ac:spMkLst>
            <pc:docMk/>
            <pc:sldMk cId="2025537005" sldId="5515"/>
            <ac:spMk id="3" creationId="{BB1F9BF7-EDD5-D062-919A-A3181A75886C}"/>
          </ac:spMkLst>
        </pc:spChg>
      </pc:sldChg>
      <pc:sldChg chg="modSp">
        <pc:chgData name="Rhodes, Tara" userId="S::rhodes_t@cde.state.co.us::566307b0-1e17-4826-87e1-0feb85a922f2" providerId="AD" clId="Web-{2352B585-06B1-319B-9444-A1AA035EDDB0}" dt="2024-07-18T12:17:11.456" v="89" actId="20577"/>
        <pc:sldMkLst>
          <pc:docMk/>
          <pc:sldMk cId="2423109446" sldId="5516"/>
        </pc:sldMkLst>
        <pc:spChg chg="mod">
          <ac:chgData name="Rhodes, Tara" userId="S::rhodes_t@cde.state.co.us::566307b0-1e17-4826-87e1-0feb85a922f2" providerId="AD" clId="Web-{2352B585-06B1-319B-9444-A1AA035EDDB0}" dt="2024-07-18T12:17:11.456" v="89" actId="20577"/>
          <ac:spMkLst>
            <pc:docMk/>
            <pc:sldMk cId="2423109446" sldId="5516"/>
            <ac:spMk id="3" creationId="{5EE4D7D7-5968-DD0B-439A-E228ACA1E1FE}"/>
          </ac:spMkLst>
        </pc:spChg>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pChg chg="mod">
          <ac:chgData name="McRee, Rebecca" userId="S::mcree_r@cde.state.co.us::3a10fa13-9d60-4c0b-b361-471945732c34" providerId="AD" clId="Web-{72F7D51A-7F30-EB58-A603-0E8FE4587D5C}" dt="2024-07-18T00:41:29.385" v="3" actId="20577"/>
          <ac:spMkLst>
            <pc:docMk/>
            <pc:sldMk cId="3720038814" sldId="5492"/>
            <ac:spMk id="3" creationId="{41929398-3307-4852-998A-C63D3F5BC66D}"/>
          </ac:spMkLst>
        </pc:spChg>
      </pc:sldChg>
      <pc:sldChg chg="modSp">
        <pc:chgData name="McRee, Rebecca" userId="S::mcree_r@cde.state.co.us::3a10fa13-9d60-4c0b-b361-471945732c34" providerId="AD" clId="Web-{72F7D51A-7F30-EB58-A603-0E8FE4587D5C}" dt="2024-07-18T00:44:38.090" v="65" actId="20577"/>
        <pc:sldMkLst>
          <pc:docMk/>
          <pc:sldMk cId="1039979550" sldId="5495"/>
        </pc:sldMkLst>
        <pc:spChg chg="mod">
          <ac:chgData name="McRee, Rebecca" userId="S::mcree_r@cde.state.co.us::3a10fa13-9d60-4c0b-b361-471945732c34" providerId="AD" clId="Web-{72F7D51A-7F30-EB58-A603-0E8FE4587D5C}" dt="2024-07-18T00:44:38.090" v="65" actId="20577"/>
          <ac:spMkLst>
            <pc:docMk/>
            <pc:sldMk cId="1039979550" sldId="5495"/>
            <ac:spMk id="3" creationId="{2865F7B2-122F-2696-5877-03DFD3EA02BC}"/>
          </ac:spMkLst>
        </pc:spChg>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sldChg chg="modSp mod">
        <pc:chgData name="Wenzel, Brooke" userId="672bf8d3-b15b-4e02-a6d1-39319a0df09b" providerId="ADAL" clId="{1B6626AE-5116-4124-8B2B-A857ADCEBE09}" dt="2024-05-14T13:10:31.411" v="32" actId="20577"/>
        <pc:sldMkLst>
          <pc:docMk/>
          <pc:sldMk cId="3227145924" sldId="5097"/>
        </pc:sldMkLst>
        <pc:graphicFrameChg chg="modGraphic">
          <ac:chgData name="Wenzel, Brooke" userId="672bf8d3-b15b-4e02-a6d1-39319a0df09b" providerId="ADAL" clId="{1B6626AE-5116-4124-8B2B-A857ADCEBE09}" dt="2024-05-14T13:10:31.411" v="32"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1B6626AE-5116-4124-8B2B-A857ADCEBE09}" dt="2024-05-14T13:10:21.514" v="27" actId="20577"/>
        <pc:sldMkLst>
          <pc:docMk/>
          <pc:sldMk cId="1037917088" sldId="5098"/>
        </pc:sldMkLst>
        <pc:spChg chg="mod">
          <ac:chgData name="Wenzel, Brooke" userId="672bf8d3-b15b-4e02-a6d1-39319a0df09b" providerId="ADAL" clId="{1B6626AE-5116-4124-8B2B-A857ADCEBE09}" dt="2024-05-14T13:09:57.130" v="15" actId="1076"/>
          <ac:spMkLst>
            <pc:docMk/>
            <pc:sldMk cId="1037917088" sldId="5098"/>
            <ac:spMk id="3" creationId="{6BF4B97E-13F4-8EB1-7148-584349E80E76}"/>
          </ac:spMkLst>
        </pc:spChg>
        <pc:graphicFrameChg chg="mod modGraphic">
          <ac:chgData name="Wenzel, Brooke" userId="672bf8d3-b15b-4e02-a6d1-39319a0df09b" providerId="ADAL" clId="{1B6626AE-5116-4124-8B2B-A857ADCEBE09}" dt="2024-05-14T13:10:21.514" v="27" actId="20577"/>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1B6626AE-5116-4124-8B2B-A857ADCEBE09}" dt="2024-05-14T13:10:06.514" v="17" actId="20577"/>
        <pc:sldMkLst>
          <pc:docMk/>
          <pc:sldMk cId="26054774" sldId="5413"/>
        </pc:sldMkLst>
        <pc:graphicFrameChg chg="modGraphic">
          <ac:chgData name="Wenzel, Brooke" userId="672bf8d3-b15b-4e02-a6d1-39319a0df09b" providerId="ADAL" clId="{1B6626AE-5116-4124-8B2B-A857ADCEBE09}" dt="2024-05-14T13:10:06.514" v="17" actId="20577"/>
          <ac:graphicFrameMkLst>
            <pc:docMk/>
            <pc:sldMk cId="26054774" sldId="5413"/>
            <ac:graphicFrameMk id="5" creationId="{5E4612F7-68C6-57CA-E918-38EF641F73CF}"/>
          </ac:graphicFrameMkLst>
        </pc:graphicFrameChg>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29:52.686" v="33" actId="20577"/>
        <pc:sldMkLst>
          <pc:docMk/>
          <pc:sldMk cId="1185884485" sldId="5488"/>
        </pc:sldMkLst>
        <pc:spChg chg="mod">
          <ac:chgData name="McRee, Rebecca" userId="S::mcree_r@cde.state.co.us::3a10fa13-9d60-4c0b-b361-471945732c34" providerId="AD" clId="Web-{22130463-F886-3390-5C59-41BE79EB2F2A}" dt="2024-07-16T15:29:52.686" v="33" actId="20577"/>
          <ac:spMkLst>
            <pc:docMk/>
            <pc:sldMk cId="1185884485" sldId="5488"/>
            <ac:spMk id="3" creationId="{C0512FC2-261A-6790-E9CC-D752F6C04657}"/>
          </ac:spMkLst>
        </pc:spChg>
      </pc:sldChg>
      <pc:sldChg chg="modSp">
        <pc:chgData name="McRee, Rebecca" userId="S::mcree_r@cde.state.co.us::3a10fa13-9d60-4c0b-b361-471945732c34" providerId="AD" clId="Web-{22130463-F886-3390-5C59-41BE79EB2F2A}" dt="2024-07-16T15:30:31.671" v="44" actId="20577"/>
        <pc:sldMkLst>
          <pc:docMk/>
          <pc:sldMk cId="1039979550" sldId="5495"/>
        </pc:sldMkLst>
        <pc:spChg chg="mod">
          <ac:chgData name="McRee, Rebecca" userId="S::mcree_r@cde.state.co.us::3a10fa13-9d60-4c0b-b361-471945732c34" providerId="AD" clId="Web-{22130463-F886-3390-5C59-41BE79EB2F2A}" dt="2024-07-16T15:30:31.671" v="44" actId="20577"/>
          <ac:spMkLst>
            <pc:docMk/>
            <pc:sldMk cId="1039979550" sldId="5495"/>
            <ac:spMk id="3" creationId="{2865F7B2-122F-2696-5877-03DFD3EA02BC}"/>
          </ac:spMkLst>
        </pc:spChg>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graphicFrameChg chg="mod modGraphic">
          <ac:chgData name="Tribbett, Jessica" userId="S::tribbett_jessica@cde.state.co.us::b8af59d7-a86d-4166-a022-d856dc24c475" providerId="AD" clId="Web-{56CC30EF-DA0F-19B6-B165-9FAFF3DCA61C}" dt="2024-06-26T22:10:38.427" v="3"/>
          <ac:graphicFrameMkLst>
            <pc:docMk/>
            <pc:sldMk cId="3227145924" sldId="5097"/>
            <ac:graphicFrameMk id="7" creationId="{2864BB53-F741-4FFC-0348-1AC10AD60EEB}"/>
          </ac:graphicFrameMkLst>
        </pc:graphicFrameChg>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pChg chg="add mod">
          <ac:chgData name="Tribbett, Jessica" userId="S::tribbett_jessica@cde.state.co.us::b8af59d7-a86d-4166-a022-d856dc24c475" providerId="AD" clId="Web-{56CC30EF-DA0F-19B6-B165-9FAFF3DCA61C}" dt="2024-06-26T22:13:21.774" v="93" actId="20577"/>
          <ac:spMkLst>
            <pc:docMk/>
            <pc:sldMk cId="3839312819" sldId="5472"/>
            <ac:spMk id="2" creationId="{C519BE2D-4071-E559-1AD6-D34AE9110482}"/>
          </ac:spMkLst>
        </pc:spChg>
        <pc:spChg chg="add mod">
          <ac:chgData name="Tribbett, Jessica" userId="S::tribbett_jessica@cde.state.co.us::b8af59d7-a86d-4166-a022-d856dc24c475" providerId="AD" clId="Web-{56CC30EF-DA0F-19B6-B165-9FAFF3DCA61C}" dt="2024-06-26T22:19:40.892" v="314" actId="20577"/>
          <ac:spMkLst>
            <pc:docMk/>
            <pc:sldMk cId="3839312819" sldId="5472"/>
            <ac:spMk id="5" creationId="{DD1E7458-B436-BB25-BCB2-3BAE05286845}"/>
          </ac:spMkLst>
        </pc:spChg>
        <pc:spChg chg="mod">
          <ac:chgData name="Tribbett, Jessica" userId="S::tribbett_jessica@cde.state.co.us::b8af59d7-a86d-4166-a022-d856dc24c475" providerId="AD" clId="Web-{56CC30EF-DA0F-19B6-B165-9FAFF3DCA61C}" dt="2024-06-26T22:12:31.055" v="72" actId="20577"/>
          <ac:spMkLst>
            <pc:docMk/>
            <pc:sldMk cId="3839312819" sldId="5472"/>
            <ac:spMk id="8" creationId="{ABFD6915-ADC1-CC9C-B8CD-CA384A60C558}"/>
          </ac:spMkLst>
        </pc:spChg>
        <pc:spChg chg="mod">
          <ac:chgData name="Tribbett, Jessica" userId="S::tribbett_jessica@cde.state.co.us::b8af59d7-a86d-4166-a022-d856dc24c475" providerId="AD" clId="Web-{56CC30EF-DA0F-19B6-B165-9FAFF3DCA61C}" dt="2024-06-26T22:10:53.787" v="15" actId="20577"/>
          <ac:spMkLst>
            <pc:docMk/>
            <pc:sldMk cId="3839312819" sldId="5472"/>
            <ac:spMk id="12" creationId="{030BD77E-E0F2-8095-CE7C-11535337AFBC}"/>
          </ac:spMkLst>
        </pc:spChg>
        <pc:spChg chg="mod">
          <ac:chgData name="Tribbett, Jessica" userId="S::tribbett_jessica@cde.state.co.us::b8af59d7-a86d-4166-a022-d856dc24c475" providerId="AD" clId="Web-{56CC30EF-DA0F-19B6-B165-9FAFF3DCA61C}" dt="2024-06-26T22:11:19.163" v="30" actId="20577"/>
          <ac:spMkLst>
            <pc:docMk/>
            <pc:sldMk cId="3839312819" sldId="5472"/>
            <ac:spMk id="13" creationId="{E86FD73D-7F03-EF6F-A1CF-E7FEDAB2146E}"/>
          </ac:spMkLst>
        </pc:spChg>
        <pc:graphicFrameChg chg="add del mod modGraphic">
          <ac:chgData name="Tribbett, Jessica" userId="S::tribbett_jessica@cde.state.co.us::b8af59d7-a86d-4166-a022-d856dc24c475" providerId="AD" clId="Web-{56CC30EF-DA0F-19B6-B165-9FAFF3DCA61C}" dt="2024-06-26T22:15:45.449" v="206"/>
          <ac:graphicFrameMkLst>
            <pc:docMk/>
            <pc:sldMk cId="3839312819" sldId="5472"/>
            <ac:graphicFrameMk id="3" creationId="{3648200B-9800-EF28-3AEF-2A55E1931E50}"/>
          </ac:graphicFrameMkLst>
        </pc:graphicFrameChg>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pChg chg="mod">
          <ac:chgData name="Tribbett, Jessica" userId="S::tribbett_jessica@cde.state.co.us::b8af59d7-a86d-4166-a022-d856dc24c475" providerId="AD" clId="Web-{56CC30EF-DA0F-19B6-B165-9FAFF3DCA61C}" dt="2024-06-26T22:11:33.632" v="40" actId="20577"/>
          <ac:spMkLst>
            <pc:docMk/>
            <pc:sldMk cId="2020384015" sldId="5473"/>
            <ac:spMk id="7" creationId="{A3D6EAC0-17D3-B021-92CD-AFF67B2C6903}"/>
          </ac:spMkLst>
        </pc:spChg>
        <pc:spChg chg="mod">
          <ac:chgData name="Tribbett, Jessica" userId="S::tribbett_jessica@cde.state.co.us::b8af59d7-a86d-4166-a022-d856dc24c475" providerId="AD" clId="Web-{56CC30EF-DA0F-19B6-B165-9FAFF3DCA61C}" dt="2024-06-26T22:12:19.945" v="65" actId="20577"/>
          <ac:spMkLst>
            <pc:docMk/>
            <pc:sldMk cId="2020384015" sldId="5473"/>
            <ac:spMk id="8" creationId="{D6504B4B-6829-E849-F7AC-00D6C78E1D0B}"/>
          </ac:spMkLst>
        </pc:spChg>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sldChg chg="modSp mod">
        <pc:chgData name="Ward, Reagan" userId="27291eb4-8241-4961-9e69-8c66e34cc5b0" providerId="ADAL" clId="{989A9712-079D-4F25-8515-93BABA527730}" dt="2024-07-25T13:26:33.079" v="13" actId="1076"/>
        <pc:sldMkLst>
          <pc:docMk/>
          <pc:sldMk cId="1037917088" sldId="5098"/>
        </pc:sldMkLst>
        <pc:spChg chg="mod">
          <ac:chgData name="Ward, Reagan" userId="27291eb4-8241-4961-9e69-8c66e34cc5b0" providerId="ADAL" clId="{989A9712-079D-4F25-8515-93BABA527730}" dt="2024-07-25T13:26:33.079" v="13" actId="1076"/>
          <ac:spMkLst>
            <pc:docMk/>
            <pc:sldMk cId="1037917088" sldId="5098"/>
            <ac:spMk id="3" creationId="{6BF4B97E-13F4-8EB1-7148-584349E80E76}"/>
          </ac:spMkLst>
        </pc:spChg>
        <pc:graphicFrameChg chg="modGraphic">
          <ac:chgData name="Ward, Reagan" userId="27291eb4-8241-4961-9e69-8c66e34cc5b0" providerId="ADAL" clId="{989A9712-079D-4F25-8515-93BABA527730}" dt="2024-07-25T13:26:24.354" v="12" actId="14734"/>
          <ac:graphicFrameMkLst>
            <pc:docMk/>
            <pc:sldMk cId="1037917088" sldId="5098"/>
            <ac:graphicFrameMk id="5" creationId="{5E4612F7-68C6-57CA-E918-38EF641F73CF}"/>
          </ac:graphicFrameMkLst>
        </pc:graphicFrameChg>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pChg chg="del mod">
          <ac:chgData name="Wenzel, Brooke" userId="672bf8d3-b15b-4e02-a6d1-39319a0df09b" providerId="ADAL" clId="{8851C040-168C-4C03-B0C4-C65DB5729320}" dt="2024-07-10T15:50:09.554" v="283" actId="478"/>
          <ac:spMkLst>
            <pc:docMk/>
            <pc:sldMk cId="341910037" sldId="448"/>
            <ac:spMk id="2" creationId="{00000000-0000-0000-0000-000000000000}"/>
          </ac:spMkLst>
        </pc:spChg>
        <pc:spChg chg="mod ord">
          <ac:chgData name="Wenzel, Brooke" userId="672bf8d3-b15b-4e02-a6d1-39319a0df09b" providerId="ADAL" clId="{8851C040-168C-4C03-B0C4-C65DB5729320}" dt="2024-07-10T15:54:19.404" v="387" actId="700"/>
          <ac:spMkLst>
            <pc:docMk/>
            <pc:sldMk cId="341910037" sldId="448"/>
            <ac:spMk id="3" creationId="{00000000-0000-0000-0000-000000000000}"/>
          </ac:spMkLst>
        </pc:spChg>
        <pc:spChg chg="add del mod">
          <ac:chgData name="Wenzel, Brooke" userId="672bf8d3-b15b-4e02-a6d1-39319a0df09b" providerId="ADAL" clId="{8851C040-168C-4C03-B0C4-C65DB5729320}" dt="2024-07-10T15:50:11.346" v="284" actId="478"/>
          <ac:spMkLst>
            <pc:docMk/>
            <pc:sldMk cId="341910037" sldId="448"/>
            <ac:spMk id="6" creationId="{31CD6A53-B9C4-7CAA-64D5-E54DFEAC38BB}"/>
          </ac:spMkLst>
        </pc:spChg>
        <pc:spChg chg="add mod">
          <ac:chgData name="Wenzel, Brooke" userId="672bf8d3-b15b-4e02-a6d1-39319a0df09b" providerId="ADAL" clId="{8851C040-168C-4C03-B0C4-C65DB5729320}" dt="2024-07-10T15:51:10.704" v="341" actId="1076"/>
          <ac:spMkLst>
            <pc:docMk/>
            <pc:sldMk cId="341910037" sldId="448"/>
            <ac:spMk id="7" creationId="{C3CD0375-ECE0-2A6C-2270-70D7FF3FCF0A}"/>
          </ac:spMkLst>
        </pc:spChg>
        <pc:spChg chg="add mod">
          <ac:chgData name="Wenzel, Brooke" userId="672bf8d3-b15b-4e02-a6d1-39319a0df09b" providerId="ADAL" clId="{8851C040-168C-4C03-B0C4-C65DB5729320}" dt="2024-07-10T15:54:05.720" v="384"/>
          <ac:spMkLst>
            <pc:docMk/>
            <pc:sldMk cId="341910037" sldId="448"/>
            <ac:spMk id="8" creationId="{59F7877B-5E99-1035-3BB7-138A562E6F0E}"/>
          </ac:spMkLst>
        </pc:spChg>
        <pc:spChg chg="mod ord">
          <ac:chgData name="Wenzel, Brooke" userId="672bf8d3-b15b-4e02-a6d1-39319a0df09b" providerId="ADAL" clId="{8851C040-168C-4C03-B0C4-C65DB5729320}" dt="2024-07-10T15:54:19.404" v="387" actId="700"/>
          <ac:spMkLst>
            <pc:docMk/>
            <pc:sldMk cId="341910037" sldId="448"/>
            <ac:spMk id="9" creationId="{00000000-0000-0000-0000-000000000000}"/>
          </ac:spMkLst>
        </pc:spChg>
        <pc:spChg chg="add mod">
          <ac:chgData name="Wenzel, Brooke" userId="672bf8d3-b15b-4e02-a6d1-39319a0df09b" providerId="ADAL" clId="{8851C040-168C-4C03-B0C4-C65DB5729320}" dt="2024-07-10T15:54:15.814" v="386"/>
          <ac:spMkLst>
            <pc:docMk/>
            <pc:sldMk cId="341910037" sldId="448"/>
            <ac:spMk id="10" creationId="{88DA5CF9-CABD-74C1-B9A5-4E435288A9C1}"/>
          </ac:spMkLst>
        </pc:spChg>
        <pc:spChg chg="add mod">
          <ac:chgData name="Wenzel, Brooke" userId="672bf8d3-b15b-4e02-a6d1-39319a0df09b" providerId="ADAL" clId="{8851C040-168C-4C03-B0C4-C65DB5729320}" dt="2024-07-10T15:54:15.814" v="386"/>
          <ac:spMkLst>
            <pc:docMk/>
            <pc:sldMk cId="341910037" sldId="448"/>
            <ac:spMk id="11" creationId="{6F1CBC22-A1A5-7CCC-5F97-7F21F4CAD10A}"/>
          </ac:spMkLst>
        </pc:spChg>
        <pc:spChg chg="add del mod ord">
          <ac:chgData name="Wenzel, Brooke" userId="672bf8d3-b15b-4e02-a6d1-39319a0df09b" providerId="ADAL" clId="{8851C040-168C-4C03-B0C4-C65DB5729320}" dt="2024-07-10T15:54:24.300" v="388" actId="478"/>
          <ac:spMkLst>
            <pc:docMk/>
            <pc:sldMk cId="341910037" sldId="448"/>
            <ac:spMk id="12" creationId="{D13DA926-77A3-EA04-68AF-B24661019819}"/>
          </ac:spMkLst>
        </pc:spChg>
        <pc:spChg chg="add mod ord">
          <ac:chgData name="Wenzel, Brooke" userId="672bf8d3-b15b-4e02-a6d1-39319a0df09b" providerId="ADAL" clId="{8851C040-168C-4C03-B0C4-C65DB5729320}" dt="2024-07-10T15:54:33.577" v="390" actId="20577"/>
          <ac:spMkLst>
            <pc:docMk/>
            <pc:sldMk cId="341910037" sldId="448"/>
            <ac:spMk id="13" creationId="{531E3020-98CE-9638-6693-16128D599B41}"/>
          </ac:spMkLst>
        </pc:spChg>
        <pc:spChg chg="add mod ord">
          <ac:chgData name="Wenzel, Brooke" userId="672bf8d3-b15b-4e02-a6d1-39319a0df09b" providerId="ADAL" clId="{8851C040-168C-4C03-B0C4-C65DB5729320}" dt="2024-07-10T15:54:43.803" v="393" actId="20577"/>
          <ac:spMkLst>
            <pc:docMk/>
            <pc:sldMk cId="341910037" sldId="448"/>
            <ac:spMk id="14" creationId="{ED0F2E35-0B8A-DF21-4A93-F9E7B8550D6B}"/>
          </ac:spMkLst>
        </pc:spChg>
        <pc:picChg chg="mod">
          <ac:chgData name="Wenzel, Brooke" userId="672bf8d3-b15b-4e02-a6d1-39319a0df09b" providerId="ADAL" clId="{8851C040-168C-4C03-B0C4-C65DB5729320}" dt="2024-07-10T16:03:11.584" v="906" actId="1076"/>
          <ac:picMkLst>
            <pc:docMk/>
            <pc:sldMk cId="341910037" sldId="448"/>
            <ac:picMk id="5" creationId="{D2EF9983-3EBC-2163-4FE3-8D0C63CB7209}"/>
          </ac:picMkLst>
        </pc:picChg>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pChg chg="add mod ord">
          <ac:chgData name="Wenzel, Brooke" userId="672bf8d3-b15b-4e02-a6d1-39319a0df09b" providerId="ADAL" clId="{8851C040-168C-4C03-B0C4-C65DB5729320}" dt="2024-07-10T15:57:28.791" v="528" actId="20577"/>
          <ac:spMkLst>
            <pc:docMk/>
            <pc:sldMk cId="1874361841" sldId="3377"/>
            <ac:spMk id="2" creationId="{B831BA9B-F02B-4FA9-F037-BA6355882AF7}"/>
          </ac:spMkLst>
        </pc:spChg>
        <pc:spChg chg="mod ord">
          <ac:chgData name="Wenzel, Brooke" userId="672bf8d3-b15b-4e02-a6d1-39319a0df09b" providerId="ADAL" clId="{8851C040-168C-4C03-B0C4-C65DB5729320}" dt="2024-07-10T15:54:53.294" v="394" actId="700"/>
          <ac:spMkLst>
            <pc:docMk/>
            <pc:sldMk cId="1874361841" sldId="3377"/>
            <ac:spMk id="3" creationId="{00000000-0000-0000-0000-000000000000}"/>
          </ac:spMkLst>
        </pc:spChg>
        <pc:spChg chg="mod ord">
          <ac:chgData name="Wenzel, Brooke" userId="672bf8d3-b15b-4e02-a6d1-39319a0df09b" providerId="ADAL" clId="{8851C040-168C-4C03-B0C4-C65DB5729320}" dt="2024-07-10T16:08:03.259" v="1025" actId="13244"/>
          <ac:spMkLst>
            <pc:docMk/>
            <pc:sldMk cId="1874361841" sldId="3377"/>
            <ac:spMk id="4" creationId="{C1DF70FC-C75F-44CE-A3B1-50D4BA9D6BEA}"/>
          </ac:spMkLst>
        </pc:spChg>
        <pc:spChg chg="add mod ord">
          <ac:chgData name="Wenzel, Brooke" userId="672bf8d3-b15b-4e02-a6d1-39319a0df09b" providerId="ADAL" clId="{8851C040-168C-4C03-B0C4-C65DB5729320}" dt="2024-07-10T15:57:04.054" v="518" actId="207"/>
          <ac:spMkLst>
            <pc:docMk/>
            <pc:sldMk cId="1874361841" sldId="3377"/>
            <ac:spMk id="5" creationId="{F95999E5-B3F2-BC01-F5CB-41E5D3859A98}"/>
          </ac:spMkLst>
        </pc:spChg>
        <pc:spChg chg="del mod">
          <ac:chgData name="Wenzel, Brooke" userId="672bf8d3-b15b-4e02-a6d1-39319a0df09b" providerId="ADAL" clId="{8851C040-168C-4C03-B0C4-C65DB5729320}" dt="2024-07-10T15:57:45.477" v="532" actId="478"/>
          <ac:spMkLst>
            <pc:docMk/>
            <pc:sldMk cId="1874361841" sldId="3377"/>
            <ac:spMk id="6" creationId="{754A80A7-CE6B-45D5-AD2D-FAE9C6882660}"/>
          </ac:spMkLst>
        </pc:spChg>
        <pc:spChg chg="del mod">
          <ac:chgData name="Wenzel, Brooke" userId="672bf8d3-b15b-4e02-a6d1-39319a0df09b" providerId="ADAL" clId="{8851C040-168C-4C03-B0C4-C65DB5729320}" dt="2024-07-10T15:53:11.186" v="354" actId="478"/>
          <ac:spMkLst>
            <pc:docMk/>
            <pc:sldMk cId="1874361841" sldId="3377"/>
            <ac:spMk id="16" creationId="{76450893-1EB7-55B2-6335-FD8F196F50C2}"/>
          </ac:spMkLst>
        </pc:spChg>
        <pc:spChg chg="mod ord">
          <ac:chgData name="Wenzel, Brooke" userId="672bf8d3-b15b-4e02-a6d1-39319a0df09b" providerId="ADAL" clId="{8851C040-168C-4C03-B0C4-C65DB5729320}" dt="2024-07-10T16:21:23.443" v="2087" actId="20577"/>
          <ac:spMkLst>
            <pc:docMk/>
            <pc:sldMk cId="1874361841" sldId="3377"/>
            <ac:spMk id="21" creationId="{B3A842C8-7E9B-AE90-6AEC-D31804FB0ED9}"/>
          </ac:spMkLst>
        </pc:spChg>
        <pc:spChg chg="mod ord">
          <ac:chgData name="Wenzel, Brooke" userId="672bf8d3-b15b-4e02-a6d1-39319a0df09b" providerId="ADAL" clId="{8851C040-168C-4C03-B0C4-C65DB5729320}" dt="2024-07-10T16:22:05.969" v="2094" actId="115"/>
          <ac:spMkLst>
            <pc:docMk/>
            <pc:sldMk cId="1874361841" sldId="3377"/>
            <ac:spMk id="22" creationId="{A5EB7C21-A1C5-987C-022E-66605BF10C96}"/>
          </ac:spMkLst>
        </pc:spChg>
        <pc:picChg chg="del">
          <ac:chgData name="Wenzel, Brooke" userId="672bf8d3-b15b-4e02-a6d1-39319a0df09b" providerId="ADAL" clId="{8851C040-168C-4C03-B0C4-C65DB5729320}" dt="2024-07-10T15:53:11.767" v="355" actId="478"/>
          <ac:picMkLst>
            <pc:docMk/>
            <pc:sldMk cId="1874361841" sldId="3377"/>
            <ac:picMk id="8" creationId="{F2B333C5-55AE-A42F-F1CE-46C600B67C9F}"/>
          </ac:picMkLst>
        </pc:picChg>
        <pc:picChg chg="mod ord">
          <ac:chgData name="Wenzel, Brooke" userId="672bf8d3-b15b-4e02-a6d1-39319a0df09b" providerId="ADAL" clId="{8851C040-168C-4C03-B0C4-C65DB5729320}" dt="2024-07-10T16:08:09.702" v="1027" actId="13244"/>
          <ac:picMkLst>
            <pc:docMk/>
            <pc:sldMk cId="1874361841" sldId="3377"/>
            <ac:picMk id="11" creationId="{E4408EE6-F2EB-CFF4-29AE-5654BD9741B6}"/>
          </ac:picMkLst>
        </pc:picChg>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pChg chg="add mod">
          <ac:chgData name="Wenzel, Brooke" userId="672bf8d3-b15b-4e02-a6d1-39319a0df09b" providerId="ADAL" clId="{8851C040-168C-4C03-B0C4-C65DB5729320}" dt="2024-07-10T15:57:51.576" v="534"/>
          <ac:spMkLst>
            <pc:docMk/>
            <pc:sldMk cId="619204014" sldId="3378"/>
            <ac:spMk id="2" creationId="{712C080F-855C-1BDD-F4CE-542BEB4554EA}"/>
          </ac:spMkLst>
        </pc:spChg>
        <pc:spChg chg="mod ord">
          <ac:chgData name="Wenzel, Brooke" userId="672bf8d3-b15b-4e02-a6d1-39319a0df09b" providerId="ADAL" clId="{8851C040-168C-4C03-B0C4-C65DB5729320}" dt="2024-07-10T15:58:13.341" v="541" actId="700"/>
          <ac:spMkLst>
            <pc:docMk/>
            <pc:sldMk cId="619204014" sldId="3378"/>
            <ac:spMk id="3" creationId="{00000000-0000-0000-0000-000000000000}"/>
          </ac:spMkLst>
        </pc:spChg>
        <pc:spChg chg="mod ord">
          <ac:chgData name="Wenzel, Brooke" userId="672bf8d3-b15b-4e02-a6d1-39319a0df09b" providerId="ADAL" clId="{8851C040-168C-4C03-B0C4-C65DB5729320}" dt="2024-07-10T16:07:53.227" v="1024" actId="13244"/>
          <ac:spMkLst>
            <pc:docMk/>
            <pc:sldMk cId="619204014" sldId="3378"/>
            <ac:spMk id="4" creationId="{C1DF70FC-C75F-44CE-A3B1-50D4BA9D6BEA}"/>
          </ac:spMkLst>
        </pc:spChg>
        <pc:spChg chg="add mod">
          <ac:chgData name="Wenzel, Brooke" userId="672bf8d3-b15b-4e02-a6d1-39319a0df09b" providerId="ADAL" clId="{8851C040-168C-4C03-B0C4-C65DB5729320}" dt="2024-07-10T15:57:51.576" v="534"/>
          <ac:spMkLst>
            <pc:docMk/>
            <pc:sldMk cId="619204014" sldId="3378"/>
            <ac:spMk id="5" creationId="{7F5E4BFA-D2B1-AEDB-4E4A-09F2BB24D76C}"/>
          </ac:spMkLst>
        </pc:spChg>
        <pc:spChg chg="add del mod ord">
          <ac:chgData name="Wenzel, Brooke" userId="672bf8d3-b15b-4e02-a6d1-39319a0df09b" providerId="ADAL" clId="{8851C040-168C-4C03-B0C4-C65DB5729320}" dt="2024-07-10T15:58:10.012" v="540" actId="700"/>
          <ac:spMkLst>
            <pc:docMk/>
            <pc:sldMk cId="619204014" sldId="3378"/>
            <ac:spMk id="6" creationId="{9FAC385A-D5D7-8144-D19E-6DF87898C9E4}"/>
          </ac:spMkLst>
        </pc:spChg>
        <pc:spChg chg="add del mod ord">
          <ac:chgData name="Wenzel, Brooke" userId="672bf8d3-b15b-4e02-a6d1-39319a0df09b" providerId="ADAL" clId="{8851C040-168C-4C03-B0C4-C65DB5729320}" dt="2024-07-10T15:58:10.012" v="540" actId="700"/>
          <ac:spMkLst>
            <pc:docMk/>
            <pc:sldMk cId="619204014" sldId="3378"/>
            <ac:spMk id="7" creationId="{A03BECD1-CB64-99B5-EE66-2DF880C8E375}"/>
          </ac:spMkLst>
        </pc:spChg>
        <pc:spChg chg="add mod ord">
          <ac:chgData name="Wenzel, Brooke" userId="672bf8d3-b15b-4e02-a6d1-39319a0df09b" providerId="ADAL" clId="{8851C040-168C-4C03-B0C4-C65DB5729320}" dt="2024-07-10T15:58:35.343" v="557" actId="403"/>
          <ac:spMkLst>
            <pc:docMk/>
            <pc:sldMk cId="619204014" sldId="3378"/>
            <ac:spMk id="8" creationId="{F3A48D9B-F5BF-952F-FCBA-CFCE7754BB2C}"/>
          </ac:spMkLst>
        </pc:spChg>
        <pc:spChg chg="mod ord">
          <ac:chgData name="Wenzel, Brooke" userId="672bf8d3-b15b-4e02-a6d1-39319a0df09b" providerId="ADAL" clId="{8851C040-168C-4C03-B0C4-C65DB5729320}" dt="2024-07-10T16:10:43.247" v="1147" actId="1076"/>
          <ac:spMkLst>
            <pc:docMk/>
            <pc:sldMk cId="619204014" sldId="3378"/>
            <ac:spMk id="9" creationId="{9326B629-F04B-B89B-B5FF-F6E574543335}"/>
          </ac:spMkLst>
        </pc:spChg>
        <pc:spChg chg="add mod ord">
          <ac:chgData name="Wenzel, Brooke" userId="672bf8d3-b15b-4e02-a6d1-39319a0df09b" providerId="ADAL" clId="{8851C040-168C-4C03-B0C4-C65DB5729320}" dt="2024-07-10T15:58:42.510" v="559" actId="20577"/>
          <ac:spMkLst>
            <pc:docMk/>
            <pc:sldMk cId="619204014" sldId="3378"/>
            <ac:spMk id="10" creationId="{B0F29476-DA76-1300-28B0-1B7F51945606}"/>
          </ac:spMkLst>
        </pc:spChg>
        <pc:spChg chg="del mod">
          <ac:chgData name="Wenzel, Brooke" userId="672bf8d3-b15b-4e02-a6d1-39319a0df09b" providerId="ADAL" clId="{8851C040-168C-4C03-B0C4-C65DB5729320}" dt="2024-07-10T16:00:12.024" v="601" actId="478"/>
          <ac:spMkLst>
            <pc:docMk/>
            <pc:sldMk cId="619204014" sldId="3378"/>
            <ac:spMk id="12" creationId="{EECFE1A1-2FBD-4BF1-47D8-1E6283625ED1}"/>
          </ac:spMkLst>
        </pc:spChg>
        <pc:spChg chg="del">
          <ac:chgData name="Wenzel, Brooke" userId="672bf8d3-b15b-4e02-a6d1-39319a0df09b" providerId="ADAL" clId="{8851C040-168C-4C03-B0C4-C65DB5729320}" dt="2024-07-10T16:00:15.401" v="602" actId="478"/>
          <ac:spMkLst>
            <pc:docMk/>
            <pc:sldMk cId="619204014" sldId="3378"/>
            <ac:spMk id="13" creationId="{5A5C2263-2DB4-193A-6C19-77DB8FFB5CF9}"/>
          </ac:spMkLst>
        </pc:spChg>
        <pc:spChg chg="del">
          <ac:chgData name="Wenzel, Brooke" userId="672bf8d3-b15b-4e02-a6d1-39319a0df09b" providerId="ADAL" clId="{8851C040-168C-4C03-B0C4-C65DB5729320}" dt="2024-07-10T15:57:34.342" v="529" actId="478"/>
          <ac:spMkLst>
            <pc:docMk/>
            <pc:sldMk cId="619204014" sldId="3378"/>
            <ac:spMk id="14" creationId="{7CFE05F4-AA4D-C1BF-EDBD-270F2E59857E}"/>
          </ac:spMkLst>
        </pc:spChg>
        <pc:spChg chg="add mod ord">
          <ac:chgData name="Wenzel, Brooke" userId="672bf8d3-b15b-4e02-a6d1-39319a0df09b" providerId="ADAL" clId="{8851C040-168C-4C03-B0C4-C65DB5729320}" dt="2024-07-10T16:10:36.044" v="1145" actId="1076"/>
          <ac:spMkLst>
            <pc:docMk/>
            <pc:sldMk cId="619204014" sldId="3378"/>
            <ac:spMk id="16" creationId="{6F3CD435-570D-9185-B039-960DF348B931}"/>
          </ac:spMkLst>
        </pc:spChg>
        <pc:picChg chg="add mod ord modCrop">
          <ac:chgData name="Wenzel, Brooke" userId="672bf8d3-b15b-4e02-a6d1-39319a0df09b" providerId="ADAL" clId="{8851C040-168C-4C03-B0C4-C65DB5729320}" dt="2024-07-10T16:10:39.520" v="1146" actId="1076"/>
          <ac:picMkLst>
            <pc:docMk/>
            <pc:sldMk cId="619204014" sldId="3378"/>
            <ac:picMk id="15" creationId="{B2D45404-6AD9-0C9F-F27E-C99674C07085}"/>
          </ac:picMkLst>
        </pc:picChg>
        <pc:cxnChg chg="del">
          <ac:chgData name="Wenzel, Brooke" userId="672bf8d3-b15b-4e02-a6d1-39319a0df09b" providerId="ADAL" clId="{8851C040-168C-4C03-B0C4-C65DB5729320}" dt="2024-07-10T16:00:18.451" v="603" actId="478"/>
          <ac:cxnSpMkLst>
            <pc:docMk/>
            <pc:sldMk cId="619204014" sldId="3378"/>
            <ac:cxnSpMk id="17" creationId="{A72ECC8D-461C-D5F2-93BE-1667AC2E4972}"/>
          </ac:cxnSpMkLst>
        </pc:cxnChg>
      </pc:sldChg>
      <pc:sldChg chg="delSp add del mod">
        <pc:chgData name="Wenzel, Brooke" userId="672bf8d3-b15b-4e02-a6d1-39319a0df09b" providerId="ADAL" clId="{8851C040-168C-4C03-B0C4-C65DB5729320}" dt="2024-07-10T16:11:00.108" v="1148" actId="47"/>
        <pc:sldMkLst>
          <pc:docMk/>
          <pc:sldMk cId="1363610118" sldId="3379"/>
        </pc:sldMkLst>
        <pc:spChg chg="del">
          <ac:chgData name="Wenzel, Brooke" userId="672bf8d3-b15b-4e02-a6d1-39319a0df09b" providerId="ADAL" clId="{8851C040-168C-4C03-B0C4-C65DB5729320}" dt="2024-07-10T15:57:36.875" v="530" actId="478"/>
          <ac:spMkLst>
            <pc:docMk/>
            <pc:sldMk cId="1363610118" sldId="3379"/>
            <ac:spMk id="7" creationId="{83331EF0-490A-09CA-B034-3891EE6441C0}"/>
          </ac:spMkLst>
        </pc:spChg>
      </pc:sldChg>
      <pc:sldChg chg="modSp add mod">
        <pc:chgData name="Wenzel, Brooke" userId="672bf8d3-b15b-4e02-a6d1-39319a0df09b" providerId="ADAL" clId="{8851C040-168C-4C03-B0C4-C65DB5729320}" dt="2024-07-10T15:51:34.263" v="352" actId="20577"/>
        <pc:sldMkLst>
          <pc:docMk/>
          <pc:sldMk cId="2070836297" sldId="4983"/>
        </pc:sldMkLst>
        <pc:spChg chg="mod">
          <ac:chgData name="Wenzel, Brooke" userId="672bf8d3-b15b-4e02-a6d1-39319a0df09b" providerId="ADAL" clId="{8851C040-168C-4C03-B0C4-C65DB5729320}" dt="2024-07-10T15:51:34.263" v="352" actId="20577"/>
          <ac:spMkLst>
            <pc:docMk/>
            <pc:sldMk cId="2070836297" sldId="4983"/>
            <ac:spMk id="4" creationId="{C09CD340-DEC1-DDB3-F56A-6B4F991A9715}"/>
          </ac:spMkLst>
        </pc:spChg>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pChg chg="add del mod ord">
          <ac:chgData name="Wenzel, Brooke" userId="672bf8d3-b15b-4e02-a6d1-39319a0df09b" providerId="ADAL" clId="{8851C040-168C-4C03-B0C4-C65DB5729320}" dt="2024-07-10T16:12:08.587" v="1152"/>
          <ac:spMkLst>
            <pc:docMk/>
            <pc:sldMk cId="1346212388" sldId="4989"/>
            <ac:spMk id="2" creationId="{175DC424-6EA1-8461-F851-6D43D4575806}"/>
          </ac:spMkLst>
        </pc:spChg>
        <pc:spChg chg="mod ord">
          <ac:chgData name="Wenzel, Brooke" userId="672bf8d3-b15b-4e02-a6d1-39319a0df09b" providerId="ADAL" clId="{8851C040-168C-4C03-B0C4-C65DB5729320}" dt="2024-07-10T16:12:03.927" v="1149" actId="700"/>
          <ac:spMkLst>
            <pc:docMk/>
            <pc:sldMk cId="1346212388" sldId="4989"/>
            <ac:spMk id="3" creationId="{00000000-0000-0000-0000-000000000000}"/>
          </ac:spMkLst>
        </pc:spChg>
        <pc:spChg chg="mod ord">
          <ac:chgData name="Wenzel, Brooke" userId="672bf8d3-b15b-4e02-a6d1-39319a0df09b" providerId="ADAL" clId="{8851C040-168C-4C03-B0C4-C65DB5729320}" dt="2024-07-10T16:12:03.927" v="1149" actId="700"/>
          <ac:spMkLst>
            <pc:docMk/>
            <pc:sldMk cId="1346212388" sldId="4989"/>
            <ac:spMk id="4" creationId="{C1DF70FC-C75F-44CE-A3B1-50D4BA9D6BEA}"/>
          </ac:spMkLst>
        </pc:spChg>
        <pc:spChg chg="mod ord">
          <ac:chgData name="Wenzel, Brooke" userId="672bf8d3-b15b-4e02-a6d1-39319a0df09b" providerId="ADAL" clId="{8851C040-168C-4C03-B0C4-C65DB5729320}" dt="2024-07-10T16:22:27.315" v="2096" actId="20577"/>
          <ac:spMkLst>
            <pc:docMk/>
            <pc:sldMk cId="1346212388" sldId="4989"/>
            <ac:spMk id="5" creationId="{16626650-7C53-B972-66C1-02F3F4615D2B}"/>
          </ac:spMkLst>
        </pc:spChg>
        <pc:spChg chg="add mod ord">
          <ac:chgData name="Wenzel, Brooke" userId="672bf8d3-b15b-4e02-a6d1-39319a0df09b" providerId="ADAL" clId="{8851C040-168C-4C03-B0C4-C65DB5729320}" dt="2024-07-10T16:13:17.243" v="1165" actId="255"/>
          <ac:spMkLst>
            <pc:docMk/>
            <pc:sldMk cId="1346212388" sldId="4989"/>
            <ac:spMk id="6" creationId="{639F23BC-210A-0CD2-6514-606824C35CE5}"/>
          </ac:spMkLst>
        </pc:spChg>
        <pc:spChg chg="del">
          <ac:chgData name="Wenzel, Brooke" userId="672bf8d3-b15b-4e02-a6d1-39319a0df09b" providerId="ADAL" clId="{8851C040-168C-4C03-B0C4-C65DB5729320}" dt="2024-07-10T15:57:39.080" v="531" actId="478"/>
          <ac:spMkLst>
            <pc:docMk/>
            <pc:sldMk cId="1346212388" sldId="4989"/>
            <ac:spMk id="7" creationId="{83331EF0-490A-09CA-B034-3891EE6441C0}"/>
          </ac:spMkLst>
        </pc:spChg>
        <pc:spChg chg="add mod ord">
          <ac:chgData name="Wenzel, Brooke" userId="672bf8d3-b15b-4e02-a6d1-39319a0df09b" providerId="ADAL" clId="{8851C040-168C-4C03-B0C4-C65DB5729320}" dt="2024-07-10T16:13:27.010" v="1167" actId="20577"/>
          <ac:spMkLst>
            <pc:docMk/>
            <pc:sldMk cId="1346212388" sldId="4989"/>
            <ac:spMk id="9" creationId="{094C5EAD-4DBD-4107-964D-AD2D71A325BE}"/>
          </ac:spMkLst>
        </pc:spChg>
        <pc:picChg chg="del mod">
          <ac:chgData name="Wenzel, Brooke" userId="672bf8d3-b15b-4e02-a6d1-39319a0df09b" providerId="ADAL" clId="{8851C040-168C-4C03-B0C4-C65DB5729320}" dt="2024-07-10T16:12:07.637" v="1151" actId="21"/>
          <ac:picMkLst>
            <pc:docMk/>
            <pc:sldMk cId="1346212388" sldId="4989"/>
            <ac:picMk id="8" creationId="{6F28B396-6C9D-CEB5-C1F5-042EB61E7D7B}"/>
          </ac:picMkLst>
        </pc:picChg>
        <pc:picChg chg="add mod ord">
          <ac:chgData name="Wenzel, Brooke" userId="672bf8d3-b15b-4e02-a6d1-39319a0df09b" providerId="ADAL" clId="{8851C040-168C-4C03-B0C4-C65DB5729320}" dt="2024-07-10T16:12:48.416" v="1161" actId="13244"/>
          <ac:picMkLst>
            <pc:docMk/>
            <pc:sldMk cId="1346212388" sldId="4989"/>
            <ac:picMk id="10" creationId="{6F28B396-6C9D-CEB5-C1F5-042EB61E7D7B}"/>
          </ac:picMkLst>
        </pc:picChg>
      </pc:sldChg>
      <pc:sldChg chg="modSp mod">
        <pc:chgData name="Wenzel, Brooke" userId="672bf8d3-b15b-4e02-a6d1-39319a0df09b" providerId="ADAL" clId="{8851C040-168C-4C03-B0C4-C65DB5729320}" dt="2024-07-10T14:58:16.736" v="215" actId="20577"/>
        <pc:sldMkLst>
          <pc:docMk/>
          <pc:sldMk cId="3227145924" sldId="5097"/>
        </pc:sldMkLst>
        <pc:graphicFrameChg chg="modGraphic">
          <ac:chgData name="Wenzel, Brooke" userId="672bf8d3-b15b-4e02-a6d1-39319a0df09b" providerId="ADAL" clId="{8851C040-168C-4C03-B0C4-C65DB5729320}" dt="2024-07-10T14:58:16.736" v="21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8851C040-168C-4C03-B0C4-C65DB5729320}" dt="2024-07-10T22:29:02.012" v="4120" actId="1076"/>
        <pc:sldMkLst>
          <pc:docMk/>
          <pc:sldMk cId="1037917088" sldId="5098"/>
        </pc:sldMkLst>
        <pc:spChg chg="mod">
          <ac:chgData name="Wenzel, Brooke" userId="672bf8d3-b15b-4e02-a6d1-39319a0df09b" providerId="ADAL" clId="{8851C040-168C-4C03-B0C4-C65DB5729320}" dt="2024-07-09T18:57:03.176" v="30" actId="20577"/>
          <ac:spMkLst>
            <pc:docMk/>
            <pc:sldMk cId="1037917088" sldId="5098"/>
            <ac:spMk id="2" creationId="{4B7FF1C4-2323-7F44-D7D7-3B31FDABA823}"/>
          </ac:spMkLst>
        </pc:spChg>
        <pc:spChg chg="mod">
          <ac:chgData name="Wenzel, Brooke" userId="672bf8d3-b15b-4e02-a6d1-39319a0df09b" providerId="ADAL" clId="{8851C040-168C-4C03-B0C4-C65DB5729320}" dt="2024-07-09T18:57:25.396" v="34" actId="1076"/>
          <ac:spMkLst>
            <pc:docMk/>
            <pc:sldMk cId="1037917088" sldId="5098"/>
            <ac:spMk id="3" creationId="{6BF4B97E-13F4-8EB1-7148-584349E80E76}"/>
          </ac:spMkLst>
        </pc:spChg>
        <pc:graphicFrameChg chg="mod modGraphic">
          <ac:chgData name="Wenzel, Brooke" userId="672bf8d3-b15b-4e02-a6d1-39319a0df09b" providerId="ADAL" clId="{8851C040-168C-4C03-B0C4-C65DB5729320}" dt="2024-07-10T22:29:02.012" v="4120" actId="1076"/>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8851C040-168C-4C03-B0C4-C65DB5729320}" dt="2024-07-09T18:58:38.785" v="38" actId="1076"/>
        <pc:sldMkLst>
          <pc:docMk/>
          <pc:sldMk cId="2627223314" sldId="5254"/>
        </pc:sldMkLst>
        <pc:spChg chg="mod">
          <ac:chgData name="Wenzel, Brooke" userId="672bf8d3-b15b-4e02-a6d1-39319a0df09b" providerId="ADAL" clId="{8851C040-168C-4C03-B0C4-C65DB5729320}" dt="2024-07-09T18:58:38.785" v="38" actId="1076"/>
          <ac:spMkLst>
            <pc:docMk/>
            <pc:sldMk cId="2627223314" sldId="5254"/>
            <ac:spMk id="2" creationId="{9894ED43-BBFA-5705-6665-C93521AC4BEB}"/>
          </ac:spMkLst>
        </pc:spChg>
        <pc:graphicFrameChg chg="modGraphic">
          <ac:chgData name="Wenzel, Brooke" userId="672bf8d3-b15b-4e02-a6d1-39319a0df09b" providerId="ADAL" clId="{8851C040-168C-4C03-B0C4-C65DB5729320}" dt="2024-07-09T18:58:36.191" v="37" actId="2165"/>
          <ac:graphicFrameMkLst>
            <pc:docMk/>
            <pc:sldMk cId="2627223314" sldId="5254"/>
            <ac:graphicFrameMk id="8" creationId="{5FD294E2-C711-462B-B97D-437B34364333}"/>
          </ac:graphicFrameMkLst>
        </pc:graphicFrameChg>
      </pc:sldChg>
      <pc:sldChg chg="modSp del mod">
        <pc:chgData name="Wenzel, Brooke" userId="672bf8d3-b15b-4e02-a6d1-39319a0df09b" providerId="ADAL" clId="{8851C040-168C-4C03-B0C4-C65DB5729320}" dt="2024-07-09T18:56:20.736" v="23" actId="47"/>
        <pc:sldMkLst>
          <pc:docMk/>
          <pc:sldMk cId="26054774" sldId="5413"/>
        </pc:sldMkLst>
        <pc:graphicFrameChg chg="modGraphic">
          <ac:chgData name="Wenzel, Brooke" userId="672bf8d3-b15b-4e02-a6d1-39319a0df09b" providerId="ADAL" clId="{8851C040-168C-4C03-B0C4-C65DB5729320}" dt="2024-07-09T18:55:55.031" v="18" actId="21"/>
          <ac:graphicFrameMkLst>
            <pc:docMk/>
            <pc:sldMk cId="26054774" sldId="5413"/>
            <ac:graphicFrameMk id="5" creationId="{5E4612F7-68C6-57CA-E918-38EF641F73CF}"/>
          </ac:graphicFrameMkLst>
        </pc:graphicFrameChg>
      </pc:sldChg>
      <pc:sldChg chg="modSp mod">
        <pc:chgData name="Wenzel, Brooke" userId="672bf8d3-b15b-4e02-a6d1-39319a0df09b" providerId="ADAL" clId="{8851C040-168C-4C03-B0C4-C65DB5729320}" dt="2024-07-11T12:28:10.519" v="4141" actId="27918"/>
        <pc:sldMkLst>
          <pc:docMk/>
          <pc:sldMk cId="2357482481" sldId="5470"/>
        </pc:sldMkLst>
        <pc:spChg chg="mod">
          <ac:chgData name="Wenzel, Brooke" userId="672bf8d3-b15b-4e02-a6d1-39319a0df09b" providerId="ADAL" clId="{8851C040-168C-4C03-B0C4-C65DB5729320}" dt="2024-07-11T12:27:34.705" v="4138" actId="20577"/>
          <ac:spMkLst>
            <pc:docMk/>
            <pc:sldMk cId="2357482481" sldId="5470"/>
            <ac:spMk id="2" creationId="{0543A6E2-0E70-9266-F576-2897347CE6BD}"/>
          </ac:spMkLst>
        </pc:spChg>
      </pc:sldChg>
      <pc:sldChg chg="modSp mod">
        <pc:chgData name="Wenzel, Brooke" userId="672bf8d3-b15b-4e02-a6d1-39319a0df09b" providerId="ADAL" clId="{8851C040-168C-4C03-B0C4-C65DB5729320}" dt="2024-07-10T16:25:19.206" v="2184" actId="6549"/>
        <pc:sldMkLst>
          <pc:docMk/>
          <pc:sldMk cId="3119728627" sldId="5486"/>
        </pc:sldMkLst>
        <pc:spChg chg="mod">
          <ac:chgData name="Wenzel, Brooke" userId="672bf8d3-b15b-4e02-a6d1-39319a0df09b" providerId="ADAL" clId="{8851C040-168C-4C03-B0C4-C65DB5729320}" dt="2024-07-10T16:25:19.206" v="2184" actId="6549"/>
          <ac:spMkLst>
            <pc:docMk/>
            <pc:sldMk cId="3119728627" sldId="5486"/>
            <ac:spMk id="8" creationId="{D6504B4B-6829-E849-F7AC-00D6C78E1D0B}"/>
          </ac:spMkLst>
        </pc:spChg>
      </pc:sldChg>
      <pc:sldChg chg="addSp delSp modSp mod">
        <pc:chgData name="Wenzel, Brooke" userId="672bf8d3-b15b-4e02-a6d1-39319a0df09b" providerId="ADAL" clId="{8851C040-168C-4C03-B0C4-C65DB5729320}" dt="2024-07-10T16:28:17.618" v="2332" actId="1076"/>
        <pc:sldMkLst>
          <pc:docMk/>
          <pc:sldMk cId="538669139" sldId="5487"/>
        </pc:sldMkLst>
        <pc:spChg chg="add del mod">
          <ac:chgData name="Wenzel, Brooke" userId="672bf8d3-b15b-4e02-a6d1-39319a0df09b" providerId="ADAL" clId="{8851C040-168C-4C03-B0C4-C65DB5729320}" dt="2024-07-10T16:28:14.196" v="2330" actId="478"/>
          <ac:spMkLst>
            <pc:docMk/>
            <pc:sldMk cId="538669139" sldId="5487"/>
            <ac:spMk id="6" creationId="{84787FAE-4432-05A1-C385-C9BB47E8B98C}"/>
          </ac:spMkLst>
        </pc:spChg>
        <pc:spChg chg="add mod">
          <ac:chgData name="Wenzel, Brooke" userId="672bf8d3-b15b-4e02-a6d1-39319a0df09b" providerId="ADAL" clId="{8851C040-168C-4C03-B0C4-C65DB5729320}" dt="2024-07-10T16:28:01.564" v="2326"/>
          <ac:spMkLst>
            <pc:docMk/>
            <pc:sldMk cId="538669139" sldId="5487"/>
            <ac:spMk id="7" creationId="{5A774EB2-15D1-0D7A-901D-366FCD436F22}"/>
          </ac:spMkLst>
        </pc:spChg>
        <pc:spChg chg="add del mod">
          <ac:chgData name="Wenzel, Brooke" userId="672bf8d3-b15b-4e02-a6d1-39319a0df09b" providerId="ADAL" clId="{8851C040-168C-4C03-B0C4-C65DB5729320}" dt="2024-07-10T16:28:01.370" v="2325" actId="478"/>
          <ac:spMkLst>
            <pc:docMk/>
            <pc:sldMk cId="538669139" sldId="5487"/>
            <ac:spMk id="9" creationId="{8284F4EB-3446-723D-C4BF-41061862A693}"/>
          </ac:spMkLst>
        </pc:spChg>
        <pc:spChg chg="add mod">
          <ac:chgData name="Wenzel, Brooke" userId="672bf8d3-b15b-4e02-a6d1-39319a0df09b" providerId="ADAL" clId="{8851C040-168C-4C03-B0C4-C65DB5729320}" dt="2024-07-10T16:28:17.618" v="2332" actId="1076"/>
          <ac:spMkLst>
            <pc:docMk/>
            <pc:sldMk cId="538669139" sldId="5487"/>
            <ac:spMk id="10" creationId="{2C414304-CEE9-FF70-41A8-ED4153B3F105}"/>
          </ac:spMkLst>
        </pc:spChg>
        <pc:spChg chg="add del mod">
          <ac:chgData name="Wenzel, Brooke" userId="672bf8d3-b15b-4e02-a6d1-39319a0df09b" providerId="ADAL" clId="{8851C040-168C-4C03-B0C4-C65DB5729320}" dt="2024-07-10T16:28:15.474" v="2331" actId="478"/>
          <ac:spMkLst>
            <pc:docMk/>
            <pc:sldMk cId="538669139" sldId="5487"/>
            <ac:spMk id="12" creationId="{9674DBDA-E5CE-E1C0-E142-B16553937001}"/>
          </ac:spMkLst>
        </pc:spChg>
      </pc:sldChg>
      <pc:sldChg chg="modSp mod">
        <pc:chgData name="Wenzel, Brooke" userId="672bf8d3-b15b-4e02-a6d1-39319a0df09b" providerId="ADAL" clId="{8851C040-168C-4C03-B0C4-C65DB5729320}" dt="2024-07-10T16:26:36.996" v="2237" actId="20577"/>
        <pc:sldMkLst>
          <pc:docMk/>
          <pc:sldMk cId="1185884485" sldId="5488"/>
        </pc:sldMkLst>
        <pc:spChg chg="mod">
          <ac:chgData name="Wenzel, Brooke" userId="672bf8d3-b15b-4e02-a6d1-39319a0df09b" providerId="ADAL" clId="{8851C040-168C-4C03-B0C4-C65DB5729320}" dt="2024-07-10T16:26:27.374" v="2234" actId="20577"/>
          <ac:spMkLst>
            <pc:docMk/>
            <pc:sldMk cId="1185884485" sldId="5488"/>
            <ac:spMk id="3" creationId="{C0512FC2-261A-6790-E9CC-D752F6C04657}"/>
          </ac:spMkLst>
        </pc:spChg>
        <pc:spChg chg="mod">
          <ac:chgData name="Wenzel, Brooke" userId="672bf8d3-b15b-4e02-a6d1-39319a0df09b" providerId="ADAL" clId="{8851C040-168C-4C03-B0C4-C65DB5729320}" dt="2024-07-10T16:26:36.996" v="2237" actId="20577"/>
          <ac:spMkLst>
            <pc:docMk/>
            <pc:sldMk cId="1185884485" sldId="5488"/>
            <ac:spMk id="6" creationId="{84787FAE-4432-05A1-C385-C9BB47E8B98C}"/>
          </ac:spMkLst>
        </pc:spChg>
      </pc:sldChg>
      <pc:sldChg chg="modSp mod">
        <pc:chgData name="Wenzel, Brooke" userId="672bf8d3-b15b-4e02-a6d1-39319a0df09b" providerId="ADAL" clId="{8851C040-168C-4C03-B0C4-C65DB5729320}" dt="2024-07-10T22:25:22.912" v="2494" actId="20577"/>
        <pc:sldMkLst>
          <pc:docMk/>
          <pc:sldMk cId="2585022322" sldId="5489"/>
        </pc:sldMkLst>
        <pc:spChg chg="mod">
          <ac:chgData name="Wenzel, Brooke" userId="672bf8d3-b15b-4e02-a6d1-39319a0df09b" providerId="ADAL" clId="{8851C040-168C-4C03-B0C4-C65DB5729320}" dt="2024-07-10T22:25:22.912" v="2494" actId="20577"/>
          <ac:spMkLst>
            <pc:docMk/>
            <pc:sldMk cId="2585022322" sldId="5489"/>
            <ac:spMk id="2" creationId="{FA0319B2-3C56-CFC9-5633-A23A05EB92AD}"/>
          </ac:spMkLst>
        </pc:spChg>
        <pc:spChg chg="mod">
          <ac:chgData name="Wenzel, Brooke" userId="672bf8d3-b15b-4e02-a6d1-39319a0df09b" providerId="ADAL" clId="{8851C040-168C-4C03-B0C4-C65DB5729320}" dt="2024-07-10T16:26:16.540" v="2232" actId="403"/>
          <ac:spMkLst>
            <pc:docMk/>
            <pc:sldMk cId="2585022322" sldId="5489"/>
            <ac:spMk id="3" creationId="{C0512FC2-261A-6790-E9CC-D752F6C04657}"/>
          </ac:spMkLst>
        </pc:spChg>
        <pc:spChg chg="mod">
          <ac:chgData name="Wenzel, Brooke" userId="672bf8d3-b15b-4e02-a6d1-39319a0df09b" providerId="ADAL" clId="{8851C040-168C-4C03-B0C4-C65DB5729320}" dt="2024-07-10T16:25:57.347" v="2223" actId="20577"/>
          <ac:spMkLst>
            <pc:docMk/>
            <pc:sldMk cId="2585022322" sldId="5489"/>
            <ac:spMk id="6" creationId="{84787FAE-4432-05A1-C385-C9BB47E8B98C}"/>
          </ac:spMkLst>
        </pc:spChg>
      </pc:sldChg>
      <pc:sldChg chg="addSp delSp modSp mod">
        <pc:chgData name="Wenzel, Brooke" userId="672bf8d3-b15b-4e02-a6d1-39319a0df09b" providerId="ADAL" clId="{8851C040-168C-4C03-B0C4-C65DB5729320}" dt="2024-07-10T22:28:13.886" v="4119" actId="962"/>
        <pc:sldMkLst>
          <pc:docMk/>
          <pc:sldMk cId="1982214778" sldId="5491"/>
        </pc:sldMkLst>
        <pc:spChg chg="ord">
          <ac:chgData name="Wenzel, Brooke" userId="672bf8d3-b15b-4e02-a6d1-39319a0df09b" providerId="ADAL" clId="{8851C040-168C-4C03-B0C4-C65DB5729320}" dt="2024-07-10T16:59:39.904" v="2337" actId="13244"/>
          <ac:spMkLst>
            <pc:docMk/>
            <pc:sldMk cId="1982214778" sldId="5491"/>
            <ac:spMk id="4" creationId="{254DF5A9-19E8-5AA9-2F3F-CEA3BD7831CC}"/>
          </ac:spMkLst>
        </pc:spChg>
        <pc:spChg chg="ord">
          <ac:chgData name="Wenzel, Brooke" userId="672bf8d3-b15b-4e02-a6d1-39319a0df09b" providerId="ADAL" clId="{8851C040-168C-4C03-B0C4-C65DB5729320}" dt="2024-07-10T16:59:46.594" v="2339" actId="13244"/>
          <ac:spMkLst>
            <pc:docMk/>
            <pc:sldMk cId="1982214778" sldId="5491"/>
            <ac:spMk id="5" creationId="{6B5DB5EE-4DF5-B20A-6910-C97D066AD95B}"/>
          </ac:spMkLst>
        </pc:spChg>
        <pc:spChg chg="del">
          <ac:chgData name="Wenzel, Brooke" userId="672bf8d3-b15b-4e02-a6d1-39319a0df09b" providerId="ADAL" clId="{8851C040-168C-4C03-B0C4-C65DB5729320}" dt="2024-07-10T16:28:23.985" v="2333" actId="478"/>
          <ac:spMkLst>
            <pc:docMk/>
            <pc:sldMk cId="1982214778" sldId="5491"/>
            <ac:spMk id="6" creationId="{B5E58230-244E-AB6F-C2C4-829E4FC6C3F5}"/>
          </ac:spMkLst>
        </pc:spChg>
        <pc:spChg chg="add del mod">
          <ac:chgData name="Wenzel, Brooke" userId="672bf8d3-b15b-4e02-a6d1-39319a0df09b" providerId="ADAL" clId="{8851C040-168C-4C03-B0C4-C65DB5729320}" dt="2024-07-10T16:28:25.511" v="2334" actId="478"/>
          <ac:spMkLst>
            <pc:docMk/>
            <pc:sldMk cId="1982214778" sldId="5491"/>
            <ac:spMk id="8" creationId="{9E70E7C3-B1B9-6E0E-586B-6AA192C35EF7}"/>
          </ac:spMkLst>
        </pc:spChg>
        <pc:spChg chg="add mod">
          <ac:chgData name="Wenzel, Brooke" userId="672bf8d3-b15b-4e02-a6d1-39319a0df09b" providerId="ADAL" clId="{8851C040-168C-4C03-B0C4-C65DB5729320}" dt="2024-07-10T16:28:28.572" v="2336" actId="1076"/>
          <ac:spMkLst>
            <pc:docMk/>
            <pc:sldMk cId="1982214778" sldId="5491"/>
            <ac:spMk id="9" creationId="{287F34C0-E77A-539A-5866-1FAA96618978}"/>
          </ac:spMkLst>
        </pc:spChg>
        <pc:picChg chg="mod ord">
          <ac:chgData name="Wenzel, Brooke" userId="672bf8d3-b15b-4e02-a6d1-39319a0df09b" providerId="ADAL" clId="{8851C040-168C-4C03-B0C4-C65DB5729320}" dt="2024-07-10T22:28:13.886" v="4119" actId="962"/>
          <ac:picMkLst>
            <pc:docMk/>
            <pc:sldMk cId="1982214778" sldId="5491"/>
            <ac:picMk id="3" creationId="{9157BE92-C961-6855-055A-F84C1D30DE7E}"/>
          </ac:picMkLst>
        </pc:picChg>
      </pc:sldChg>
      <pc:sldChg chg="modSp mod">
        <pc:chgData name="Wenzel, Brooke" userId="672bf8d3-b15b-4e02-a6d1-39319a0df09b" providerId="ADAL" clId="{8851C040-168C-4C03-B0C4-C65DB5729320}" dt="2024-07-10T16:27:35.331" v="2322" actId="255"/>
        <pc:sldMkLst>
          <pc:docMk/>
          <pc:sldMk cId="3720038814" sldId="5492"/>
        </pc:sldMkLst>
        <pc:spChg chg="mod">
          <ac:chgData name="Wenzel, Brooke" userId="672bf8d3-b15b-4e02-a6d1-39319a0df09b" providerId="ADAL" clId="{8851C040-168C-4C03-B0C4-C65DB5729320}" dt="2024-07-10T16:27:35.331" v="2322" actId="255"/>
          <ac:spMkLst>
            <pc:docMk/>
            <pc:sldMk cId="3720038814" sldId="5492"/>
            <ac:spMk id="6" creationId="{ECD83A47-F3E6-FAB8-625B-171ADEB52911}"/>
          </ac:spMkLst>
        </pc:spChg>
      </pc:sldChg>
      <pc:sldChg chg="modSp mod">
        <pc:chgData name="Wenzel, Brooke" userId="672bf8d3-b15b-4e02-a6d1-39319a0df09b" providerId="ADAL" clId="{8851C040-168C-4C03-B0C4-C65DB5729320}" dt="2024-07-10T16:27:18.499" v="2319" actId="20577"/>
        <pc:sldMkLst>
          <pc:docMk/>
          <pc:sldMk cId="2237555646" sldId="5493"/>
        </pc:sldMkLst>
        <pc:spChg chg="mod">
          <ac:chgData name="Wenzel, Brooke" userId="672bf8d3-b15b-4e02-a6d1-39319a0df09b" providerId="ADAL" clId="{8851C040-168C-4C03-B0C4-C65DB5729320}" dt="2024-07-10T16:27:18.499" v="2319" actId="20577"/>
          <ac:spMkLst>
            <pc:docMk/>
            <pc:sldMk cId="2237555646" sldId="5493"/>
            <ac:spMk id="6" creationId="{393A982E-7141-B37E-D985-D92BC395BB39}"/>
          </ac:spMkLst>
        </pc:spChg>
      </pc:sldChg>
      <pc:sldChg chg="modSp mod">
        <pc:chgData name="Wenzel, Brooke" userId="672bf8d3-b15b-4e02-a6d1-39319a0df09b" providerId="ADAL" clId="{8851C040-168C-4C03-B0C4-C65DB5729320}" dt="2024-07-10T16:26:51.447" v="2273" actId="20577"/>
        <pc:sldMkLst>
          <pc:docMk/>
          <pc:sldMk cId="2135472359" sldId="5494"/>
        </pc:sldMkLst>
        <pc:spChg chg="mod">
          <ac:chgData name="Wenzel, Brooke" userId="672bf8d3-b15b-4e02-a6d1-39319a0df09b" providerId="ADAL" clId="{8851C040-168C-4C03-B0C4-C65DB5729320}" dt="2024-07-10T16:26:51.447" v="2273" actId="20577"/>
          <ac:spMkLst>
            <pc:docMk/>
            <pc:sldMk cId="2135472359" sldId="5494"/>
            <ac:spMk id="6" creationId="{9090EB08-9EC1-4803-ACB4-7D96F5468026}"/>
          </ac:spMkLst>
        </pc:spChg>
      </pc:sldChg>
      <pc:sldChg chg="modSp mod">
        <pc:chgData name="Wenzel, Brooke" userId="672bf8d3-b15b-4e02-a6d1-39319a0df09b" providerId="ADAL" clId="{8851C040-168C-4C03-B0C4-C65DB5729320}" dt="2024-07-10T22:25:33.054" v="2503" actId="20577"/>
        <pc:sldMkLst>
          <pc:docMk/>
          <pc:sldMk cId="1039979550" sldId="5495"/>
        </pc:sldMkLst>
        <pc:spChg chg="mod">
          <ac:chgData name="Wenzel, Brooke" userId="672bf8d3-b15b-4e02-a6d1-39319a0df09b" providerId="ADAL" clId="{8851C040-168C-4C03-B0C4-C65DB5729320}" dt="2024-07-10T22:25:33.054" v="2503" actId="20577"/>
          <ac:spMkLst>
            <pc:docMk/>
            <pc:sldMk cId="1039979550" sldId="5495"/>
            <ac:spMk id="2" creationId="{EC2C951B-960C-A6FE-64C3-FF6692410442}"/>
          </ac:spMkLst>
        </pc:spChg>
        <pc:spChg chg="mod">
          <ac:chgData name="Wenzel, Brooke" userId="672bf8d3-b15b-4e02-a6d1-39319a0df09b" providerId="ADAL" clId="{8851C040-168C-4C03-B0C4-C65DB5729320}" dt="2024-07-10T16:25:46.195" v="2190" actId="20577"/>
          <ac:spMkLst>
            <pc:docMk/>
            <pc:sldMk cId="1039979550" sldId="5495"/>
            <ac:spMk id="6" creationId="{DE4489AE-29A8-82AB-48D8-25DAB1CDCF14}"/>
          </ac:spMkLst>
        </pc:spChg>
      </pc:sldChg>
      <pc:sldChg chg="modSp mod">
        <pc:chgData name="Wenzel, Brooke" userId="672bf8d3-b15b-4e02-a6d1-39319a0df09b" providerId="ADAL" clId="{8851C040-168C-4C03-B0C4-C65DB5729320}" dt="2024-07-10T16:24:21.079" v="2103" actId="27636"/>
        <pc:sldMkLst>
          <pc:docMk/>
          <pc:sldMk cId="2856351610" sldId="5496"/>
        </pc:sldMkLst>
        <pc:spChg chg="mod">
          <ac:chgData name="Wenzel, Brooke" userId="672bf8d3-b15b-4e02-a6d1-39319a0df09b" providerId="ADAL" clId="{8851C040-168C-4C03-B0C4-C65DB5729320}" dt="2024-07-10T16:24:21.079" v="2103" actId="27636"/>
          <ac:spMkLst>
            <pc:docMk/>
            <pc:sldMk cId="2856351610" sldId="5496"/>
            <ac:spMk id="6" creationId="{DE4489AE-29A8-82AB-48D8-25DAB1CDCF14}"/>
          </ac:spMkLst>
        </pc:spChg>
      </pc:sldChg>
      <pc:sldChg chg="addSp delSp modSp add mod">
        <pc:chgData name="Wenzel, Brooke" userId="672bf8d3-b15b-4e02-a6d1-39319a0df09b" providerId="ADAL" clId="{8851C040-168C-4C03-B0C4-C65DB5729320}" dt="2024-07-10T18:21:53.126" v="2468" actId="113"/>
        <pc:sldMkLst>
          <pc:docMk/>
          <pc:sldMk cId="2023168082" sldId="5497"/>
        </pc:sldMkLst>
        <pc:spChg chg="mod">
          <ac:chgData name="Wenzel, Brooke" userId="672bf8d3-b15b-4e02-a6d1-39319a0df09b" providerId="ADAL" clId="{8851C040-168C-4C03-B0C4-C65DB5729320}" dt="2024-07-09T21:16:08.527" v="63" actId="20577"/>
          <ac:spMkLst>
            <pc:docMk/>
            <pc:sldMk cId="2023168082" sldId="5497"/>
            <ac:spMk id="2" creationId="{EC2C951B-960C-A6FE-64C3-FF6692410442}"/>
          </ac:spMkLst>
        </pc:spChg>
        <pc:spChg chg="del">
          <ac:chgData name="Wenzel, Brooke" userId="672bf8d3-b15b-4e02-a6d1-39319a0df09b" providerId="ADAL" clId="{8851C040-168C-4C03-B0C4-C65DB5729320}" dt="2024-07-09T21:16:14.133" v="64" actId="478"/>
          <ac:spMkLst>
            <pc:docMk/>
            <pc:sldMk cId="2023168082" sldId="5497"/>
            <ac:spMk id="3" creationId="{2865F7B2-122F-2696-5877-03DFD3EA02BC}"/>
          </ac:spMkLst>
        </pc:spChg>
        <pc:spChg chg="ord">
          <ac:chgData name="Wenzel, Brooke" userId="672bf8d3-b15b-4e02-a6d1-39319a0df09b" providerId="ADAL" clId="{8851C040-168C-4C03-B0C4-C65DB5729320}" dt="2024-07-10T16:23:41.623" v="2101" actId="13244"/>
          <ac:spMkLst>
            <pc:docMk/>
            <pc:sldMk cId="2023168082" sldId="5497"/>
            <ac:spMk id="4" creationId="{F70C1970-1975-321A-EC95-359DA8DA7B3A}"/>
          </ac:spMkLst>
        </pc:spChg>
        <pc:spChg chg="ord">
          <ac:chgData name="Wenzel, Brooke" userId="672bf8d3-b15b-4e02-a6d1-39319a0df09b" providerId="ADAL" clId="{8851C040-168C-4C03-B0C4-C65DB5729320}" dt="2024-07-10T16:23:35.242" v="2099" actId="13244"/>
          <ac:spMkLst>
            <pc:docMk/>
            <pc:sldMk cId="2023168082" sldId="5497"/>
            <ac:spMk id="5" creationId="{F2864C08-68B3-3CF9-48AE-E3EC6D0C1700}"/>
          </ac:spMkLst>
        </pc:spChg>
        <pc:spChg chg="mod ord">
          <ac:chgData name="Wenzel, Brooke" userId="672bf8d3-b15b-4e02-a6d1-39319a0df09b" providerId="ADAL" clId="{8851C040-168C-4C03-B0C4-C65DB5729320}" dt="2024-07-10T16:25:40.926" v="2187" actId="20577"/>
          <ac:spMkLst>
            <pc:docMk/>
            <pc:sldMk cId="2023168082" sldId="5497"/>
            <ac:spMk id="6" creationId="{DE4489AE-29A8-82AB-48D8-25DAB1CDCF14}"/>
          </ac:spMkLst>
        </pc:spChg>
        <pc:spChg chg="add del mod">
          <ac:chgData name="Wenzel, Brooke" userId="672bf8d3-b15b-4e02-a6d1-39319a0df09b" providerId="ADAL" clId="{8851C040-168C-4C03-B0C4-C65DB5729320}" dt="2024-07-09T21:17:07.024" v="65"/>
          <ac:spMkLst>
            <pc:docMk/>
            <pc:sldMk cId="2023168082" sldId="5497"/>
            <ac:spMk id="8" creationId="{BA85BC6F-3857-70B0-0C25-1298D4420A8E}"/>
          </ac:spMkLst>
        </pc:spChg>
        <pc:spChg chg="add mod ord">
          <ac:chgData name="Wenzel, Brooke" userId="672bf8d3-b15b-4e02-a6d1-39319a0df09b" providerId="ADAL" clId="{8851C040-168C-4C03-B0C4-C65DB5729320}" dt="2024-07-10T18:21:53.126" v="2468" actId="113"/>
          <ac:spMkLst>
            <pc:docMk/>
            <pc:sldMk cId="2023168082" sldId="5497"/>
            <ac:spMk id="11" creationId="{D5637CD5-8685-C6A3-6B62-AF8E25E03AC3}"/>
          </ac:spMkLst>
        </pc:spChg>
        <pc:graphicFrameChg chg="add mod modGraphic">
          <ac:chgData name="Wenzel, Brooke" userId="672bf8d3-b15b-4e02-a6d1-39319a0df09b" providerId="ADAL" clId="{8851C040-168C-4C03-B0C4-C65DB5729320}" dt="2024-07-09T21:19:46.911" v="144" actId="1076"/>
          <ac:graphicFrameMkLst>
            <pc:docMk/>
            <pc:sldMk cId="2023168082" sldId="5497"/>
            <ac:graphicFrameMk id="10" creationId="{A57F5493-6DF7-F26A-D312-3F4C2F9CB974}"/>
          </ac:graphicFrameMkLst>
        </pc:graphicFrameChg>
        <pc:picChg chg="add mod">
          <ac:chgData name="Wenzel, Brooke" userId="672bf8d3-b15b-4e02-a6d1-39319a0df09b" providerId="ADAL" clId="{8851C040-168C-4C03-B0C4-C65DB5729320}" dt="2024-07-09T21:19:52.487" v="146" actId="1076"/>
          <ac:picMkLst>
            <pc:docMk/>
            <pc:sldMk cId="2023168082" sldId="5497"/>
            <ac:picMk id="9" creationId="{FEBB3A4C-7BCC-0ED3-7D1D-87DD0182A42D}"/>
          </ac:picMkLst>
        </pc:picChg>
      </pc:sldChg>
      <pc:sldChg chg="modSp new mod">
        <pc:chgData name="Wenzel, Brooke" userId="672bf8d3-b15b-4e02-a6d1-39319a0df09b" providerId="ADAL" clId="{8851C040-168C-4C03-B0C4-C65DB5729320}" dt="2024-07-10T16:19:11.881" v="2047" actId="20577"/>
        <pc:sldMkLst>
          <pc:docMk/>
          <pc:sldMk cId="2492277544" sldId="5498"/>
        </pc:sldMkLst>
        <pc:spChg chg="mod">
          <ac:chgData name="Wenzel, Brooke" userId="672bf8d3-b15b-4e02-a6d1-39319a0df09b" providerId="ADAL" clId="{8851C040-168C-4C03-B0C4-C65DB5729320}" dt="2024-07-10T16:13:41.847" v="1200" actId="20577"/>
          <ac:spMkLst>
            <pc:docMk/>
            <pc:sldMk cId="2492277544" sldId="5498"/>
            <ac:spMk id="2" creationId="{CE33E609-5DFB-D05A-9DDB-7FABD492B936}"/>
          </ac:spMkLst>
        </pc:spChg>
        <pc:spChg chg="mod">
          <ac:chgData name="Wenzel, Brooke" userId="672bf8d3-b15b-4e02-a6d1-39319a0df09b" providerId="ADAL" clId="{8851C040-168C-4C03-B0C4-C65DB5729320}" dt="2024-07-10T16:19:11.881" v="2047" actId="20577"/>
          <ac:spMkLst>
            <pc:docMk/>
            <pc:sldMk cId="2492277544" sldId="5498"/>
            <ac:spMk id="3" creationId="{41521D74-B9A8-66B2-67E1-6DBAF181131E}"/>
          </ac:spMkLst>
        </pc:spChg>
        <pc:spChg chg="mod">
          <ac:chgData name="Wenzel, Brooke" userId="672bf8d3-b15b-4e02-a6d1-39319a0df09b" providerId="ADAL" clId="{8851C040-168C-4C03-B0C4-C65DB5729320}" dt="2024-07-10T16:15:31.800" v="1617" actId="255"/>
          <ac:spMkLst>
            <pc:docMk/>
            <pc:sldMk cId="2492277544" sldId="5498"/>
            <ac:spMk id="5" creationId="{286B9A38-D53B-C806-D94D-3CDBD9DD3C72}"/>
          </ac:spMkLst>
        </pc:spChg>
        <pc:spChg chg="mod">
          <ac:chgData name="Wenzel, Brooke" userId="672bf8d3-b15b-4e02-a6d1-39319a0df09b" providerId="ADAL" clId="{8851C040-168C-4C03-B0C4-C65DB5729320}" dt="2024-07-10T16:15:40.001" v="1621" actId="20577"/>
          <ac:spMkLst>
            <pc:docMk/>
            <pc:sldMk cId="2492277544" sldId="5498"/>
            <ac:spMk id="6" creationId="{01708894-0160-B574-4380-8267B5E51AEB}"/>
          </ac:spMkLst>
        </pc:spChg>
      </pc:sldChg>
      <pc:sldChg chg="modSp add mod">
        <pc:chgData name="Wenzel, Brooke" userId="672bf8d3-b15b-4e02-a6d1-39319a0df09b" providerId="ADAL" clId="{8851C040-168C-4C03-B0C4-C65DB5729320}" dt="2024-07-10T16:19:45.950" v="2085" actId="20577"/>
        <pc:sldMkLst>
          <pc:docMk/>
          <pc:sldMk cId="21647436" sldId="5499"/>
        </pc:sldMkLst>
        <pc:spChg chg="mod">
          <ac:chgData name="Wenzel, Brooke" userId="672bf8d3-b15b-4e02-a6d1-39319a0df09b" providerId="ADAL" clId="{8851C040-168C-4C03-B0C4-C65DB5729320}" dt="2024-07-10T16:19:36.380" v="2068" actId="20577"/>
          <ac:spMkLst>
            <pc:docMk/>
            <pc:sldMk cId="21647436" sldId="5499"/>
            <ac:spMk id="7" creationId="{06F56BFD-918D-6298-79AD-36C14C8A2AA2}"/>
          </ac:spMkLst>
        </pc:spChg>
        <pc:spChg chg="mod">
          <ac:chgData name="Wenzel, Brooke" userId="672bf8d3-b15b-4e02-a6d1-39319a0df09b" providerId="ADAL" clId="{8851C040-168C-4C03-B0C4-C65DB5729320}" dt="2024-07-10T16:19:45.950" v="2085" actId="20577"/>
          <ac:spMkLst>
            <pc:docMk/>
            <pc:sldMk cId="21647436" sldId="5499"/>
            <ac:spMk id="8" creationId="{C92515F7-358B-E3FC-AB86-B337B7A691E2}"/>
          </ac:spMkLst>
        </pc:spChg>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pChg chg="mod">
          <ac:chgData name="Tribbett, Jessica" userId="S::tribbett_jessica@cde.state.co.us::b8af59d7-a86d-4166-a022-d856dc24c475" providerId="AD" clId="Web-{7A6FF8B5-607E-F428-7817-A325138F35DD}" dt="2024-07-11T13:57:45.346" v="295" actId="20577"/>
          <ac:spMkLst>
            <pc:docMk/>
            <pc:sldMk cId="2919007612" sldId="5501"/>
            <ac:spMk id="5" creationId="{CB138C6B-AD45-9B99-46B5-4BD87D1A5BD8}"/>
          </ac:spMkLst>
        </pc:spChg>
        <pc:spChg chg="del">
          <ac:chgData name="Tribbett, Jessica" userId="S::tribbett_jessica@cde.state.co.us::b8af59d7-a86d-4166-a022-d856dc24c475" providerId="AD" clId="Web-{7A6FF8B5-607E-F428-7817-A325138F35DD}" dt="2024-07-11T13:46:51.224" v="0"/>
          <ac:spMkLst>
            <pc:docMk/>
            <pc:sldMk cId="2919007612" sldId="5501"/>
            <ac:spMk id="6" creationId="{23F192C2-791E-6784-1FE4-3F5DD6C20117}"/>
          </ac:spMkLst>
        </pc:spChg>
        <pc:spChg chg="mod">
          <ac:chgData name="Tribbett, Jessica" userId="S::tribbett_jessica@cde.state.co.us::b8af59d7-a86d-4166-a022-d856dc24c475" providerId="AD" clId="Web-{7A6FF8B5-607E-F428-7817-A325138F35DD}" dt="2024-07-11T13:54:55.780" v="228" actId="20577"/>
          <ac:spMkLst>
            <pc:docMk/>
            <pc:sldMk cId="2919007612" sldId="5501"/>
            <ac:spMk id="7" creationId="{8AE68A9D-ACC2-1FB0-19A8-85826F78DA31}"/>
          </ac:spMkLst>
        </pc:spChg>
        <pc:spChg chg="mod">
          <ac:chgData name="Tribbett, Jessica" userId="S::tribbett_jessica@cde.state.co.us::b8af59d7-a86d-4166-a022-d856dc24c475" providerId="AD" clId="Web-{7A6FF8B5-607E-F428-7817-A325138F35DD}" dt="2024-07-11T14:00:43.943" v="449" actId="20577"/>
          <ac:spMkLst>
            <pc:docMk/>
            <pc:sldMk cId="2919007612" sldId="5501"/>
            <ac:spMk id="8" creationId="{21B3AE1C-0CB4-C4B6-4835-3E7A279E18AD}"/>
          </ac:spMkLst>
        </pc:spChg>
        <pc:spChg chg="add del mod">
          <ac:chgData name="Tribbett, Jessica" userId="S::tribbett_jessica@cde.state.co.us::b8af59d7-a86d-4166-a022-d856dc24c475" providerId="AD" clId="Web-{7A6FF8B5-607E-F428-7817-A325138F35DD}" dt="2024-07-11T13:56:44.313" v="256"/>
          <ac:spMkLst>
            <pc:docMk/>
            <pc:sldMk cId="2919007612" sldId="5501"/>
            <ac:spMk id="9" creationId="{CBF4A526-0A0C-2CD2-6F4E-7A1879C03C15}"/>
          </ac:spMkLst>
        </pc:spChg>
        <pc:spChg chg="add del mod">
          <ac:chgData name="Tribbett, Jessica" userId="S::tribbett_jessica@cde.state.co.us::b8af59d7-a86d-4166-a022-d856dc24c475" providerId="AD" clId="Web-{7A6FF8B5-607E-F428-7817-A325138F35DD}" dt="2024-07-11T13:57:05.376" v="260"/>
          <ac:spMkLst>
            <pc:docMk/>
            <pc:sldMk cId="2919007612" sldId="5501"/>
            <ac:spMk id="12" creationId="{AB43E72E-7816-7E4B-B548-CD36B292F2B6}"/>
          </ac:spMkLst>
        </pc:spChg>
        <pc:spChg chg="add mod">
          <ac:chgData name="Tribbett, Jessica" userId="S::tribbett_jessica@cde.state.co.us::b8af59d7-a86d-4166-a022-d856dc24c475" providerId="AD" clId="Web-{7A6FF8B5-607E-F428-7817-A325138F35DD}" dt="2024-07-11T13:58:45.347" v="429" actId="1076"/>
          <ac:spMkLst>
            <pc:docMk/>
            <pc:sldMk cId="2919007612" sldId="5501"/>
            <ac:spMk id="14" creationId="{B96885A6-E1AE-A276-DB49-5FA54E1B0996}"/>
          </ac:spMkLst>
        </pc:spChg>
        <pc:picChg chg="add del mod ord">
          <ac:chgData name="Tribbett, Jessica" userId="S::tribbett_jessica@cde.state.co.us::b8af59d7-a86d-4166-a022-d856dc24c475" providerId="AD" clId="Web-{7A6FF8B5-607E-F428-7817-A325138F35DD}" dt="2024-07-11T13:56:41.422" v="255"/>
          <ac:picMkLst>
            <pc:docMk/>
            <pc:sldMk cId="2919007612" sldId="5501"/>
            <ac:picMk id="2" creationId="{C688DBDA-1E4B-8C87-8709-0F4E49982E72}"/>
          </ac:picMkLst>
        </pc:picChg>
        <pc:picChg chg="add del mod ord">
          <ac:chgData name="Tribbett, Jessica" userId="S::tribbett_jessica@cde.state.co.us::b8af59d7-a86d-4166-a022-d856dc24c475" providerId="AD" clId="Web-{7A6FF8B5-607E-F428-7817-A325138F35DD}" dt="2024-07-11T13:57:03.860" v="259"/>
          <ac:picMkLst>
            <pc:docMk/>
            <pc:sldMk cId="2919007612" sldId="5501"/>
            <ac:picMk id="10" creationId="{C4D46203-4715-7BE0-61F7-20D358399AE7}"/>
          </ac:picMkLst>
        </pc:picChg>
        <pc:picChg chg="add mod ord">
          <ac:chgData name="Tribbett, Jessica" userId="S::tribbett_jessica@cde.state.co.us::b8af59d7-a86d-4166-a022-d856dc24c475" providerId="AD" clId="Web-{7A6FF8B5-607E-F428-7817-A325138F35DD}" dt="2024-07-11T13:57:48.596" v="296" actId="1076"/>
          <ac:picMkLst>
            <pc:docMk/>
            <pc:sldMk cId="2919007612" sldId="5501"/>
            <ac:picMk id="13" creationId="{9A16D9EA-0103-DC78-8CC6-223FEBC51E9D}"/>
          </ac:picMkLst>
        </pc:picChg>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pChg chg="mod">
          <ac:chgData name="Tribbett, Jessica" userId="S::tribbett_jessica@cde.state.co.us::b8af59d7-a86d-4166-a022-d856dc24c475" providerId="AD" clId="Web-{7A6FF8B5-607E-F428-7817-A325138F35DD}" dt="2024-07-11T14:03:12.602" v="516" actId="20577"/>
          <ac:spMkLst>
            <pc:docMk/>
            <pc:sldMk cId="2114177830" sldId="5502"/>
            <ac:spMk id="8" creationId="{0F5A6D16-78A2-4E63-FEE7-87E42321F1B6}"/>
          </ac:spMkLst>
        </pc:spChg>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pChg chg="mod">
          <ac:chgData name="Tribbett, Jessica" userId="S::tribbett_jessica@cde.state.co.us::b8af59d7-a86d-4166-a022-d856dc24c475" providerId="AD" clId="Web-{7A6FF8B5-607E-F428-7817-A325138F35DD}" dt="2024-07-11T13:47:15.365" v="33" actId="20577"/>
          <ac:spMkLst>
            <pc:docMk/>
            <pc:sldMk cId="3998294606" sldId="5511"/>
            <ac:spMk id="5" creationId="{CB138C6B-AD45-9B99-46B5-4BD87D1A5BD8}"/>
          </ac:spMkLst>
        </pc:spChg>
        <pc:spChg chg="add mod">
          <ac:chgData name="Tribbett, Jessica" userId="S::tribbett_jessica@cde.state.co.us::b8af59d7-a86d-4166-a022-d856dc24c475" providerId="AD" clId="Web-{7A6FF8B5-607E-F428-7817-A325138F35DD}" dt="2024-07-11T13:51:36.073" v="197" actId="1076"/>
          <ac:spMkLst>
            <pc:docMk/>
            <pc:sldMk cId="3998294606" sldId="5511"/>
            <ac:spMk id="6" creationId="{58EAE3C2-B84D-8065-B611-121888ED9E46}"/>
          </ac:spMkLst>
        </pc:spChg>
        <pc:spChg chg="mod">
          <ac:chgData name="Tribbett, Jessica" userId="S::tribbett_jessica@cde.state.co.us::b8af59d7-a86d-4166-a022-d856dc24c475" providerId="AD" clId="Web-{7A6FF8B5-607E-F428-7817-A325138F35DD}" dt="2024-07-11T13:48:00.944" v="119" actId="20577"/>
          <ac:spMkLst>
            <pc:docMk/>
            <pc:sldMk cId="3998294606" sldId="5511"/>
            <ac:spMk id="7" creationId="{8AE68A9D-ACC2-1FB0-19A8-85826F78DA31}"/>
          </ac:spMkLst>
        </pc:spChg>
        <pc:spChg chg="mod">
          <ac:chgData name="Tribbett, Jessica" userId="S::tribbett_jessica@cde.state.co.us::b8af59d7-a86d-4166-a022-d856dc24c475" providerId="AD" clId="Web-{7A6FF8B5-607E-F428-7817-A325138F35DD}" dt="2024-07-11T14:00:40.208" v="448" actId="20577"/>
          <ac:spMkLst>
            <pc:docMk/>
            <pc:sldMk cId="3998294606" sldId="5511"/>
            <ac:spMk id="8" creationId="{21B3AE1C-0CB4-C4B6-4835-3E7A279E18AD}"/>
          </ac:spMkLst>
        </pc:spChg>
        <pc:spChg chg="add del">
          <ac:chgData name="Tribbett, Jessica" userId="S::tribbett_jessica@cde.state.co.us::b8af59d7-a86d-4166-a022-d856dc24c475" providerId="AD" clId="Web-{7A6FF8B5-607E-F428-7817-A325138F35DD}" dt="2024-07-11T13:49:33.227" v="145"/>
          <ac:spMkLst>
            <pc:docMk/>
            <pc:sldMk cId="3998294606" sldId="5511"/>
            <ac:spMk id="9" creationId="{4A6ED210-F932-A269-6BFE-2BB2CD5F1614}"/>
          </ac:spMkLst>
        </pc:spChg>
        <pc:spChg chg="add mod">
          <ac:chgData name="Tribbett, Jessica" userId="S::tribbett_jessica@cde.state.co.us::b8af59d7-a86d-4166-a022-d856dc24c475" providerId="AD" clId="Web-{7A6FF8B5-607E-F428-7817-A325138F35DD}" dt="2024-07-11T13:51:31.979" v="196" actId="20577"/>
          <ac:spMkLst>
            <pc:docMk/>
            <pc:sldMk cId="3998294606" sldId="5511"/>
            <ac:spMk id="10" creationId="{815EE384-0D80-CA09-651D-6672F9C57067}"/>
          </ac:spMkLst>
        </pc:spChg>
        <pc:picChg chg="del">
          <ac:chgData name="Tribbett, Jessica" userId="S::tribbett_jessica@cde.state.co.us::b8af59d7-a86d-4166-a022-d856dc24c475" providerId="AD" clId="Web-{7A6FF8B5-607E-F428-7817-A325138F35DD}" dt="2024-07-11T13:47:04.834" v="3"/>
          <ac:picMkLst>
            <pc:docMk/>
            <pc:sldMk cId="3998294606" sldId="5511"/>
            <ac:picMk id="2" creationId="{C688DBDA-1E4B-8C87-8709-0F4E49982E72}"/>
          </ac:picMkLst>
        </pc:picChg>
        <pc:picChg chg="add del mod">
          <ac:chgData name="Tribbett, Jessica" userId="S::tribbett_jessica@cde.state.co.us::b8af59d7-a86d-4166-a022-d856dc24c475" providerId="AD" clId="Web-{7A6FF8B5-607E-F428-7817-A325138F35DD}" dt="2024-07-11T13:53:32.685" v="208"/>
          <ac:picMkLst>
            <pc:docMk/>
            <pc:sldMk cId="3998294606" sldId="5511"/>
            <ac:picMk id="12" creationId="{632DBB95-068F-05CA-E5B9-6BF3FB6BD89D}"/>
          </ac:picMkLst>
        </pc:picChg>
        <pc:picChg chg="add mod">
          <ac:chgData name="Tribbett, Jessica" userId="S::tribbett_jessica@cde.state.co.us::b8af59d7-a86d-4166-a022-d856dc24c475" providerId="AD" clId="Web-{7A6FF8B5-607E-F428-7817-A325138F35DD}" dt="2024-07-11T13:54:05.545" v="215" actId="1076"/>
          <ac:picMkLst>
            <pc:docMk/>
            <pc:sldMk cId="3998294606" sldId="5511"/>
            <ac:picMk id="13" creationId="{52A01588-1991-D4BE-FFE0-4CE3D651FD60}"/>
          </ac:picMkLst>
        </pc:picChg>
        <pc:picChg chg="add del mod">
          <ac:chgData name="Tribbett, Jessica" userId="S::tribbett_jessica@cde.state.co.us::b8af59d7-a86d-4166-a022-d856dc24c475" providerId="AD" clId="Web-{7A6FF8B5-607E-F428-7817-A325138F35DD}" dt="2024-07-11T14:00:28.786" v="447"/>
          <ac:picMkLst>
            <pc:docMk/>
            <pc:sldMk cId="3998294606" sldId="5511"/>
            <ac:picMk id="14" creationId="{EDB6CC94-2AA7-2097-3EAA-9CC6E1942596}"/>
          </ac:picMkLst>
        </pc:picChg>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pChg chg="mod">
          <ac:chgData name="Tribbett, Jessica" userId="S::tribbett_jessica@cde.state.co.us::b8af59d7-a86d-4166-a022-d856dc24c475" providerId="AD" clId="Web-{7A6FF8B5-607E-F428-7817-A325138F35DD}" dt="2024-07-11T13:59:36.941" v="433" actId="20577"/>
          <ac:spMkLst>
            <pc:docMk/>
            <pc:sldMk cId="4165047958" sldId="5512"/>
            <ac:spMk id="6" creationId="{58EAE3C2-B84D-8065-B611-121888ED9E46}"/>
          </ac:spMkLst>
        </pc:spChg>
        <pc:spChg chg="mod">
          <ac:chgData name="Tribbett, Jessica" userId="S::tribbett_jessica@cde.state.co.us::b8af59d7-a86d-4166-a022-d856dc24c475" providerId="AD" clId="Web-{7A6FF8B5-607E-F428-7817-A325138F35DD}" dt="2024-07-11T14:00:46.833" v="450" actId="20577"/>
          <ac:spMkLst>
            <pc:docMk/>
            <pc:sldMk cId="4165047958" sldId="5512"/>
            <ac:spMk id="8" creationId="{21B3AE1C-0CB4-C4B6-4835-3E7A279E18AD}"/>
          </ac:spMkLst>
        </pc:spChg>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pChg chg="mod">
          <ac:chgData name="McRee, Rebecca" userId="S::mcree_r@cde.state.co.us::3a10fa13-9d60-4c0b-b361-471945732c34" providerId="AD" clId="Web-{FCEA6F69-377D-132F-2645-257A039C8A0D}" dt="2024-07-09T03:45:09.150" v="519" actId="20577"/>
          <ac:spMkLst>
            <pc:docMk/>
            <pc:sldMk cId="3119728627" sldId="5486"/>
            <ac:spMk id="8" creationId="{D6504B4B-6829-E849-F7AC-00D6C78E1D0B}"/>
          </ac:spMkLst>
        </pc:spChg>
      </pc:sldChg>
      <pc:sldChg chg="modSp">
        <pc:chgData name="McRee, Rebecca" userId="S::mcree_r@cde.state.co.us::3a10fa13-9d60-4c0b-b361-471945732c34" providerId="AD" clId="Web-{FCEA6F69-377D-132F-2645-257A039C8A0D}" dt="2024-07-09T03:52:11.632" v="547" actId="20577"/>
        <pc:sldMkLst>
          <pc:docMk/>
          <pc:sldMk cId="2585022322" sldId="5489"/>
        </pc:sldMkLst>
        <pc:spChg chg="mod">
          <ac:chgData name="McRee, Rebecca" userId="S::mcree_r@cde.state.co.us::3a10fa13-9d60-4c0b-b361-471945732c34" providerId="AD" clId="Web-{FCEA6F69-377D-132F-2645-257A039C8A0D}" dt="2024-07-09T03:52:11.632" v="547" actId="20577"/>
          <ac:spMkLst>
            <pc:docMk/>
            <pc:sldMk cId="2585022322" sldId="5489"/>
            <ac:spMk id="3" creationId="{C0512FC2-261A-6790-E9CC-D752F6C04657}"/>
          </ac:spMkLst>
        </pc:spChg>
      </pc:sldChg>
      <pc:sldChg chg="addSp delSp modSp">
        <pc:chgData name="McRee, Rebecca" userId="S::mcree_r@cde.state.co.us::3a10fa13-9d60-4c0b-b361-471945732c34" providerId="AD" clId="Web-{FCEA6F69-377D-132F-2645-257A039C8A0D}" dt="2024-07-09T03:49:52.332" v="524"/>
        <pc:sldMkLst>
          <pc:docMk/>
          <pc:sldMk cId="1982214778" sldId="5491"/>
        </pc:sldMkLst>
        <pc:spChg chg="del mod">
          <ac:chgData name="McRee, Rebecca" userId="S::mcree_r@cde.state.co.us::3a10fa13-9d60-4c0b-b361-471945732c34" providerId="AD" clId="Web-{FCEA6F69-377D-132F-2645-257A039C8A0D}" dt="2024-07-09T03:49:29.207" v="522"/>
          <ac:spMkLst>
            <pc:docMk/>
            <pc:sldMk cId="1982214778" sldId="5491"/>
            <ac:spMk id="12" creationId="{336E6375-A961-063D-6650-8E192C3CA9C6}"/>
          </ac:spMkLst>
        </pc:spChg>
        <pc:picChg chg="add mod ord">
          <ac:chgData name="McRee, Rebecca" userId="S::mcree_r@cde.state.co.us::3a10fa13-9d60-4c0b-b361-471945732c34" providerId="AD" clId="Web-{FCEA6F69-377D-132F-2645-257A039C8A0D}" dt="2024-07-09T03:49:52.332" v="524"/>
          <ac:picMkLst>
            <pc:docMk/>
            <pc:sldMk cId="1982214778" sldId="5491"/>
            <ac:picMk id="3" creationId="{9157BE92-C961-6855-055A-F84C1D30DE7E}"/>
          </ac:picMkLst>
        </pc:picChg>
      </pc:sldChg>
      <pc:sldChg chg="modSp new">
        <pc:chgData name="McRee, Rebecca" userId="S::mcree_r@cde.state.co.us::3a10fa13-9d60-4c0b-b361-471945732c34" providerId="AD" clId="Web-{FCEA6F69-377D-132F-2645-257A039C8A0D}" dt="2024-07-09T03:45:48.104" v="520" actId="20577"/>
        <pc:sldMkLst>
          <pc:docMk/>
          <pc:sldMk cId="3720038814" sldId="5492"/>
        </pc:sldMkLst>
        <pc:spChg chg="mod">
          <ac:chgData name="McRee, Rebecca" userId="S::mcree_r@cde.state.co.us::3a10fa13-9d60-4c0b-b361-471945732c34" providerId="AD" clId="Web-{FCEA6F69-377D-132F-2645-257A039C8A0D}" dt="2024-07-09T03:10:01.286" v="17" actId="20577"/>
          <ac:spMkLst>
            <pc:docMk/>
            <pc:sldMk cId="3720038814" sldId="5492"/>
            <ac:spMk id="2" creationId="{DDD12D9B-D0CC-51FF-9042-3C16BE7DE5C0}"/>
          </ac:spMkLst>
        </pc:spChg>
        <pc:spChg chg="mod">
          <ac:chgData name="McRee, Rebecca" userId="S::mcree_r@cde.state.co.us::3a10fa13-9d60-4c0b-b361-471945732c34" providerId="AD" clId="Web-{FCEA6F69-377D-132F-2645-257A039C8A0D}" dt="2024-07-09T03:45:48.104" v="520" actId="20577"/>
          <ac:spMkLst>
            <pc:docMk/>
            <pc:sldMk cId="3720038814" sldId="5492"/>
            <ac:spMk id="3" creationId="{41929398-3307-4852-998A-C63D3F5BC66D}"/>
          </ac:spMkLst>
        </pc:spChg>
        <pc:spChg chg="mod">
          <ac:chgData name="McRee, Rebecca" userId="S::mcree_r@cde.state.co.us::3a10fa13-9d60-4c0b-b361-471945732c34" providerId="AD" clId="Web-{FCEA6F69-377D-132F-2645-257A039C8A0D}" dt="2024-07-09T03:12:32.054" v="44" actId="20577"/>
          <ac:spMkLst>
            <pc:docMk/>
            <pc:sldMk cId="3720038814" sldId="5492"/>
            <ac:spMk id="5" creationId="{9544FF51-2EFC-3A0B-B2B9-DB44572D4FA0}"/>
          </ac:spMkLst>
        </pc:spChg>
        <pc:spChg chg="mod">
          <ac:chgData name="McRee, Rebecca" userId="S::mcree_r@cde.state.co.us::3a10fa13-9d60-4c0b-b361-471945732c34" providerId="AD" clId="Web-{FCEA6F69-377D-132F-2645-257A039C8A0D}" dt="2024-07-09T03:44:04.774" v="507"/>
          <ac:spMkLst>
            <pc:docMk/>
            <pc:sldMk cId="3720038814" sldId="5492"/>
            <ac:spMk id="6" creationId="{ECD83A47-F3E6-FAB8-625B-171ADEB52911}"/>
          </ac:spMkLst>
        </pc:spChg>
      </pc:sldChg>
      <pc:sldChg chg="modSp new">
        <pc:chgData name="McRee, Rebecca" userId="S::mcree_r@cde.state.co.us::3a10fa13-9d60-4c0b-b361-471945732c34" providerId="AD" clId="Web-{FCEA6F69-377D-132F-2645-257A039C8A0D}" dt="2024-07-09T03:43:52.977" v="506" actId="20577"/>
        <pc:sldMkLst>
          <pc:docMk/>
          <pc:sldMk cId="2237555646" sldId="5493"/>
        </pc:sldMkLst>
        <pc:spChg chg="mod">
          <ac:chgData name="McRee, Rebecca" userId="S::mcree_r@cde.state.co.us::3a10fa13-9d60-4c0b-b361-471945732c34" providerId="AD" clId="Web-{FCEA6F69-377D-132F-2645-257A039C8A0D}" dt="2024-07-09T03:13:50.461" v="74" actId="20577"/>
          <ac:spMkLst>
            <pc:docMk/>
            <pc:sldMk cId="2237555646" sldId="5493"/>
            <ac:spMk id="2" creationId="{556F33D1-4714-4B8F-A83C-63413159DCE3}"/>
          </ac:spMkLst>
        </pc:spChg>
        <pc:spChg chg="mod">
          <ac:chgData name="McRee, Rebecca" userId="S::mcree_r@cde.state.co.us::3a10fa13-9d60-4c0b-b361-471945732c34" providerId="AD" clId="Web-{FCEA6F69-377D-132F-2645-257A039C8A0D}" dt="2024-07-09T03:16:19.292" v="96" actId="20577"/>
          <ac:spMkLst>
            <pc:docMk/>
            <pc:sldMk cId="2237555646" sldId="5493"/>
            <ac:spMk id="3" creationId="{6FDE60B3-D47E-F68A-3BCE-3ED300F2C1E9}"/>
          </ac:spMkLst>
        </pc:spChg>
        <pc:spChg chg="mod">
          <ac:chgData name="McRee, Rebecca" userId="S::mcree_r@cde.state.co.us::3a10fa13-9d60-4c0b-b361-471945732c34" providerId="AD" clId="Web-{FCEA6F69-377D-132F-2645-257A039C8A0D}" dt="2024-07-09T03:16:31.010" v="101" actId="20577"/>
          <ac:spMkLst>
            <pc:docMk/>
            <pc:sldMk cId="2237555646" sldId="5493"/>
            <ac:spMk id="5" creationId="{42946AB6-E265-CC7C-7426-191F4AAA543B}"/>
          </ac:spMkLst>
        </pc:spChg>
        <pc:spChg chg="mod">
          <ac:chgData name="McRee, Rebecca" userId="S::mcree_r@cde.state.co.us::3a10fa13-9d60-4c0b-b361-471945732c34" providerId="AD" clId="Web-{FCEA6F69-377D-132F-2645-257A039C8A0D}" dt="2024-07-09T03:43:52.977" v="506" actId="20577"/>
          <ac:spMkLst>
            <pc:docMk/>
            <pc:sldMk cId="2237555646" sldId="5493"/>
            <ac:spMk id="6" creationId="{393A982E-7141-B37E-D985-D92BC395BB39}"/>
          </ac:spMkLst>
        </pc:spChg>
      </pc:sldChg>
      <pc:sldChg chg="modSp new">
        <pc:chgData name="McRee, Rebecca" userId="S::mcree_r@cde.state.co.us::3a10fa13-9d60-4c0b-b361-471945732c34" providerId="AD" clId="Web-{FCEA6F69-377D-132F-2645-257A039C8A0D}" dt="2024-07-09T03:51:29.490" v="525" actId="20577"/>
        <pc:sldMkLst>
          <pc:docMk/>
          <pc:sldMk cId="2135472359" sldId="5494"/>
        </pc:sldMkLst>
        <pc:spChg chg="mod">
          <ac:chgData name="McRee, Rebecca" userId="S::mcree_r@cde.state.co.us::3a10fa13-9d60-4c0b-b361-471945732c34" providerId="AD" clId="Web-{FCEA6F69-377D-132F-2645-257A039C8A0D}" dt="2024-07-09T03:18:09.996" v="179" actId="20577"/>
          <ac:spMkLst>
            <pc:docMk/>
            <pc:sldMk cId="2135472359" sldId="5494"/>
            <ac:spMk id="2" creationId="{823708CD-1588-D5BA-DA3D-99C6A0FAE69F}"/>
          </ac:spMkLst>
        </pc:spChg>
        <pc:spChg chg="mod">
          <ac:chgData name="McRee, Rebecca" userId="S::mcree_r@cde.state.co.us::3a10fa13-9d60-4c0b-b361-471945732c34" providerId="AD" clId="Web-{FCEA6F69-377D-132F-2645-257A039C8A0D}" dt="2024-07-09T03:51:29.490" v="525" actId="20577"/>
          <ac:spMkLst>
            <pc:docMk/>
            <pc:sldMk cId="2135472359" sldId="5494"/>
            <ac:spMk id="3" creationId="{93573015-CF73-726B-7712-E0BFC6E78E3F}"/>
          </ac:spMkLst>
        </pc:spChg>
        <pc:spChg chg="mod">
          <ac:chgData name="McRee, Rebecca" userId="S::mcree_r@cde.state.co.us::3a10fa13-9d60-4c0b-b361-471945732c34" providerId="AD" clId="Web-{FCEA6F69-377D-132F-2645-257A039C8A0D}" dt="2024-07-09T03:24:53.643" v="500" actId="20577"/>
          <ac:spMkLst>
            <pc:docMk/>
            <pc:sldMk cId="2135472359" sldId="5494"/>
            <ac:spMk id="5" creationId="{2C00DE5B-0D27-7AD6-DD44-8F4887DC5C33}"/>
          </ac:spMkLst>
        </pc:spChg>
        <pc:spChg chg="mod">
          <ac:chgData name="McRee, Rebecca" userId="S::mcree_r@cde.state.co.us::3a10fa13-9d60-4c0b-b361-471945732c34" providerId="AD" clId="Web-{FCEA6F69-377D-132F-2645-257A039C8A0D}" dt="2024-07-09T03:44:46.306" v="511" actId="20577"/>
          <ac:spMkLst>
            <pc:docMk/>
            <pc:sldMk cId="2135472359" sldId="5494"/>
            <ac:spMk id="6" creationId="{9090EB08-9EC1-4803-ACB4-7D96F5468026}"/>
          </ac:spMkLst>
        </pc:spChg>
      </pc:sldChg>
      <pc:sldChg chg="modSp new">
        <pc:chgData name="McRee, Rebecca" userId="S::mcree_r@cde.state.co.us::3a10fa13-9d60-4c0b-b361-471945732c34" providerId="AD" clId="Web-{FCEA6F69-377D-132F-2645-257A039C8A0D}" dt="2024-07-09T04:06:45.120" v="909" actId="20577"/>
        <pc:sldMkLst>
          <pc:docMk/>
          <pc:sldMk cId="1039979550" sldId="5495"/>
        </pc:sldMkLst>
        <pc:spChg chg="mod">
          <ac:chgData name="McRee, Rebecca" userId="S::mcree_r@cde.state.co.us::3a10fa13-9d60-4c0b-b361-471945732c34" providerId="AD" clId="Web-{FCEA6F69-377D-132F-2645-257A039C8A0D}" dt="2024-07-09T04:02:46.753" v="871" actId="20577"/>
          <ac:spMkLst>
            <pc:docMk/>
            <pc:sldMk cId="1039979550" sldId="5495"/>
            <ac:spMk id="2" creationId="{EC2C951B-960C-A6FE-64C3-FF6692410442}"/>
          </ac:spMkLst>
        </pc:spChg>
        <pc:spChg chg="mod">
          <ac:chgData name="McRee, Rebecca" userId="S::mcree_r@cde.state.co.us::3a10fa13-9d60-4c0b-b361-471945732c34" providerId="AD" clId="Web-{FCEA6F69-377D-132F-2645-257A039C8A0D}" dt="2024-07-09T04:06:45.120" v="909" actId="20577"/>
          <ac:spMkLst>
            <pc:docMk/>
            <pc:sldMk cId="1039979550" sldId="5495"/>
            <ac:spMk id="3" creationId="{2865F7B2-122F-2696-5877-03DFD3EA02BC}"/>
          </ac:spMkLst>
        </pc:spChg>
        <pc:spChg chg="mod">
          <ac:chgData name="McRee, Rebecca" userId="S::mcree_r@cde.state.co.us::3a10fa13-9d60-4c0b-b361-471945732c34" providerId="AD" clId="Web-{FCEA6F69-377D-132F-2645-257A039C8A0D}" dt="2024-07-09T03:56:38.246" v="606" actId="20577"/>
          <ac:spMkLst>
            <pc:docMk/>
            <pc:sldMk cId="1039979550" sldId="5495"/>
            <ac:spMk id="5" creationId="{F2864C08-68B3-3CF9-48AE-E3EC6D0C1700}"/>
          </ac:spMkLst>
        </pc:spChg>
        <pc:spChg chg="mod">
          <ac:chgData name="McRee, Rebecca" userId="S::mcree_r@cde.state.co.us::3a10fa13-9d60-4c0b-b361-471945732c34" providerId="AD" clId="Web-{FCEA6F69-377D-132F-2645-257A039C8A0D}" dt="2024-07-09T03:56:31.527" v="597" actId="20577"/>
          <ac:spMkLst>
            <pc:docMk/>
            <pc:sldMk cId="1039979550" sldId="5495"/>
            <ac:spMk id="6" creationId="{DE4489AE-29A8-82AB-48D8-25DAB1CDCF14}"/>
          </ac:spMkLst>
        </pc:spChg>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pChg chg="mod">
          <ac:chgData name="McRee, Rebecca" userId="S::mcree_r@cde.state.co.us::3a10fa13-9d60-4c0b-b361-471945732c34" providerId="AD" clId="Web-{FCEA6F69-377D-132F-2645-257A039C8A0D}" dt="2024-07-09T04:02:52.050" v="872" actId="20577"/>
          <ac:spMkLst>
            <pc:docMk/>
            <pc:sldMk cId="2856351610" sldId="5496"/>
            <ac:spMk id="2" creationId="{EC2C951B-960C-A6FE-64C3-FF6692410442}"/>
          </ac:spMkLst>
        </pc:spChg>
        <pc:spChg chg="mod">
          <ac:chgData name="McRee, Rebecca" userId="S::mcree_r@cde.state.co.us::3a10fa13-9d60-4c0b-b361-471945732c34" providerId="AD" clId="Web-{FCEA6F69-377D-132F-2645-257A039C8A0D}" dt="2024-07-09T04:03:42.379" v="881" actId="20577"/>
          <ac:spMkLst>
            <pc:docMk/>
            <pc:sldMk cId="2856351610" sldId="5496"/>
            <ac:spMk id="3" creationId="{2865F7B2-122F-2696-5877-03DFD3EA02BC}"/>
          </ac:spMkLst>
        </pc:spChg>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modSp mod">
        <pc:chgData name="Gudka, Dawna" userId="823cceae-331b-41d6-9a63-34ad6d1db55c" providerId="ADAL" clId="{F9252A39-FB54-448D-ADAC-7F6E67B613FB}" dt="2024-06-26T15:13:10.427" v="173" actId="6549"/>
        <pc:sldMkLst>
          <pc:docMk/>
          <pc:sldMk cId="1212467416" sldId="261"/>
        </pc:sldMkLst>
        <pc:graphicFrameChg chg="mod modGraphic">
          <ac:chgData name="Gudka, Dawna" userId="823cceae-331b-41d6-9a63-34ad6d1db55c" providerId="ADAL" clId="{F9252A39-FB54-448D-ADAC-7F6E67B613FB}" dt="2024-06-26T15:13:10.427" v="173" actId="6549"/>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F9252A39-FB54-448D-ADAC-7F6E67B613FB}" dt="2024-06-26T17:44:32.052" v="1240" actId="962"/>
        <pc:sldMkLst>
          <pc:docMk/>
          <pc:sldMk cId="3717000822" sldId="280"/>
        </pc:sldMkLst>
        <pc:graphicFrameChg chg="mod">
          <ac:chgData name="Gudka, Dawna" userId="823cceae-331b-41d6-9a63-34ad6d1db55c" providerId="ADAL" clId="{F9252A39-FB54-448D-ADAC-7F6E67B613FB}" dt="2024-06-26T15:20:40.369" v="573"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F9252A39-FB54-448D-ADAC-7F6E67B613FB}" dt="2024-06-26T17:44:32.052" v="1240" actId="962"/>
          <ac:picMkLst>
            <pc:docMk/>
            <pc:sldMk cId="3717000822" sldId="280"/>
            <ac:picMk id="4" creationId="{01A46CF0-93FC-0F57-08AB-2C33C5DB812D}"/>
          </ac:picMkLst>
        </pc:picChg>
      </pc:sldChg>
      <pc:sldChg chg="delSp modSp mod ord">
        <pc:chgData name="Gudka, Dawna" userId="823cceae-331b-41d6-9a63-34ad6d1db55c" providerId="ADAL" clId="{F9252A39-FB54-448D-ADAC-7F6E67B613FB}" dt="2024-06-26T15:16:39.443" v="377"/>
        <pc:sldMkLst>
          <pc:docMk/>
          <pc:sldMk cId="880479634" sldId="301"/>
        </pc:sldMkLst>
        <pc:spChg chg="del">
          <ac:chgData name="Gudka, Dawna" userId="823cceae-331b-41d6-9a63-34ad6d1db55c" providerId="ADAL" clId="{F9252A39-FB54-448D-ADAC-7F6E67B613FB}" dt="2024-06-26T15:15:13.370" v="247" actId="478"/>
          <ac:spMkLst>
            <pc:docMk/>
            <pc:sldMk cId="880479634" sldId="301"/>
            <ac:spMk id="2" creationId="{EF54EAED-E7CA-16E4-9373-6F14E40BE5AF}"/>
          </ac:spMkLst>
        </pc:spChg>
        <pc:spChg chg="mod">
          <ac:chgData name="Gudka, Dawna" userId="823cceae-331b-41d6-9a63-34ad6d1db55c" providerId="ADAL" clId="{F9252A39-FB54-448D-ADAC-7F6E67B613FB}" dt="2024-06-26T15:15:10.892" v="246" actId="6549"/>
          <ac:spMkLst>
            <pc:docMk/>
            <pc:sldMk cId="880479634" sldId="301"/>
            <ac:spMk id="8" creationId="{ABFD6915-ADC1-CC9C-B8CD-CA384A60C558}"/>
          </ac:spMkLst>
        </pc:spChg>
        <pc:spChg chg="mod">
          <ac:chgData name="Gudka, Dawna" userId="823cceae-331b-41d6-9a63-34ad6d1db55c" providerId="ADAL" clId="{F9252A39-FB54-448D-ADAC-7F6E67B613FB}" dt="2024-06-26T15:15:24.914" v="274" actId="20577"/>
          <ac:spMkLst>
            <pc:docMk/>
            <pc:sldMk cId="880479634" sldId="301"/>
            <ac:spMk id="12" creationId="{030BD77E-E0F2-8095-CE7C-11535337AFBC}"/>
          </ac:spMkLst>
        </pc:spChg>
        <pc:spChg chg="mod">
          <ac:chgData name="Gudka, Dawna" userId="823cceae-331b-41d6-9a63-34ad6d1db55c" providerId="ADAL" clId="{F9252A39-FB54-448D-ADAC-7F6E67B613FB}" dt="2024-06-26T15:15:35.624" v="330" actId="20577"/>
          <ac:spMkLst>
            <pc:docMk/>
            <pc:sldMk cId="880479634" sldId="301"/>
            <ac:spMk id="13" creationId="{E86FD73D-7F03-EF6F-A1CF-E7FEDAB2146E}"/>
          </ac:spMkLst>
        </pc:spChg>
        <pc:picChg chg="del">
          <ac:chgData name="Gudka, Dawna" userId="823cceae-331b-41d6-9a63-34ad6d1db55c" providerId="ADAL" clId="{F9252A39-FB54-448D-ADAC-7F6E67B613FB}" dt="2024-06-26T15:15:15.824" v="248" actId="478"/>
          <ac:picMkLst>
            <pc:docMk/>
            <pc:sldMk cId="880479634" sldId="301"/>
            <ac:picMk id="9" creationId="{D8F1B3E6-ADD8-251E-2FCE-7268070FCA89}"/>
          </ac:picMkLst>
        </pc:picChg>
      </pc:sldChg>
      <pc:sldChg chg="modSp mod">
        <pc:chgData name="Gudka, Dawna" userId="823cceae-331b-41d6-9a63-34ad6d1db55c" providerId="ADAL" clId="{F9252A39-FB54-448D-ADAC-7F6E67B613FB}" dt="2024-06-26T15:14:14.400" v="243" actId="20577"/>
        <pc:sldMkLst>
          <pc:docMk/>
          <pc:sldMk cId="1037917088" sldId="5098"/>
        </pc:sldMkLst>
        <pc:graphicFrameChg chg="modGraphic">
          <ac:chgData name="Gudka, Dawna" userId="823cceae-331b-41d6-9a63-34ad6d1db55c" providerId="ADAL" clId="{F9252A39-FB54-448D-ADAC-7F6E67B613FB}" dt="2024-06-26T15:14:14.400" v="243" actId="20577"/>
          <ac:graphicFrameMkLst>
            <pc:docMk/>
            <pc:sldMk cId="1037917088" sldId="5098"/>
            <ac:graphicFrameMk id="5" creationId="{5E4612F7-68C6-57CA-E918-38EF641F73CF}"/>
          </ac:graphicFrameMkLst>
        </pc:graphicFrameChg>
      </pc:sldChg>
      <pc:sldChg chg="modSp mod ord">
        <pc:chgData name="Gudka, Dawna" userId="823cceae-331b-41d6-9a63-34ad6d1db55c" providerId="ADAL" clId="{F9252A39-FB54-448D-ADAC-7F6E67B613FB}" dt="2024-06-26T15:18:06.232" v="466" actId="20577"/>
        <pc:sldMkLst>
          <pc:docMk/>
          <pc:sldMk cId="1875050879" sldId="5451"/>
        </pc:sldMkLst>
        <pc:spChg chg="mod">
          <ac:chgData name="Gudka, Dawna" userId="823cceae-331b-41d6-9a63-34ad6d1db55c" providerId="ADAL" clId="{F9252A39-FB54-448D-ADAC-7F6E67B613FB}" dt="2024-06-26T15:18:00.560" v="451" actId="20577"/>
          <ac:spMkLst>
            <pc:docMk/>
            <pc:sldMk cId="1875050879" sldId="5451"/>
            <ac:spMk id="5" creationId="{A048A9B3-BD76-B087-5BF3-157633758E45}"/>
          </ac:spMkLst>
        </pc:spChg>
        <pc:spChg chg="mod">
          <ac:chgData name="Gudka, Dawna" userId="823cceae-331b-41d6-9a63-34ad6d1db55c" providerId="ADAL" clId="{F9252A39-FB54-448D-ADAC-7F6E67B613FB}" dt="2024-06-26T15:18:06.232" v="466" actId="20577"/>
          <ac:spMkLst>
            <pc:docMk/>
            <pc:sldMk cId="1875050879" sldId="5451"/>
            <ac:spMk id="6" creationId="{741B3020-9548-3A59-58A0-5595257DB4A1}"/>
          </ac:spMkLst>
        </pc:spChg>
      </pc:sldChg>
      <pc:sldChg chg="delSp modSp mod ord">
        <pc:chgData name="Gudka, Dawna" userId="823cceae-331b-41d6-9a63-34ad6d1db55c" providerId="ADAL" clId="{F9252A39-FB54-448D-ADAC-7F6E67B613FB}" dt="2024-06-26T15:16:39.443" v="377"/>
        <pc:sldMkLst>
          <pc:docMk/>
          <pc:sldMk cId="1360257167" sldId="5453"/>
        </pc:sldMkLst>
        <pc:spChg chg="del mod">
          <ac:chgData name="Gudka, Dawna" userId="823cceae-331b-41d6-9a63-34ad6d1db55c" providerId="ADAL" clId="{F9252A39-FB54-448D-ADAC-7F6E67B613FB}" dt="2024-06-26T15:15:45.096" v="333" actId="478"/>
          <ac:spMkLst>
            <pc:docMk/>
            <pc:sldMk cId="1360257167" sldId="5453"/>
            <ac:spMk id="2" creationId="{7B575D83-1327-6725-6B62-60992FB4737B}"/>
          </ac:spMkLst>
        </pc:spChg>
        <pc:spChg chg="mod">
          <ac:chgData name="Gudka, Dawna" userId="823cceae-331b-41d6-9a63-34ad6d1db55c" providerId="ADAL" clId="{F9252A39-FB54-448D-ADAC-7F6E67B613FB}" dt="2024-06-26T15:15:57.457" v="374" actId="20577"/>
          <ac:spMkLst>
            <pc:docMk/>
            <pc:sldMk cId="1360257167" sldId="5453"/>
            <ac:spMk id="7" creationId="{A3D6EAC0-17D3-B021-92CD-AFF67B2C6903}"/>
          </ac:spMkLst>
        </pc:spChg>
        <pc:spChg chg="mod">
          <ac:chgData name="Gudka, Dawna" userId="823cceae-331b-41d6-9a63-34ad6d1db55c" providerId="ADAL" clId="{F9252A39-FB54-448D-ADAC-7F6E67B613FB}" dt="2024-06-26T15:15:49.773" v="334" actId="6549"/>
          <ac:spMkLst>
            <pc:docMk/>
            <pc:sldMk cId="1360257167" sldId="5453"/>
            <ac:spMk id="8" creationId="{D6504B4B-6829-E849-F7AC-00D6C78E1D0B}"/>
          </ac:spMkLst>
        </pc:spChg>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pChg chg="mod">
          <ac:chgData name="Gudka, Dawna" userId="823cceae-331b-41d6-9a63-34ad6d1db55c" providerId="ADAL" clId="{F9252A39-FB54-448D-ADAC-7F6E67B613FB}" dt="2024-06-26T17:37:17.487" v="1188" actId="27636"/>
          <ac:spMkLst>
            <pc:docMk/>
            <pc:sldMk cId="2968826480" sldId="5465"/>
            <ac:spMk id="20" creationId="{49EFEE59-E129-976B-614D-D6B91A3080B9}"/>
          </ac:spMkLst>
        </pc:spChg>
      </pc:sldChg>
      <pc:sldChg chg="addSp delSp modSp mod">
        <pc:chgData name="Gudka, Dawna" userId="823cceae-331b-41d6-9a63-34ad6d1db55c" providerId="ADAL" clId="{F9252A39-FB54-448D-ADAC-7F6E67B613FB}" dt="2024-06-27T01:59:41.443" v="1637" actId="13244"/>
        <pc:sldMkLst>
          <pc:docMk/>
          <pc:sldMk cId="3774009915" sldId="5467"/>
        </pc:sldMkLst>
        <pc:spChg chg="add mod">
          <ac:chgData name="Gudka, Dawna" userId="823cceae-331b-41d6-9a63-34ad6d1db55c" providerId="ADAL" clId="{F9252A39-FB54-448D-ADAC-7F6E67B613FB}" dt="2024-06-27T01:59:41.443" v="1637" actId="13244"/>
          <ac:spMkLst>
            <pc:docMk/>
            <pc:sldMk cId="3774009915" sldId="5467"/>
            <ac:spMk id="2" creationId="{EE9D44AF-F118-E88B-CAEA-9930F3C97B6B}"/>
          </ac:spMkLst>
        </pc:spChg>
        <pc:spChg chg="del">
          <ac:chgData name="Gudka, Dawna" userId="823cceae-331b-41d6-9a63-34ad6d1db55c" providerId="ADAL" clId="{F9252A39-FB54-448D-ADAC-7F6E67B613FB}" dt="2024-06-26T15:39:24.072" v="872" actId="478"/>
          <ac:spMkLst>
            <pc:docMk/>
            <pc:sldMk cId="3774009915" sldId="5467"/>
            <ac:spMk id="4" creationId="{6DA5B460-808A-4E29-20E8-E8B80DC40277}"/>
          </ac:spMkLst>
        </pc:spChg>
        <pc:spChg chg="mod">
          <ac:chgData name="Gudka, Dawna" userId="823cceae-331b-41d6-9a63-34ad6d1db55c" providerId="ADAL" clId="{F9252A39-FB54-448D-ADAC-7F6E67B613FB}" dt="2024-06-26T15:40:04.522" v="986" actId="20577"/>
          <ac:spMkLst>
            <pc:docMk/>
            <pc:sldMk cId="3774009915" sldId="5467"/>
            <ac:spMk id="20" creationId="{49EFEE59-E129-976B-614D-D6B91A3080B9}"/>
          </ac:spMkLst>
        </pc:spChg>
        <pc:picChg chg="mod">
          <ac:chgData name="Gudka, Dawna" userId="823cceae-331b-41d6-9a63-34ad6d1db55c" providerId="ADAL" clId="{F9252A39-FB54-448D-ADAC-7F6E67B613FB}" dt="2024-06-26T19:34:29.022" v="1253" actId="1076"/>
          <ac:picMkLst>
            <pc:docMk/>
            <pc:sldMk cId="3774009915" sldId="5467"/>
            <ac:picMk id="5" creationId="{865A9340-D3D9-F04E-D19C-DA90A5214463}"/>
          </ac:picMkLst>
        </pc:picChg>
        <pc:picChg chg="mod">
          <ac:chgData name="Gudka, Dawna" userId="823cceae-331b-41d6-9a63-34ad6d1db55c" providerId="ADAL" clId="{F9252A39-FB54-448D-ADAC-7F6E67B613FB}" dt="2024-06-26T19:34:22.842" v="1251" actId="1076"/>
          <ac:picMkLst>
            <pc:docMk/>
            <pc:sldMk cId="3774009915" sldId="5467"/>
            <ac:picMk id="6" creationId="{98217C80-0984-3303-DB57-E385C7EEF91E}"/>
          </ac:picMkLst>
        </pc:picChg>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pChg chg="mod">
          <ac:chgData name="Gudka, Dawna" userId="823cceae-331b-41d6-9a63-34ad6d1db55c" providerId="ADAL" clId="{F9252A39-FB54-448D-ADAC-7F6E67B613FB}" dt="2024-06-26T15:17:08.305" v="404" actId="20577"/>
          <ac:spMkLst>
            <pc:docMk/>
            <pc:sldMk cId="4010777175" sldId="5471"/>
            <ac:spMk id="5" creationId="{A048A9B3-BD76-B087-5BF3-157633758E45}"/>
          </ac:spMkLst>
        </pc:spChg>
        <pc:spChg chg="mod">
          <ac:chgData name="Gudka, Dawna" userId="823cceae-331b-41d6-9a63-34ad6d1db55c" providerId="ADAL" clId="{F9252A39-FB54-448D-ADAC-7F6E67B613FB}" dt="2024-06-26T15:17:15.266" v="422" actId="20577"/>
          <ac:spMkLst>
            <pc:docMk/>
            <pc:sldMk cId="4010777175" sldId="5471"/>
            <ac:spMk id="6" creationId="{741B3020-9548-3A59-58A0-5595257DB4A1}"/>
          </ac:spMkLst>
        </pc:spChg>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pChg chg="mod">
          <ac:chgData name="Gudka, Dawna" userId="823cceae-331b-41d6-9a63-34ad6d1db55c" providerId="ADAL" clId="{F9252A39-FB54-448D-ADAC-7F6E67B613FB}" dt="2024-06-27T01:59:05.107" v="1635" actId="13244"/>
          <ac:spMkLst>
            <pc:docMk/>
            <pc:sldMk cId="3839312819" sldId="5472"/>
            <ac:spMk id="2" creationId="{C519BE2D-4071-E559-1AD6-D34AE9110482}"/>
          </ac:spMkLst>
        </pc:spChg>
        <pc:spChg chg="mod">
          <ac:chgData name="Gudka, Dawna" userId="823cceae-331b-41d6-9a63-34ad6d1db55c" providerId="ADAL" clId="{F9252A39-FB54-448D-ADAC-7F6E67B613FB}" dt="2024-06-27T01:59:07.480" v="1636" actId="13244"/>
          <ac:spMkLst>
            <pc:docMk/>
            <pc:sldMk cId="3839312819" sldId="5472"/>
            <ac:spMk id="5" creationId="{DD1E7458-B436-BB25-BCB2-3BAE05286845}"/>
          </ac:spMkLst>
        </pc:spChg>
        <pc:spChg chg="mod">
          <ac:chgData name="Gudka, Dawna" userId="823cceae-331b-41d6-9a63-34ad6d1db55c" providerId="ADAL" clId="{F9252A39-FB54-448D-ADAC-7F6E67B613FB}" dt="2024-06-27T14:30:42.447" v="1668" actId="20577"/>
          <ac:spMkLst>
            <pc:docMk/>
            <pc:sldMk cId="3839312819" sldId="5472"/>
            <ac:spMk id="8" creationId="{ABFD6915-ADC1-CC9C-B8CD-CA384A60C558}"/>
          </ac:spMkLst>
        </pc:spChg>
      </pc:sldChg>
      <pc:sldChg chg="modSp mod">
        <pc:chgData name="Gudka, Dawna" userId="823cceae-331b-41d6-9a63-34ad6d1db55c" providerId="ADAL" clId="{F9252A39-FB54-448D-ADAC-7F6E67B613FB}" dt="2024-06-26T15:18:25.903" v="519" actId="20577"/>
        <pc:sldMkLst>
          <pc:docMk/>
          <pc:sldMk cId="2348164026" sldId="5474"/>
        </pc:sldMkLst>
        <pc:spChg chg="mod">
          <ac:chgData name="Gudka, Dawna" userId="823cceae-331b-41d6-9a63-34ad6d1db55c" providerId="ADAL" clId="{F9252A39-FB54-448D-ADAC-7F6E67B613FB}" dt="2024-06-26T15:18:20.729" v="504" actId="20577"/>
          <ac:spMkLst>
            <pc:docMk/>
            <pc:sldMk cId="2348164026" sldId="5474"/>
            <ac:spMk id="5" creationId="{A048A9B3-BD76-B087-5BF3-157633758E45}"/>
          </ac:spMkLst>
        </pc:spChg>
        <pc:spChg chg="mod">
          <ac:chgData name="Gudka, Dawna" userId="823cceae-331b-41d6-9a63-34ad6d1db55c" providerId="ADAL" clId="{F9252A39-FB54-448D-ADAC-7F6E67B613FB}" dt="2024-06-26T15:18:25.903" v="519" actId="20577"/>
          <ac:spMkLst>
            <pc:docMk/>
            <pc:sldMk cId="2348164026" sldId="5474"/>
            <ac:spMk id="6" creationId="{741B3020-9548-3A59-58A0-5595257DB4A1}"/>
          </ac:spMkLst>
        </pc:spChg>
      </pc:sldChg>
      <pc:sldChg chg="modSp mod">
        <pc:chgData name="Gudka, Dawna" userId="823cceae-331b-41d6-9a63-34ad6d1db55c" providerId="ADAL" clId="{F9252A39-FB54-448D-ADAC-7F6E67B613FB}" dt="2024-06-26T15:18:40.327" v="549" actId="20577"/>
        <pc:sldMkLst>
          <pc:docMk/>
          <pc:sldMk cId="719504100" sldId="5477"/>
        </pc:sldMkLst>
        <pc:spChg chg="mod">
          <ac:chgData name="Gudka, Dawna" userId="823cceae-331b-41d6-9a63-34ad6d1db55c" providerId="ADAL" clId="{F9252A39-FB54-448D-ADAC-7F6E67B613FB}" dt="2024-06-26T15:18:36.288" v="538" actId="20577"/>
          <ac:spMkLst>
            <pc:docMk/>
            <pc:sldMk cId="719504100" sldId="5477"/>
            <ac:spMk id="5" creationId="{A048A9B3-BD76-B087-5BF3-157633758E45}"/>
          </ac:spMkLst>
        </pc:spChg>
        <pc:spChg chg="mod">
          <ac:chgData name="Gudka, Dawna" userId="823cceae-331b-41d6-9a63-34ad6d1db55c" providerId="ADAL" clId="{F9252A39-FB54-448D-ADAC-7F6E67B613FB}" dt="2024-06-26T15:18:40.327" v="549" actId="20577"/>
          <ac:spMkLst>
            <pc:docMk/>
            <pc:sldMk cId="719504100" sldId="5477"/>
            <ac:spMk id="6" creationId="{741B3020-9548-3A59-58A0-5595257DB4A1}"/>
          </ac:spMkLst>
        </pc:spChg>
      </pc:sldChg>
      <pc:sldChg chg="addSp delSp modSp add mod ord">
        <pc:chgData name="Gudka, Dawna" userId="823cceae-331b-41d6-9a63-34ad6d1db55c" providerId="ADAL" clId="{F9252A39-FB54-448D-ADAC-7F6E67B613FB}" dt="2024-06-27T02:00:35.238" v="1643" actId="962"/>
        <pc:sldMkLst>
          <pc:docMk/>
          <pc:sldMk cId="1765433899" sldId="5480"/>
        </pc:sldMkLst>
        <pc:spChg chg="mod">
          <ac:chgData name="Gudka, Dawna" userId="823cceae-331b-41d6-9a63-34ad6d1db55c" providerId="ADAL" clId="{F9252A39-FB54-448D-ADAC-7F6E67B613FB}" dt="2024-06-26T17:45:43.274" v="1245" actId="13244"/>
          <ac:spMkLst>
            <pc:docMk/>
            <pc:sldMk cId="1765433899" sldId="5480"/>
            <ac:spMk id="2" creationId="{0543A6E2-0E70-9266-F576-2897347CE6BD}"/>
          </ac:spMkLst>
        </pc:spChg>
        <pc:spChg chg="mod">
          <ac:chgData name="Gudka, Dawna" userId="823cceae-331b-41d6-9a63-34ad6d1db55c" providerId="ADAL" clId="{F9252A39-FB54-448D-ADAC-7F6E67B613FB}" dt="2024-06-26T15:25:48.539" v="821" actId="20577"/>
          <ac:spMkLst>
            <pc:docMk/>
            <pc:sldMk cId="1765433899" sldId="5480"/>
            <ac:spMk id="5" creationId="{E3933C86-A983-866B-5715-E6E0C9FD9678}"/>
          </ac:spMkLst>
        </pc:spChg>
        <pc:spChg chg="del">
          <ac:chgData name="Gudka, Dawna" userId="823cceae-331b-41d6-9a63-34ad6d1db55c" providerId="ADAL" clId="{F9252A39-FB54-448D-ADAC-7F6E67B613FB}" dt="2024-06-26T15:25:25.723" v="746" actId="478"/>
          <ac:spMkLst>
            <pc:docMk/>
            <pc:sldMk cId="1765433899" sldId="5480"/>
            <ac:spMk id="6" creationId="{2A33CC93-572B-AF0F-91CE-19AFEEEBBE80}"/>
          </ac:spMkLst>
        </pc:spChg>
        <pc:spChg chg="add mod">
          <ac:chgData name="Gudka, Dawna" userId="823cceae-331b-41d6-9a63-34ad6d1db55c" providerId="ADAL" clId="{F9252A39-FB54-448D-ADAC-7F6E67B613FB}" dt="2024-06-26T15:26:11.680" v="848" actId="20577"/>
          <ac:spMkLst>
            <pc:docMk/>
            <pc:sldMk cId="1765433899" sldId="5480"/>
            <ac:spMk id="7" creationId="{11CB64A5-2DEA-0C6F-9B7C-444CD9A2D07B}"/>
          </ac:spMkLst>
        </pc:spChg>
        <pc:graphicFrameChg chg="mod">
          <ac:chgData name="Gudka, Dawna" userId="823cceae-331b-41d6-9a63-34ad6d1db55c" providerId="ADAL" clId="{F9252A39-FB54-448D-ADAC-7F6E67B613FB}" dt="2024-06-26T15:48:43.207" v="1154"/>
          <ac:graphicFrameMkLst>
            <pc:docMk/>
            <pc:sldMk cId="1765433899" sldId="5480"/>
            <ac:graphicFrameMk id="9" creationId="{60663F2C-3380-740B-070F-A79FA5E11DA5}"/>
          </ac:graphicFrameMkLst>
        </pc:graphicFrameChg>
        <pc:picChg chg="add mod">
          <ac:chgData name="Gudka, Dawna" userId="823cceae-331b-41d6-9a63-34ad6d1db55c" providerId="ADAL" clId="{F9252A39-FB54-448D-ADAC-7F6E67B613FB}" dt="2024-06-27T02:00:35.238" v="1643" actId="962"/>
          <ac:picMkLst>
            <pc:docMk/>
            <pc:sldMk cId="1765433899" sldId="5480"/>
            <ac:picMk id="10" creationId="{681682DC-AE24-0D54-C94C-4CD2ABADE688}"/>
          </ac:picMkLst>
        </pc:picChg>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pChg chg="mod">
          <ac:chgData name="Gudka, Dawna" userId="823cceae-331b-41d6-9a63-34ad6d1db55c" providerId="ADAL" clId="{F9252A39-FB54-448D-ADAC-7F6E67B613FB}" dt="2024-06-26T15:43:10.959" v="1141" actId="20577"/>
          <ac:spMkLst>
            <pc:docMk/>
            <pc:sldMk cId="2102237971" sldId="5481"/>
            <ac:spMk id="20" creationId="{49EFEE59-E129-976B-614D-D6B91A3080B9}"/>
          </ac:spMkLst>
        </pc:spChg>
        <pc:picChg chg="add mod">
          <ac:chgData name="Gudka, Dawna" userId="823cceae-331b-41d6-9a63-34ad6d1db55c" providerId="ADAL" clId="{F9252A39-FB54-448D-ADAC-7F6E67B613FB}" dt="2024-06-27T01:59:55.012" v="1638" actId="13244"/>
          <ac:picMkLst>
            <pc:docMk/>
            <pc:sldMk cId="2102237971" sldId="5481"/>
            <ac:picMk id="4" creationId="{1B99F8AE-0545-40FD-CC9B-3AE384A25DEC}"/>
          </ac:picMkLst>
        </pc:picChg>
        <pc:picChg chg="del mod">
          <ac:chgData name="Gudka, Dawna" userId="823cceae-331b-41d6-9a63-34ad6d1db55c" providerId="ADAL" clId="{F9252A39-FB54-448D-ADAC-7F6E67B613FB}" dt="2024-06-26T15:42:54.306" v="1097" actId="478"/>
          <ac:picMkLst>
            <pc:docMk/>
            <pc:sldMk cId="2102237971" sldId="5481"/>
            <ac:picMk id="5" creationId="{865A9340-D3D9-F04E-D19C-DA90A5214463}"/>
          </ac:picMkLst>
        </pc:picChg>
        <pc:picChg chg="del">
          <ac:chgData name="Gudka, Dawna" userId="823cceae-331b-41d6-9a63-34ad6d1db55c" providerId="ADAL" clId="{F9252A39-FB54-448D-ADAC-7F6E67B613FB}" dt="2024-06-26T15:42:55.531" v="1098" actId="478"/>
          <ac:picMkLst>
            <pc:docMk/>
            <pc:sldMk cId="2102237971" sldId="5481"/>
            <ac:picMk id="6" creationId="{98217C80-0984-3303-DB57-E385C7EEF91E}"/>
          </ac:picMkLst>
        </pc:picChg>
        <pc:picChg chg="add mod">
          <ac:chgData name="Gudka, Dawna" userId="823cceae-331b-41d6-9a63-34ad6d1db55c" providerId="ADAL" clId="{F9252A39-FB54-448D-ADAC-7F6E67B613FB}" dt="2024-06-27T01:59:57.296" v="1639" actId="13244"/>
          <ac:picMkLst>
            <pc:docMk/>
            <pc:sldMk cId="2102237971" sldId="5481"/>
            <ac:picMk id="6" creationId="{CB91B853-9C00-9755-A6CC-523947FB00BC}"/>
          </ac:picMkLst>
        </pc:picChg>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picChg chg="del">
          <ac:chgData name="Gudka, Dawna" userId="823cceae-331b-41d6-9a63-34ad6d1db55c" providerId="ADAL" clId="{F9252A39-FB54-448D-ADAC-7F6E67B613FB}" dt="2024-06-26T15:42:57.512" v="1099" actId="478"/>
          <ac:picMkLst>
            <pc:docMk/>
            <pc:sldMk cId="416512633" sldId="5482"/>
            <ac:picMk id="5" creationId="{865A9340-D3D9-F04E-D19C-DA90A5214463}"/>
          </ac:picMkLst>
        </pc:picChg>
        <pc:picChg chg="del">
          <ac:chgData name="Gudka, Dawna" userId="823cceae-331b-41d6-9a63-34ad6d1db55c" providerId="ADAL" clId="{F9252A39-FB54-448D-ADAC-7F6E67B613FB}" dt="2024-06-26T15:42:58.201" v="1100" actId="478"/>
          <ac:picMkLst>
            <pc:docMk/>
            <pc:sldMk cId="416512633" sldId="5482"/>
            <ac:picMk id="6" creationId="{98217C80-0984-3303-DB57-E385C7EEF91E}"/>
          </ac:picMkLst>
        </pc:picChg>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modSp mod">
        <pc:chgData name="Ward, Reagan" userId="27291eb4-8241-4961-9e69-8c66e34cc5b0" providerId="ADAL" clId="{5C3B32FB-90DF-4C25-95C8-6F3192424564}" dt="2024-07-10T19:15:27.957" v="399" actId="20577"/>
        <pc:sldMkLst>
          <pc:docMk/>
          <pc:sldMk cId="1212467416" sldId="261"/>
        </pc:sldMkLst>
        <pc:graphicFrameChg chg="modGraphic">
          <ac:chgData name="Ward, Reagan" userId="27291eb4-8241-4961-9e69-8c66e34cc5b0" providerId="ADAL" clId="{5C3B32FB-90DF-4C25-95C8-6F3192424564}" dt="2024-07-10T19:15:27.957" v="399" actId="20577"/>
          <ac:graphicFrameMkLst>
            <pc:docMk/>
            <pc:sldMk cId="1212467416" sldId="261"/>
            <ac:graphicFrameMk id="5" creationId="{9C3641C5-EC4F-D3EA-E4A2-8ABB597C5BAA}"/>
          </ac:graphicFrameMkLst>
        </pc:graphicFrameChg>
      </pc:sldChg>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modSp mod">
        <pc:chgData name="Ward, Reagan" userId="27291eb4-8241-4961-9e69-8c66e34cc5b0" providerId="ADAL" clId="{5C3B32FB-90DF-4C25-95C8-6F3192424564}" dt="2024-07-11T13:29:30.128" v="1701" actId="20577"/>
        <pc:sldMkLst>
          <pc:docMk/>
          <pc:sldMk cId="3227145924" sldId="5097"/>
        </pc:sldMkLst>
        <pc:graphicFrameChg chg="modGraphic">
          <ac:chgData name="Ward, Reagan" userId="27291eb4-8241-4961-9e69-8c66e34cc5b0" providerId="ADAL" clId="{5C3B32FB-90DF-4C25-95C8-6F3192424564}" dt="2024-07-11T13:29:30.128" v="1701"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5C3B32FB-90DF-4C25-95C8-6F3192424564}" dt="2024-07-11T13:31:22.794" v="1722" actId="20577"/>
        <pc:sldMkLst>
          <pc:docMk/>
          <pc:sldMk cId="1037917088" sldId="5098"/>
        </pc:sldMkLst>
        <pc:spChg chg="mod">
          <ac:chgData name="Ward, Reagan" userId="27291eb4-8241-4961-9e69-8c66e34cc5b0" providerId="ADAL" clId="{5C3B32FB-90DF-4C25-95C8-6F3192424564}" dt="2024-07-11T13:31:22.794" v="1722" actId="20577"/>
          <ac:spMkLst>
            <pc:docMk/>
            <pc:sldMk cId="1037917088" sldId="5098"/>
            <ac:spMk id="2" creationId="{4B7FF1C4-2323-7F44-D7D7-3B31FDABA823}"/>
          </ac:spMkLst>
        </pc:spChg>
        <pc:spChg chg="mod">
          <ac:chgData name="Ward, Reagan" userId="27291eb4-8241-4961-9e69-8c66e34cc5b0" providerId="ADAL" clId="{5C3B32FB-90DF-4C25-95C8-6F3192424564}" dt="2024-07-11T13:30:55.735" v="1711" actId="1076"/>
          <ac:spMkLst>
            <pc:docMk/>
            <pc:sldMk cId="1037917088" sldId="5098"/>
            <ac:spMk id="3" creationId="{6BF4B97E-13F4-8EB1-7148-584349E80E76}"/>
          </ac:spMkLst>
        </pc:spChg>
        <pc:graphicFrameChg chg="mod modGraphic">
          <ac:chgData name="Ward, Reagan" userId="27291eb4-8241-4961-9e69-8c66e34cc5b0" providerId="ADAL" clId="{5C3B32FB-90DF-4C25-95C8-6F3192424564}" dt="2024-07-11T13:30:51.562" v="1710" actId="1076"/>
          <ac:graphicFrameMkLst>
            <pc:docMk/>
            <pc:sldMk cId="1037917088" sldId="5098"/>
            <ac:graphicFrameMk id="5" creationId="{5E4612F7-68C6-57CA-E918-38EF641F73CF}"/>
          </ac:graphicFrameMkLst>
        </pc:graphicFrameChg>
      </pc:sldChg>
      <pc:sldChg chg="del">
        <pc:chgData name="Ward, Reagan" userId="27291eb4-8241-4961-9e69-8c66e34cc5b0" providerId="ADAL" clId="{5C3B32FB-90DF-4C25-95C8-6F3192424564}" dt="2024-07-10T19:13:59.534" v="269" actId="47"/>
        <pc:sldMkLst>
          <pc:docMk/>
          <pc:sldMk cId="11504233" sldId="5368"/>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12.066" v="271"/>
        <pc:sldMkLst>
          <pc:docMk/>
          <pc:sldMk cId="1262648449" sldId="5455"/>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pChg chg="add mod ord">
          <ac:chgData name="Ward, Reagan" userId="27291eb4-8241-4961-9e69-8c66e34cc5b0" providerId="ADAL" clId="{5C3B32FB-90DF-4C25-95C8-6F3192424564}" dt="2024-07-10T22:39:40.501" v="1649" actId="13244"/>
          <ac:spMkLst>
            <pc:docMk/>
            <pc:sldMk cId="1007356210" sldId="5482"/>
            <ac:spMk id="2" creationId="{F73D1DD3-D19F-5639-CD73-4D99977539ED}"/>
          </ac:spMkLst>
        </pc:spChg>
        <pc:spChg chg="mod">
          <ac:chgData name="Ward, Reagan" userId="27291eb4-8241-4961-9e69-8c66e34cc5b0" providerId="ADAL" clId="{5C3B32FB-90DF-4C25-95C8-6F3192424564}" dt="2024-07-11T13:24:02.933" v="1656" actId="20577"/>
          <ac:spMkLst>
            <pc:docMk/>
            <pc:sldMk cId="1007356210" sldId="5482"/>
            <ac:spMk id="9" creationId="{9265FB6E-3C9B-4C0F-F3CA-CA57FA0A9FA0}"/>
          </ac:spMkLst>
        </pc:spChg>
        <pc:spChg chg="mod">
          <ac:chgData name="Ward, Reagan" userId="27291eb4-8241-4961-9e69-8c66e34cc5b0" providerId="ADAL" clId="{5C3B32FB-90DF-4C25-95C8-6F3192424564}" dt="2024-07-11T13:28:47.404" v="1700" actId="404"/>
          <ac:spMkLst>
            <pc:docMk/>
            <pc:sldMk cId="1007356210" sldId="5482"/>
            <ac:spMk id="11" creationId="{381E41DD-6579-B459-A6BD-F9B8F600FB7E}"/>
          </ac:spMkLst>
        </pc:spChg>
        <pc:graphicFrameChg chg="modGraphic">
          <ac:chgData name="Ward, Reagan" userId="27291eb4-8241-4961-9e69-8c66e34cc5b0" providerId="ADAL" clId="{5C3B32FB-90DF-4C25-95C8-6F3192424564}" dt="2024-07-11T13:26:21.177" v="1667" actId="20577"/>
          <ac:graphicFrameMkLst>
            <pc:docMk/>
            <pc:sldMk cId="1007356210" sldId="5482"/>
            <ac:graphicFrameMk id="16" creationId="{B81C2A6A-B2D8-7096-BA8D-06D3F5E5DC5E}"/>
          </ac:graphicFrameMkLst>
        </pc:graphicFrameChg>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pChg chg="del mod ord">
          <ac:chgData name="Ward, Reagan" userId="27291eb4-8241-4961-9e69-8c66e34cc5b0" providerId="ADAL" clId="{5C3B32FB-90DF-4C25-95C8-6F3192424564}" dt="2024-07-10T19:11:59.682" v="206" actId="700"/>
          <ac:spMkLst>
            <pc:docMk/>
            <pc:sldMk cId="2112299936" sldId="5500"/>
            <ac:spMk id="2" creationId="{974A0B94-7E03-B721-5E14-B29DE6D9CF40}"/>
          </ac:spMkLst>
        </pc:spChg>
        <pc:spChg chg="del mod ord">
          <ac:chgData name="Ward, Reagan" userId="27291eb4-8241-4961-9e69-8c66e34cc5b0" providerId="ADAL" clId="{5C3B32FB-90DF-4C25-95C8-6F3192424564}" dt="2024-07-10T19:11:59.682" v="206" actId="700"/>
          <ac:spMkLst>
            <pc:docMk/>
            <pc:sldMk cId="2112299936" sldId="5500"/>
            <ac:spMk id="3" creationId="{D7BE22C0-058B-24F6-6E47-DCAEE325B45D}"/>
          </ac:spMkLst>
        </pc:spChg>
        <pc:spChg chg="mod ord">
          <ac:chgData name="Ward, Reagan" userId="27291eb4-8241-4961-9e69-8c66e34cc5b0" providerId="ADAL" clId="{5C3B32FB-90DF-4C25-95C8-6F3192424564}" dt="2024-07-10T19:11:59.682" v="206" actId="700"/>
          <ac:spMkLst>
            <pc:docMk/>
            <pc:sldMk cId="2112299936" sldId="5500"/>
            <ac:spMk id="4" creationId="{76FF7A0D-0B7E-9412-A057-78E3E97CAB43}"/>
          </ac:spMkLst>
        </pc:spChg>
        <pc:spChg chg="add mod ord">
          <ac:chgData name="Ward, Reagan" userId="27291eb4-8241-4961-9e69-8c66e34cc5b0" providerId="ADAL" clId="{5C3B32FB-90DF-4C25-95C8-6F3192424564}" dt="2024-07-10T19:12:16.646" v="215" actId="20577"/>
          <ac:spMkLst>
            <pc:docMk/>
            <pc:sldMk cId="2112299936" sldId="5500"/>
            <ac:spMk id="5" creationId="{ED54EC87-1140-07EE-9CC3-F2938258B3AB}"/>
          </ac:spMkLst>
        </pc:spChg>
        <pc:spChg chg="add mod ord">
          <ac:chgData name="Ward, Reagan" userId="27291eb4-8241-4961-9e69-8c66e34cc5b0" providerId="ADAL" clId="{5C3B32FB-90DF-4C25-95C8-6F3192424564}" dt="2024-07-10T19:12:21.301" v="231" actId="20577"/>
          <ac:spMkLst>
            <pc:docMk/>
            <pc:sldMk cId="2112299936" sldId="5500"/>
            <ac:spMk id="6" creationId="{08C4B925-0D6E-8DCF-41A1-B239B3E915F0}"/>
          </ac:spMkLst>
        </pc:spChg>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pChg chg="del mod ord">
          <ac:chgData name="Ward, Reagan" userId="27291eb4-8241-4961-9e69-8c66e34cc5b0" providerId="ADAL" clId="{5C3B32FB-90DF-4C25-95C8-6F3192424564}" dt="2024-07-10T19:12:24.452" v="233" actId="700"/>
          <ac:spMkLst>
            <pc:docMk/>
            <pc:sldMk cId="2919007612" sldId="5501"/>
            <ac:spMk id="2" creationId="{322347FE-614C-FFE9-9A14-633B2B1BD6B5}"/>
          </ac:spMkLst>
        </pc:spChg>
        <pc:spChg chg="del mod ord">
          <ac:chgData name="Ward, Reagan" userId="27291eb4-8241-4961-9e69-8c66e34cc5b0" providerId="ADAL" clId="{5C3B32FB-90DF-4C25-95C8-6F3192424564}" dt="2024-07-10T19:12:24.452" v="233" actId="700"/>
          <ac:spMkLst>
            <pc:docMk/>
            <pc:sldMk cId="2919007612" sldId="5501"/>
            <ac:spMk id="3" creationId="{2E8AA40C-AF59-3DA9-11E4-02C12F4CF14D}"/>
          </ac:spMkLst>
        </pc:spChg>
        <pc:spChg chg="mod ord">
          <ac:chgData name="Ward, Reagan" userId="27291eb4-8241-4961-9e69-8c66e34cc5b0" providerId="ADAL" clId="{5C3B32FB-90DF-4C25-95C8-6F3192424564}" dt="2024-07-10T19:12:24.452" v="233" actId="700"/>
          <ac:spMkLst>
            <pc:docMk/>
            <pc:sldMk cId="2919007612" sldId="5501"/>
            <ac:spMk id="4" creationId="{A501B63F-1E99-902B-3CA4-D2D98C4F4E36}"/>
          </ac:spMkLst>
        </pc:spChg>
        <pc:spChg chg="add mod ord">
          <ac:chgData name="Ward, Reagan" userId="27291eb4-8241-4961-9e69-8c66e34cc5b0" providerId="ADAL" clId="{5C3B32FB-90DF-4C25-95C8-6F3192424564}" dt="2024-07-10T19:12:24.452" v="233" actId="700"/>
          <ac:spMkLst>
            <pc:docMk/>
            <pc:sldMk cId="2919007612" sldId="5501"/>
            <ac:spMk id="5" creationId="{CB138C6B-AD45-9B99-46B5-4BD87D1A5BD8}"/>
          </ac:spMkLst>
        </pc:spChg>
        <pc:spChg chg="add mod ord">
          <ac:chgData name="Ward, Reagan" userId="27291eb4-8241-4961-9e69-8c66e34cc5b0" providerId="ADAL" clId="{5C3B32FB-90DF-4C25-95C8-6F3192424564}" dt="2024-07-10T19:12:24.452" v="233" actId="700"/>
          <ac:spMkLst>
            <pc:docMk/>
            <pc:sldMk cId="2919007612" sldId="5501"/>
            <ac:spMk id="6" creationId="{23F192C2-791E-6784-1FE4-3F5DD6C20117}"/>
          </ac:spMkLst>
        </pc:spChg>
        <pc:spChg chg="add mod ord">
          <ac:chgData name="Ward, Reagan" userId="27291eb4-8241-4961-9e69-8c66e34cc5b0" providerId="ADAL" clId="{5C3B32FB-90DF-4C25-95C8-6F3192424564}" dt="2024-07-10T19:12:24.452" v="233" actId="700"/>
          <ac:spMkLst>
            <pc:docMk/>
            <pc:sldMk cId="2919007612" sldId="5501"/>
            <ac:spMk id="7" creationId="{8AE68A9D-ACC2-1FB0-19A8-85826F78DA31}"/>
          </ac:spMkLst>
        </pc:spChg>
        <pc:spChg chg="add mod ord">
          <ac:chgData name="Ward, Reagan" userId="27291eb4-8241-4961-9e69-8c66e34cc5b0" providerId="ADAL" clId="{5C3B32FB-90DF-4C25-95C8-6F3192424564}" dt="2024-07-10T19:12:24.452" v="233" actId="700"/>
          <ac:spMkLst>
            <pc:docMk/>
            <pc:sldMk cId="2919007612" sldId="5501"/>
            <ac:spMk id="8" creationId="{21B3AE1C-0CB4-C4B6-4835-3E7A279E18AD}"/>
          </ac:spMkLst>
        </pc:spChg>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pChg chg="del mod ord">
          <ac:chgData name="Ward, Reagan" userId="27291eb4-8241-4961-9e69-8c66e34cc5b0" providerId="ADAL" clId="{5C3B32FB-90DF-4C25-95C8-6F3192424564}" dt="2024-07-10T19:12:27.577" v="235" actId="700"/>
          <ac:spMkLst>
            <pc:docMk/>
            <pc:sldMk cId="2114177830" sldId="5502"/>
            <ac:spMk id="2" creationId="{A35BB847-3E2A-DD89-53FD-DD2B4A29ECB7}"/>
          </ac:spMkLst>
        </pc:spChg>
        <pc:spChg chg="del mod ord">
          <ac:chgData name="Ward, Reagan" userId="27291eb4-8241-4961-9e69-8c66e34cc5b0" providerId="ADAL" clId="{5C3B32FB-90DF-4C25-95C8-6F3192424564}" dt="2024-07-10T19:12:27.577" v="235" actId="700"/>
          <ac:spMkLst>
            <pc:docMk/>
            <pc:sldMk cId="2114177830" sldId="5502"/>
            <ac:spMk id="3" creationId="{A3B10A2B-0C05-DE94-0919-5955AD97D176}"/>
          </ac:spMkLst>
        </pc:spChg>
        <pc:spChg chg="mod ord">
          <ac:chgData name="Ward, Reagan" userId="27291eb4-8241-4961-9e69-8c66e34cc5b0" providerId="ADAL" clId="{5C3B32FB-90DF-4C25-95C8-6F3192424564}" dt="2024-07-10T19:12:27.577" v="235" actId="700"/>
          <ac:spMkLst>
            <pc:docMk/>
            <pc:sldMk cId="2114177830" sldId="5502"/>
            <ac:spMk id="4" creationId="{9DDDE97F-32C2-8500-6668-D0B0BFBE8A54}"/>
          </ac:spMkLst>
        </pc:spChg>
        <pc:spChg chg="del">
          <ac:chgData name="Ward, Reagan" userId="27291eb4-8241-4961-9e69-8c66e34cc5b0" providerId="ADAL" clId="{5C3B32FB-90DF-4C25-95C8-6F3192424564}" dt="2024-07-10T19:12:27.577" v="235" actId="700"/>
          <ac:spMkLst>
            <pc:docMk/>
            <pc:sldMk cId="2114177830" sldId="5502"/>
            <ac:spMk id="5" creationId="{842ECBED-EE67-5174-9AB8-9EE8FCE44BB4}"/>
          </ac:spMkLst>
        </pc:spChg>
        <pc:spChg chg="del">
          <ac:chgData name="Ward, Reagan" userId="27291eb4-8241-4961-9e69-8c66e34cc5b0" providerId="ADAL" clId="{5C3B32FB-90DF-4C25-95C8-6F3192424564}" dt="2024-07-10T19:12:27.577" v="235" actId="700"/>
          <ac:spMkLst>
            <pc:docMk/>
            <pc:sldMk cId="2114177830" sldId="5502"/>
            <ac:spMk id="6" creationId="{655B80D5-7C25-3C47-7E82-276CCF285F5D}"/>
          </ac:spMkLst>
        </pc:spChg>
        <pc:spChg chg="add mod ord">
          <ac:chgData name="Ward, Reagan" userId="27291eb4-8241-4961-9e69-8c66e34cc5b0" providerId="ADAL" clId="{5C3B32FB-90DF-4C25-95C8-6F3192424564}" dt="2024-07-10T19:12:34.966" v="268" actId="20577"/>
          <ac:spMkLst>
            <pc:docMk/>
            <pc:sldMk cId="2114177830" sldId="5502"/>
            <ac:spMk id="7" creationId="{8384A511-A018-DDA1-DC42-BE7C48078389}"/>
          </ac:spMkLst>
        </pc:spChg>
        <pc:spChg chg="add mod ord">
          <ac:chgData name="Ward, Reagan" userId="27291eb4-8241-4961-9e69-8c66e34cc5b0" providerId="ADAL" clId="{5C3B32FB-90DF-4C25-95C8-6F3192424564}" dt="2024-07-10T19:12:27.577" v="235" actId="700"/>
          <ac:spMkLst>
            <pc:docMk/>
            <pc:sldMk cId="2114177830" sldId="5502"/>
            <ac:spMk id="8" creationId="{0F5A6D16-78A2-4E63-FEE7-87E42321F1B6}"/>
          </ac:spMkLst>
        </pc:spChg>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pChg chg="del mod ord">
          <ac:chgData name="Ward, Reagan" userId="27291eb4-8241-4961-9e69-8c66e34cc5b0" providerId="ADAL" clId="{5C3B32FB-90DF-4C25-95C8-6F3192424564}" dt="2024-07-10T19:14:43.603" v="275" actId="700"/>
          <ac:spMkLst>
            <pc:docMk/>
            <pc:sldMk cId="3555346656" sldId="5503"/>
            <ac:spMk id="2" creationId="{7507A327-4474-DA3E-D1AB-A0062C8E685A}"/>
          </ac:spMkLst>
        </pc:spChg>
        <pc:spChg chg="del mod ord">
          <ac:chgData name="Ward, Reagan" userId="27291eb4-8241-4961-9e69-8c66e34cc5b0" providerId="ADAL" clId="{5C3B32FB-90DF-4C25-95C8-6F3192424564}" dt="2024-07-10T19:14:43.603" v="275" actId="700"/>
          <ac:spMkLst>
            <pc:docMk/>
            <pc:sldMk cId="3555346656" sldId="5503"/>
            <ac:spMk id="3" creationId="{F62A1E7D-F1DA-7196-5C44-4AD6C6DE969F}"/>
          </ac:spMkLst>
        </pc:spChg>
        <pc:spChg chg="mod ord">
          <ac:chgData name="Ward, Reagan" userId="27291eb4-8241-4961-9e69-8c66e34cc5b0" providerId="ADAL" clId="{5C3B32FB-90DF-4C25-95C8-6F3192424564}" dt="2024-07-10T19:14:43.603" v="275" actId="700"/>
          <ac:spMkLst>
            <pc:docMk/>
            <pc:sldMk cId="3555346656" sldId="5503"/>
            <ac:spMk id="4" creationId="{297B3045-376D-271B-9573-33982DBE33CB}"/>
          </ac:spMkLst>
        </pc:spChg>
        <pc:spChg chg="add mod ord">
          <ac:chgData name="Ward, Reagan" userId="27291eb4-8241-4961-9e69-8c66e34cc5b0" providerId="ADAL" clId="{5C3B32FB-90DF-4C25-95C8-6F3192424564}" dt="2024-07-10T19:14:48.859" v="294" actId="20577"/>
          <ac:spMkLst>
            <pc:docMk/>
            <pc:sldMk cId="3555346656" sldId="5503"/>
            <ac:spMk id="5" creationId="{2052F808-F3B5-0491-0FA0-6BC8B77C6DC3}"/>
          </ac:spMkLst>
        </pc:spChg>
        <pc:spChg chg="add mod ord">
          <ac:chgData name="Ward, Reagan" userId="27291eb4-8241-4961-9e69-8c66e34cc5b0" providerId="ADAL" clId="{5C3B32FB-90DF-4C25-95C8-6F3192424564}" dt="2024-07-10T19:14:53.452" v="309" actId="20577"/>
          <ac:spMkLst>
            <pc:docMk/>
            <pc:sldMk cId="3555346656" sldId="5503"/>
            <ac:spMk id="6" creationId="{7FA037B0-2179-E916-0462-C8B6BFD8A427}"/>
          </ac:spMkLst>
        </pc:spChg>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pChg chg="del mod ord">
          <ac:chgData name="Ward, Reagan" userId="27291eb4-8241-4961-9e69-8c66e34cc5b0" providerId="ADAL" clId="{5C3B32FB-90DF-4C25-95C8-6F3192424564}" dt="2024-07-10T19:14:57.381" v="311" actId="700"/>
          <ac:spMkLst>
            <pc:docMk/>
            <pc:sldMk cId="1153930597" sldId="5504"/>
            <ac:spMk id="2" creationId="{B8512168-37A0-3642-9BD2-A750E343F1D3}"/>
          </ac:spMkLst>
        </pc:spChg>
        <pc:spChg chg="del mod ord">
          <ac:chgData name="Ward, Reagan" userId="27291eb4-8241-4961-9e69-8c66e34cc5b0" providerId="ADAL" clId="{5C3B32FB-90DF-4C25-95C8-6F3192424564}" dt="2024-07-10T19:14:57.381" v="311" actId="700"/>
          <ac:spMkLst>
            <pc:docMk/>
            <pc:sldMk cId="1153930597" sldId="5504"/>
            <ac:spMk id="3" creationId="{A0390764-F1D0-3231-3CE8-E19FEE9DB137}"/>
          </ac:spMkLst>
        </pc:spChg>
        <pc:spChg chg="mod ord">
          <ac:chgData name="Ward, Reagan" userId="27291eb4-8241-4961-9e69-8c66e34cc5b0" providerId="ADAL" clId="{5C3B32FB-90DF-4C25-95C8-6F3192424564}" dt="2024-07-10T19:14:57.381" v="311" actId="700"/>
          <ac:spMkLst>
            <pc:docMk/>
            <pc:sldMk cId="1153930597" sldId="5504"/>
            <ac:spMk id="4" creationId="{D0830EAC-FB68-23B9-2E70-EE7B5A0825A8}"/>
          </ac:spMkLst>
        </pc:spChg>
        <pc:spChg chg="add mod ord">
          <ac:chgData name="Ward, Reagan" userId="27291eb4-8241-4961-9e69-8c66e34cc5b0" providerId="ADAL" clId="{5C3B32FB-90DF-4C25-95C8-6F3192424564}" dt="2024-07-10T19:14:57.381" v="311" actId="700"/>
          <ac:spMkLst>
            <pc:docMk/>
            <pc:sldMk cId="1153930597" sldId="5504"/>
            <ac:spMk id="5" creationId="{470750BE-39D7-3CB7-2A3A-838DFB659F1E}"/>
          </ac:spMkLst>
        </pc:spChg>
        <pc:spChg chg="add mod ord">
          <ac:chgData name="Ward, Reagan" userId="27291eb4-8241-4961-9e69-8c66e34cc5b0" providerId="ADAL" clId="{5C3B32FB-90DF-4C25-95C8-6F3192424564}" dt="2024-07-10T19:14:57.381" v="311" actId="700"/>
          <ac:spMkLst>
            <pc:docMk/>
            <pc:sldMk cId="1153930597" sldId="5504"/>
            <ac:spMk id="6" creationId="{6830CC07-B20E-26DD-4E6E-5D4DFAF184F5}"/>
          </ac:spMkLst>
        </pc:spChg>
        <pc:spChg chg="add mod ord">
          <ac:chgData name="Ward, Reagan" userId="27291eb4-8241-4961-9e69-8c66e34cc5b0" providerId="ADAL" clId="{5C3B32FB-90DF-4C25-95C8-6F3192424564}" dt="2024-07-10T19:14:57.381" v="311" actId="700"/>
          <ac:spMkLst>
            <pc:docMk/>
            <pc:sldMk cId="1153930597" sldId="5504"/>
            <ac:spMk id="7" creationId="{9E0B5068-C35B-2EF4-93D4-09BCA09408A2}"/>
          </ac:spMkLst>
        </pc:spChg>
        <pc:spChg chg="add mod ord">
          <ac:chgData name="Ward, Reagan" userId="27291eb4-8241-4961-9e69-8c66e34cc5b0" providerId="ADAL" clId="{5C3B32FB-90DF-4C25-95C8-6F3192424564}" dt="2024-07-10T19:14:57.381" v="311" actId="700"/>
          <ac:spMkLst>
            <pc:docMk/>
            <pc:sldMk cId="1153930597" sldId="5504"/>
            <ac:spMk id="8" creationId="{17E9B64D-6E89-6B54-E177-52982FC3E644}"/>
          </ac:spMkLst>
        </pc:spChg>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pChg chg="del mod ord">
          <ac:chgData name="Ward, Reagan" userId="27291eb4-8241-4961-9e69-8c66e34cc5b0" providerId="ADAL" clId="{5C3B32FB-90DF-4C25-95C8-6F3192424564}" dt="2024-07-10T19:14:59.866" v="313" actId="700"/>
          <ac:spMkLst>
            <pc:docMk/>
            <pc:sldMk cId="1684126465" sldId="5505"/>
            <ac:spMk id="2" creationId="{B5543BFD-B9A9-32F8-D182-E3DDAE8E029E}"/>
          </ac:spMkLst>
        </pc:spChg>
        <pc:spChg chg="del mod ord">
          <ac:chgData name="Ward, Reagan" userId="27291eb4-8241-4961-9e69-8c66e34cc5b0" providerId="ADAL" clId="{5C3B32FB-90DF-4C25-95C8-6F3192424564}" dt="2024-07-10T19:14:59.866" v="313" actId="700"/>
          <ac:spMkLst>
            <pc:docMk/>
            <pc:sldMk cId="1684126465" sldId="5505"/>
            <ac:spMk id="3" creationId="{DCC538B6-993C-994A-B149-568F839CFD57}"/>
          </ac:spMkLst>
        </pc:spChg>
        <pc:spChg chg="mod ord">
          <ac:chgData name="Ward, Reagan" userId="27291eb4-8241-4961-9e69-8c66e34cc5b0" providerId="ADAL" clId="{5C3B32FB-90DF-4C25-95C8-6F3192424564}" dt="2024-07-10T19:14:59.866" v="313" actId="700"/>
          <ac:spMkLst>
            <pc:docMk/>
            <pc:sldMk cId="1684126465" sldId="5505"/>
            <ac:spMk id="4" creationId="{F60962D0-4427-9653-8906-FC399A37E5D2}"/>
          </ac:spMkLst>
        </pc:spChg>
        <pc:spChg chg="del">
          <ac:chgData name="Ward, Reagan" userId="27291eb4-8241-4961-9e69-8c66e34cc5b0" providerId="ADAL" clId="{5C3B32FB-90DF-4C25-95C8-6F3192424564}" dt="2024-07-10T19:14:59.866" v="313" actId="700"/>
          <ac:spMkLst>
            <pc:docMk/>
            <pc:sldMk cId="1684126465" sldId="5505"/>
            <ac:spMk id="5" creationId="{ABBB56EC-C0F3-02D9-39BF-D2392B4874C4}"/>
          </ac:spMkLst>
        </pc:spChg>
        <pc:spChg chg="del">
          <ac:chgData name="Ward, Reagan" userId="27291eb4-8241-4961-9e69-8c66e34cc5b0" providerId="ADAL" clId="{5C3B32FB-90DF-4C25-95C8-6F3192424564}" dt="2024-07-10T19:14:59.866" v="313" actId="700"/>
          <ac:spMkLst>
            <pc:docMk/>
            <pc:sldMk cId="1684126465" sldId="5505"/>
            <ac:spMk id="6" creationId="{1A9B5690-CD0C-2508-BC24-746BCD51E168}"/>
          </ac:spMkLst>
        </pc:spChg>
        <pc:spChg chg="add mod ord">
          <ac:chgData name="Ward, Reagan" userId="27291eb4-8241-4961-9e69-8c66e34cc5b0" providerId="ADAL" clId="{5C3B32FB-90DF-4C25-95C8-6F3192424564}" dt="2024-07-10T19:15:07.105" v="355" actId="20577"/>
          <ac:spMkLst>
            <pc:docMk/>
            <pc:sldMk cId="1684126465" sldId="5505"/>
            <ac:spMk id="7" creationId="{910C92F8-84BB-A0F6-2072-1E6FA7614CCE}"/>
          </ac:spMkLst>
        </pc:spChg>
        <pc:spChg chg="add mod ord">
          <ac:chgData name="Ward, Reagan" userId="27291eb4-8241-4961-9e69-8c66e34cc5b0" providerId="ADAL" clId="{5C3B32FB-90DF-4C25-95C8-6F3192424564}" dt="2024-07-10T19:14:59.866" v="313" actId="700"/>
          <ac:spMkLst>
            <pc:docMk/>
            <pc:sldMk cId="1684126465" sldId="5505"/>
            <ac:spMk id="8" creationId="{6238A364-2656-DEFC-82C2-E49857A0F6FF}"/>
          </ac:spMkLst>
        </pc:spChg>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pChg chg="mod ord">
          <ac:chgData name="Ward, Reagan" userId="27291eb4-8241-4961-9e69-8c66e34cc5b0" providerId="ADAL" clId="{5C3B32FB-90DF-4C25-95C8-6F3192424564}" dt="2024-07-10T19:16:54.763" v="456" actId="700"/>
          <ac:spMkLst>
            <pc:docMk/>
            <pc:sldMk cId="3203029648" sldId="5506"/>
            <ac:spMk id="2" creationId="{901F1E16-2335-A708-B66A-280AE4545B72}"/>
          </ac:spMkLst>
        </pc:spChg>
        <pc:spChg chg="del mod ord">
          <ac:chgData name="Ward, Reagan" userId="27291eb4-8241-4961-9e69-8c66e34cc5b0" providerId="ADAL" clId="{5C3B32FB-90DF-4C25-95C8-6F3192424564}" dt="2024-07-10T19:16:54.763" v="456" actId="700"/>
          <ac:spMkLst>
            <pc:docMk/>
            <pc:sldMk cId="3203029648" sldId="5506"/>
            <ac:spMk id="3" creationId="{78479DCA-D6AD-F2F6-3FBB-1899C311AB7E}"/>
          </ac:spMkLst>
        </pc:spChg>
        <pc:spChg chg="mod ord">
          <ac:chgData name="Ward, Reagan" userId="27291eb4-8241-4961-9e69-8c66e34cc5b0" providerId="ADAL" clId="{5C3B32FB-90DF-4C25-95C8-6F3192424564}" dt="2024-07-10T19:16:54.763" v="456" actId="700"/>
          <ac:spMkLst>
            <pc:docMk/>
            <pc:sldMk cId="3203029648" sldId="5506"/>
            <ac:spMk id="4" creationId="{42AAB3C1-DD18-BA21-5AF4-EBABEC6B4BAE}"/>
          </ac:spMkLst>
        </pc:spChg>
        <pc:spChg chg="del mod ord">
          <ac:chgData name="Ward, Reagan" userId="27291eb4-8241-4961-9e69-8c66e34cc5b0" providerId="ADAL" clId="{5C3B32FB-90DF-4C25-95C8-6F3192424564}" dt="2024-07-10T19:16:54.763" v="456" actId="700"/>
          <ac:spMkLst>
            <pc:docMk/>
            <pc:sldMk cId="3203029648" sldId="5506"/>
            <ac:spMk id="5" creationId="{0672342C-3E50-1F35-FDC6-BD6A4E58D2D9}"/>
          </ac:spMkLst>
        </pc:spChg>
        <pc:spChg chg="del mod ord">
          <ac:chgData name="Ward, Reagan" userId="27291eb4-8241-4961-9e69-8c66e34cc5b0" providerId="ADAL" clId="{5C3B32FB-90DF-4C25-95C8-6F3192424564}" dt="2024-07-10T19:16:54.763" v="456" actId="700"/>
          <ac:spMkLst>
            <pc:docMk/>
            <pc:sldMk cId="3203029648" sldId="5506"/>
            <ac:spMk id="6" creationId="{36B01114-7D6F-0254-A427-2D151A020772}"/>
          </ac:spMkLst>
        </pc:spChg>
        <pc:spChg chg="add mod ord">
          <ac:chgData name="Ward, Reagan" userId="27291eb4-8241-4961-9e69-8c66e34cc5b0" providerId="ADAL" clId="{5C3B32FB-90DF-4C25-95C8-6F3192424564}" dt="2024-07-10T19:18:57.870" v="980" actId="20577"/>
          <ac:spMkLst>
            <pc:docMk/>
            <pc:sldMk cId="3203029648" sldId="5506"/>
            <ac:spMk id="7" creationId="{F7C88748-C935-C1BE-AB05-ED485586729F}"/>
          </ac:spMkLst>
        </pc:spChg>
        <pc:spChg chg="add mod ord">
          <ac:chgData name="Ward, Reagan" userId="27291eb4-8241-4961-9e69-8c66e34cc5b0" providerId="ADAL" clId="{5C3B32FB-90DF-4C25-95C8-6F3192424564}" dt="2024-07-10T22:39:02.995" v="1648" actId="20577"/>
          <ac:spMkLst>
            <pc:docMk/>
            <pc:sldMk cId="3203029648" sldId="5506"/>
            <ac:spMk id="8" creationId="{E7B72BF4-E376-DFF4-5FDA-65B0379F98EA}"/>
          </ac:spMkLst>
        </pc:spChg>
        <pc:spChg chg="add mod ord">
          <ac:chgData name="Ward, Reagan" userId="27291eb4-8241-4961-9e69-8c66e34cc5b0" providerId="ADAL" clId="{5C3B32FB-90DF-4C25-95C8-6F3192424564}" dt="2024-07-10T19:17:00.807" v="492" actId="20577"/>
          <ac:spMkLst>
            <pc:docMk/>
            <pc:sldMk cId="3203029648" sldId="5506"/>
            <ac:spMk id="9" creationId="{C1CE1B03-99FC-61C7-E803-B5DA160580A7}"/>
          </ac:spMkLst>
        </pc:spChg>
        <pc:spChg chg="add mod ord">
          <ac:chgData name="Ward, Reagan" userId="27291eb4-8241-4961-9e69-8c66e34cc5b0" providerId="ADAL" clId="{5C3B32FB-90DF-4C25-95C8-6F3192424564}" dt="2024-07-10T22:03:45.603" v="1474" actId="6549"/>
          <ac:spMkLst>
            <pc:docMk/>
            <pc:sldMk cId="3203029648" sldId="5506"/>
            <ac:spMk id="10" creationId="{D7C5BC61-5F9B-7AC4-11F8-C165B6A2045C}"/>
          </ac:spMkLst>
        </pc:spChg>
        <pc:spChg chg="add del mod ord">
          <ac:chgData name="Ward, Reagan" userId="27291eb4-8241-4961-9e69-8c66e34cc5b0" providerId="ADAL" clId="{5C3B32FB-90DF-4C25-95C8-6F3192424564}" dt="2024-07-10T19:20:10.753" v="981"/>
          <ac:spMkLst>
            <pc:docMk/>
            <pc:sldMk cId="3203029648" sldId="5506"/>
            <ac:spMk id="11" creationId="{4DDFFE6F-55FC-6DFE-CB96-37EB14B927C2}"/>
          </ac:spMkLst>
        </pc:spChg>
        <pc:spChg chg="add del mod ord">
          <ac:chgData name="Ward, Reagan" userId="27291eb4-8241-4961-9e69-8c66e34cc5b0" providerId="ADAL" clId="{5C3B32FB-90DF-4C25-95C8-6F3192424564}" dt="2024-07-10T19:20:26.534" v="983"/>
          <ac:spMkLst>
            <pc:docMk/>
            <pc:sldMk cId="3203029648" sldId="5506"/>
            <ac:spMk id="12" creationId="{23D76EE7-0DAB-5228-1488-3A5DC7F82BBB}"/>
          </ac:spMkLst>
        </pc:spChg>
        <pc:spChg chg="add mod">
          <ac:chgData name="Ward, Reagan" userId="27291eb4-8241-4961-9e69-8c66e34cc5b0" providerId="ADAL" clId="{5C3B32FB-90DF-4C25-95C8-6F3192424564}" dt="2024-07-10T19:20:10.809" v="982" actId="27636"/>
          <ac:spMkLst>
            <pc:docMk/>
            <pc:sldMk cId="3203029648" sldId="5506"/>
            <ac:spMk id="13" creationId="{E1F1475B-A9DC-C4E4-1C7B-DF7CFD232316}"/>
          </ac:spMkLst>
        </pc:spChg>
        <pc:spChg chg="add mod">
          <ac:chgData name="Ward, Reagan" userId="27291eb4-8241-4961-9e69-8c66e34cc5b0" providerId="ADAL" clId="{5C3B32FB-90DF-4C25-95C8-6F3192424564}" dt="2024-07-10T19:20:26.767" v="984" actId="27636"/>
          <ac:spMkLst>
            <pc:docMk/>
            <pc:sldMk cId="3203029648" sldId="5506"/>
            <ac:spMk id="14" creationId="{42F00A02-4452-CD5C-6D1C-1065138F8B71}"/>
          </ac:spMkLst>
        </pc:spChg>
      </pc:sldChg>
      <pc:sldMasterChg chg="delSldLayout">
        <pc:chgData name="Ward, Reagan" userId="27291eb4-8241-4961-9e69-8c66e34cc5b0" providerId="ADAL" clId="{5C3B32FB-90DF-4C25-95C8-6F3192424564}" dt="2024-07-10T19:13:59.534" v="269" actId="47"/>
        <pc:sldMasterMkLst>
          <pc:docMk/>
          <pc:sldMasterMk cId="2150711039" sldId="2147483676"/>
        </pc:sldMasterMkLst>
        <pc:sldLayoutChg chg="del">
          <pc:chgData name="Ward, Reagan" userId="27291eb4-8241-4961-9e69-8c66e34cc5b0" providerId="ADAL" clId="{5C3B32FB-90DF-4C25-95C8-6F3192424564}" dt="2024-07-10T19:13:59.534" v="269" actId="47"/>
          <pc:sldLayoutMkLst>
            <pc:docMk/>
            <pc:sldMasterMk cId="2150711039" sldId="2147483676"/>
            <pc:sldLayoutMk cId="2644323513" sldId="2147483706"/>
          </pc:sldLayoutMkLst>
        </pc:sldLayoutChg>
        <pc:sldLayoutChg chg="del">
          <pc:chgData name="Ward, Reagan" userId="27291eb4-8241-4961-9e69-8c66e34cc5b0" providerId="ADAL" clId="{5C3B32FB-90DF-4C25-95C8-6F3192424564}" dt="2024-07-10T19:13:59.534" v="269" actId="47"/>
          <pc:sldLayoutMkLst>
            <pc:docMk/>
            <pc:sldMasterMk cId="2150711039" sldId="2147483676"/>
            <pc:sldLayoutMk cId="2584017106" sldId="2147483708"/>
          </pc:sldLayoutMkLst>
        </pc:sldLayoutChg>
      </pc:sldMaster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pChg chg="mod">
          <ac:chgData name="Heitman, Lindsey" userId="a9773a47-99d2-4599-9377-6d37e9ec0bd3" providerId="ADAL" clId="{F2EEF32D-1470-4FE0-94F2-54FA2F569774}" dt="2024-07-11T13:26:16.956" v="914" actId="1076"/>
          <ac:spMkLst>
            <pc:docMk/>
            <pc:sldMk cId="3285076560" sldId="2178"/>
            <ac:spMk id="4" creationId="{00000000-0000-0000-0000-000000000000}"/>
          </ac:spMkLst>
        </pc:spChg>
        <pc:spChg chg="add mod">
          <ac:chgData name="Heitman, Lindsey" userId="a9773a47-99d2-4599-9377-6d37e9ec0bd3" providerId="ADAL" clId="{F2EEF32D-1470-4FE0-94F2-54FA2F569774}" dt="2024-07-11T13:31:33.485" v="1394" actId="1076"/>
          <ac:spMkLst>
            <pc:docMk/>
            <pc:sldMk cId="3285076560" sldId="2178"/>
            <ac:spMk id="5" creationId="{0C1F97DC-C30B-62FF-FA22-C1F77FE1A025}"/>
          </ac:spMkLst>
        </pc:spChg>
        <pc:spChg chg="add mod">
          <ac:chgData name="Heitman, Lindsey" userId="a9773a47-99d2-4599-9377-6d37e9ec0bd3" providerId="ADAL" clId="{F2EEF32D-1470-4FE0-94F2-54FA2F569774}" dt="2024-07-11T13:31:44.230" v="1396" actId="1076"/>
          <ac:spMkLst>
            <pc:docMk/>
            <pc:sldMk cId="3285076560" sldId="2178"/>
            <ac:spMk id="7" creationId="{6BFE6BFC-D837-97E0-2F6B-D77D4F563DB0}"/>
          </ac:spMkLst>
        </pc:spChg>
        <pc:spChg chg="del">
          <ac:chgData name="Heitman, Lindsey" userId="a9773a47-99d2-4599-9377-6d37e9ec0bd3" providerId="ADAL" clId="{F2EEF32D-1470-4FE0-94F2-54FA2F569774}" dt="2024-07-11T13:24:10.474" v="903" actId="21"/>
          <ac:spMkLst>
            <pc:docMk/>
            <pc:sldMk cId="3285076560" sldId="2178"/>
            <ac:spMk id="8" creationId="{888203EC-E541-A9E4-B6AA-744F17D9A8A4}"/>
          </ac:spMkLst>
        </pc:spChg>
        <pc:picChg chg="del">
          <ac:chgData name="Heitman, Lindsey" userId="a9773a47-99d2-4599-9377-6d37e9ec0bd3" providerId="ADAL" clId="{F2EEF32D-1470-4FE0-94F2-54FA2F569774}" dt="2024-07-11T13:24:15.077" v="904" actId="21"/>
          <ac:picMkLst>
            <pc:docMk/>
            <pc:sldMk cId="3285076560" sldId="2178"/>
            <ac:picMk id="5" creationId="{20651851-1322-4914-BE39-515FD992F650}"/>
          </ac:picMkLst>
        </pc:picChg>
        <pc:picChg chg="del">
          <ac:chgData name="Heitman, Lindsey" userId="a9773a47-99d2-4599-9377-6d37e9ec0bd3" providerId="ADAL" clId="{F2EEF32D-1470-4FE0-94F2-54FA2F569774}" dt="2024-07-11T13:24:07.322" v="902" actId="21"/>
          <ac:picMkLst>
            <pc:docMk/>
            <pc:sldMk cId="3285076560" sldId="2178"/>
            <ac:picMk id="7" creationId="{D7CB0597-DBDB-FB54-A5F2-69446CA25B27}"/>
          </ac:picMkLst>
        </pc:picChg>
        <pc:picChg chg="add mod">
          <ac:chgData name="Heitman, Lindsey" userId="a9773a47-99d2-4599-9377-6d37e9ec0bd3" providerId="ADAL" clId="{F2EEF32D-1470-4FE0-94F2-54FA2F569774}" dt="2024-07-11T13:28:13.344" v="1384" actId="962"/>
          <ac:picMkLst>
            <pc:docMk/>
            <pc:sldMk cId="3285076560" sldId="2178"/>
            <ac:picMk id="10" creationId="{A16EA06C-A629-5BCB-952E-5B81EE1AF664}"/>
          </ac:picMkLst>
        </pc:picChg>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0T21:54:26.625" v="514" actId="20577"/>
        <pc:sldMkLst>
          <pc:docMk/>
          <pc:sldMk cId="1037917088" sldId="5098"/>
        </pc:sldMkLst>
        <pc:spChg chg="mod">
          <ac:chgData name="Heitman, Lindsey" userId="a9773a47-99d2-4599-9377-6d37e9ec0bd3" providerId="ADAL" clId="{F2EEF32D-1470-4FE0-94F2-54FA2F569774}" dt="2024-07-10T21:54:16.134" v="492" actId="1076"/>
          <ac:spMkLst>
            <pc:docMk/>
            <pc:sldMk cId="1037917088" sldId="5098"/>
            <ac:spMk id="3" creationId="{6BF4B97E-13F4-8EB1-7148-584349E80E76}"/>
          </ac:spMkLst>
        </pc:spChg>
        <pc:graphicFrameChg chg="modGraphic">
          <ac:chgData name="Heitman, Lindsey" userId="a9773a47-99d2-4599-9377-6d37e9ec0bd3" providerId="ADAL" clId="{F2EEF32D-1470-4FE0-94F2-54FA2F569774}" dt="2024-07-10T21:54:26.625" v="514" actId="20577"/>
          <ac:graphicFrameMkLst>
            <pc:docMk/>
            <pc:sldMk cId="1037917088" sldId="5098"/>
            <ac:graphicFrameMk id="5" creationId="{5E4612F7-68C6-57CA-E918-38EF641F73CF}"/>
          </ac:graphicFrameMkLst>
        </pc:graphicFrameChg>
      </pc:sldChg>
      <pc:sldChg chg="modSp mod">
        <pc:chgData name="Heitman, Lindsey" userId="a9773a47-99d2-4599-9377-6d37e9ec0bd3" providerId="ADAL" clId="{F2EEF32D-1470-4FE0-94F2-54FA2F569774}" dt="2024-07-11T13:08:48.218" v="530" actId="20577"/>
        <pc:sldMkLst>
          <pc:docMk/>
          <pc:sldMk cId="2545278991" sldId="5460"/>
        </pc:sldMkLst>
        <pc:spChg chg="mod">
          <ac:chgData name="Heitman, Lindsey" userId="a9773a47-99d2-4599-9377-6d37e9ec0bd3" providerId="ADAL" clId="{F2EEF32D-1470-4FE0-94F2-54FA2F569774}" dt="2024-07-11T13:08:48.218" v="530" actId="20577"/>
          <ac:spMkLst>
            <pc:docMk/>
            <pc:sldMk cId="2545278991" sldId="5460"/>
            <ac:spMk id="8" creationId="{9DF983A1-3EC1-B36B-9DA7-667E3BDC25FC}"/>
          </ac:spMkLst>
        </pc:spChg>
        <pc:spChg chg="mod">
          <ac:chgData name="Heitman, Lindsey" userId="a9773a47-99d2-4599-9377-6d37e9ec0bd3" providerId="ADAL" clId="{F2EEF32D-1470-4FE0-94F2-54FA2F569774}" dt="2024-07-10T22:00:38.639" v="520" actId="13926"/>
          <ac:spMkLst>
            <pc:docMk/>
            <pc:sldMk cId="2545278991" sldId="5460"/>
            <ac:spMk id="10" creationId="{C01C6E1B-E65F-A8D1-83A2-E15694A2FBB0}"/>
          </ac:spMkLst>
        </pc:spChg>
      </pc:sldChg>
      <pc:sldChg chg="modSp mod">
        <pc:chgData name="Heitman, Lindsey" userId="a9773a47-99d2-4599-9377-6d37e9ec0bd3" providerId="ADAL" clId="{F2EEF32D-1470-4FE0-94F2-54FA2F569774}" dt="2024-07-11T13:06:31.411" v="527" actId="20577"/>
        <pc:sldMkLst>
          <pc:docMk/>
          <pc:sldMk cId="518718281" sldId="5461"/>
        </pc:sldMkLst>
        <pc:spChg chg="mod">
          <ac:chgData name="Heitman, Lindsey" userId="a9773a47-99d2-4599-9377-6d37e9ec0bd3" providerId="ADAL" clId="{F2EEF32D-1470-4FE0-94F2-54FA2F569774}" dt="2024-07-11T13:06:31.411" v="527" actId="20577"/>
          <ac:spMkLst>
            <pc:docMk/>
            <pc:sldMk cId="518718281" sldId="5461"/>
            <ac:spMk id="14" creationId="{AB5064E6-9C0F-7082-01EE-6E9E856004E4}"/>
          </ac:spMkLst>
        </pc:spChg>
        <pc:graphicFrameChg chg="mod">
          <ac:chgData name="Heitman, Lindsey" userId="a9773a47-99d2-4599-9377-6d37e9ec0bd3" providerId="ADAL" clId="{F2EEF32D-1470-4FE0-94F2-54FA2F569774}" dt="2024-07-10T21:59:09.576" v="518" actId="20577"/>
          <ac:graphicFrameMkLst>
            <pc:docMk/>
            <pc:sldMk cId="518718281" sldId="5461"/>
            <ac:graphicFrameMk id="7" creationId="{DD4549BB-61DF-A653-3673-39E6FCD6D44F}"/>
          </ac:graphicFrameMkLst>
        </pc:graphicFrameChg>
      </pc:sldChg>
      <pc:sldChg chg="addSp delSp modSp new mod">
        <pc:chgData name="Heitman, Lindsey" userId="a9773a47-99d2-4599-9377-6d37e9ec0bd3" providerId="ADAL" clId="{F2EEF32D-1470-4FE0-94F2-54FA2F569774}" dt="2024-07-11T13:31:27.051" v="1392" actId="27636"/>
        <pc:sldMkLst>
          <pc:docMk/>
          <pc:sldMk cId="3488335527" sldId="5510"/>
        </pc:sldMkLst>
        <pc:spChg chg="del">
          <ac:chgData name="Heitman, Lindsey" userId="a9773a47-99d2-4599-9377-6d37e9ec0bd3" providerId="ADAL" clId="{F2EEF32D-1470-4FE0-94F2-54FA2F569774}" dt="2024-07-11T13:21:12.985" v="828" actId="21"/>
          <ac:spMkLst>
            <pc:docMk/>
            <pc:sldMk cId="3488335527" sldId="5510"/>
            <ac:spMk id="2" creationId="{4D0B8360-7FD3-0609-701D-CABFC4275F2E}"/>
          </ac:spMkLst>
        </pc:spChg>
        <pc:spChg chg="mod">
          <ac:chgData name="Heitman, Lindsey" userId="a9773a47-99d2-4599-9377-6d37e9ec0bd3" providerId="ADAL" clId="{F2EEF32D-1470-4FE0-94F2-54FA2F569774}" dt="2024-07-11T13:29:22.536" v="1388" actId="13244"/>
          <ac:spMkLst>
            <pc:docMk/>
            <pc:sldMk cId="3488335527" sldId="5510"/>
            <ac:spMk id="3" creationId="{37E4621D-CA0D-6D42-5F40-9BCC422BBEB7}"/>
          </ac:spMkLst>
        </pc:spChg>
        <pc:spChg chg="del mod">
          <ac:chgData name="Heitman, Lindsey" userId="a9773a47-99d2-4599-9377-6d37e9ec0bd3" providerId="ADAL" clId="{F2EEF32D-1470-4FE0-94F2-54FA2F569774}" dt="2024-07-11T13:21:30.106" v="829"/>
          <ac:spMkLst>
            <pc:docMk/>
            <pc:sldMk cId="3488335527" sldId="5510"/>
            <ac:spMk id="4" creationId="{E6442973-900C-E399-2E3E-025713822ABD}"/>
          </ac:spMkLst>
        </pc:spChg>
        <pc:spChg chg="del mod">
          <ac:chgData name="Heitman, Lindsey" userId="a9773a47-99d2-4599-9377-6d37e9ec0bd3" providerId="ADAL" clId="{F2EEF32D-1470-4FE0-94F2-54FA2F569774}" dt="2024-07-11T13:21:39.756" v="830"/>
          <ac:spMkLst>
            <pc:docMk/>
            <pc:sldMk cId="3488335527" sldId="5510"/>
            <ac:spMk id="5" creationId="{C8740814-268D-7C38-514A-9E9918C85024}"/>
          </ac:spMkLst>
        </pc:spChg>
        <pc:spChg chg="add mod">
          <ac:chgData name="Heitman, Lindsey" userId="a9773a47-99d2-4599-9377-6d37e9ec0bd3" providerId="ADAL" clId="{F2EEF32D-1470-4FE0-94F2-54FA2F569774}" dt="2024-07-11T13:31:27.051" v="1392" actId="27636"/>
          <ac:spMkLst>
            <pc:docMk/>
            <pc:sldMk cId="3488335527" sldId="5510"/>
            <ac:spMk id="8" creationId="{47956583-6712-7513-51AC-74C5C185A350}"/>
          </ac:spMkLst>
        </pc:spChg>
        <pc:spChg chg="add mod">
          <ac:chgData name="Heitman, Lindsey" userId="a9773a47-99d2-4599-9377-6d37e9ec0bd3" providerId="ADAL" clId="{F2EEF32D-1470-4FE0-94F2-54FA2F569774}" dt="2024-07-11T13:21:48.930" v="832" actId="1076"/>
          <ac:spMkLst>
            <pc:docMk/>
            <pc:sldMk cId="3488335527" sldId="5510"/>
            <ac:spMk id="9" creationId="{E873027A-EBBE-0B03-D906-C2951B89B4BE}"/>
          </ac:spMkLst>
        </pc:spChg>
        <pc:spChg chg="add mod">
          <ac:chgData name="Heitman, Lindsey" userId="a9773a47-99d2-4599-9377-6d37e9ec0bd3" providerId="ADAL" clId="{F2EEF32D-1470-4FE0-94F2-54FA2F569774}" dt="2024-07-11T13:28:39.927" v="1385" actId="33553"/>
          <ac:spMkLst>
            <pc:docMk/>
            <pc:sldMk cId="3488335527" sldId="5510"/>
            <ac:spMk id="10" creationId="{282E48FE-84E5-C0B7-1D54-CEAAAAAA7DA4}"/>
          </ac:spMkLst>
        </pc:spChg>
        <pc:picChg chg="add mod">
          <ac:chgData name="Heitman, Lindsey" userId="a9773a47-99d2-4599-9377-6d37e9ec0bd3" providerId="ADAL" clId="{F2EEF32D-1470-4FE0-94F2-54FA2F569774}" dt="2024-07-11T13:29:28.145" v="1389" actId="13244"/>
          <ac:picMkLst>
            <pc:docMk/>
            <pc:sldMk cId="3488335527" sldId="5510"/>
            <ac:picMk id="7" creationId="{44E88D99-32F1-19D9-9A40-02F90F0AFC13}"/>
          </ac:picMkLst>
        </pc:picChg>
      </pc:sldChg>
      <pc:sldChg chg="new del">
        <pc:chgData name="Heitman, Lindsey" userId="a9773a47-99d2-4599-9377-6d37e9ec0bd3" providerId="ADAL" clId="{F2EEF32D-1470-4FE0-94F2-54FA2F569774}" dt="2024-07-11T13:31:18.035" v="1391" actId="680"/>
        <pc:sldMkLst>
          <pc:docMk/>
          <pc:sldMk cId="1820037878" sldId="5511"/>
        </pc:sldMkLst>
      </pc:sldChg>
      <pc:sldMasterChg chg="delSldLayout">
        <pc:chgData name="Heitman, Lindsey" userId="a9773a47-99d2-4599-9377-6d37e9ec0bd3" providerId="ADAL" clId="{F2EEF32D-1470-4FE0-94F2-54FA2F569774}" dt="2024-07-11T13:22:35.738" v="899" actId="2696"/>
        <pc:sldMasterMkLst>
          <pc:docMk/>
          <pc:sldMasterMk cId="2150711039" sldId="2147483676"/>
        </pc:sldMasterMkLst>
        <pc:sldLayoutChg chg="del">
          <pc:chgData name="Heitman, Lindsey" userId="a9773a47-99d2-4599-9377-6d37e9ec0bd3" providerId="ADAL" clId="{F2EEF32D-1470-4FE0-94F2-54FA2F569774}" dt="2024-07-11T13:22:35.738" v="899" actId="2696"/>
          <pc:sldLayoutMkLst>
            <pc:docMk/>
            <pc:sldMasterMk cId="2150711039" sldId="2147483676"/>
            <pc:sldLayoutMk cId="3147811597" sldId="2147483708"/>
          </pc:sldLayoutMkLst>
        </pc:sldLayoutChg>
      </pc:sldMaster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modSp mod">
        <pc:chgData name="Severson, Annette" userId="199f3c28-b733-4b36-8b0e-b7eb6984ff94" providerId="ADAL" clId="{C9D9E9C8-D8EF-4466-ADC2-86F6CAF2905E}" dt="2024-05-16T13:51:20.482" v="2" actId="2165"/>
        <pc:sldMkLst>
          <pc:docMk/>
          <pc:sldMk cId="1212467416" sldId="261"/>
        </pc:sldMkLst>
        <pc:graphicFrameChg chg="modGraphic">
          <ac:chgData name="Severson, Annette" userId="199f3c28-b733-4b36-8b0e-b7eb6984ff94" providerId="ADAL" clId="{C9D9E9C8-D8EF-4466-ADC2-86F6CAF2905E}" dt="2024-05-16T13:51:20.482" v="2" actId="2165"/>
          <ac:graphicFrameMkLst>
            <pc:docMk/>
            <pc:sldMk cId="1212467416" sldId="261"/>
            <ac:graphicFrameMk id="5" creationId="{9C3641C5-EC4F-D3EA-E4A2-8ABB597C5BAA}"/>
          </ac:graphicFrameMkLst>
        </pc:graphicFrameChg>
      </pc:sldChg>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sldChg chg="modSp">
        <pc:chgData name="Tribbett, Jessica" userId="S::tribbett_jessica@cde.state.co.us::b8af59d7-a86d-4166-a022-d856dc24c475" providerId="AD" clId="Web-{1F579E3D-0961-FF5C-94B3-7BBE0C5CCD72}" dt="2024-06-12T19:39:11.339" v="7"/>
        <pc:sldMkLst>
          <pc:docMk/>
          <pc:sldMk cId="1212467416" sldId="261"/>
        </pc:sldMkLst>
        <pc:graphicFrameChg chg="mod modGraphic">
          <ac:chgData name="Tribbett, Jessica" userId="S::tribbett_jessica@cde.state.co.us::b8af59d7-a86d-4166-a022-d856dc24c475" providerId="AD" clId="Web-{1F579E3D-0961-FF5C-94B3-7BBE0C5CCD72}" dt="2024-06-12T19:39:11.339" v="7"/>
          <ac:graphicFrameMkLst>
            <pc:docMk/>
            <pc:sldMk cId="1212467416" sldId="261"/>
            <ac:graphicFrameMk id="5" creationId="{9C3641C5-EC4F-D3EA-E4A2-8ABB597C5BAA}"/>
          </ac:graphicFrameMkLst>
        </pc:graphicFrameChg>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addSp delSp modSp mod">
        <pc:chgData name="Hoffman, Peter" userId="673cee94-26bd-4c2a-ab82-1b3669e2f049" providerId="ADAL" clId="{06705DCC-7C24-4B11-8772-283831413D65}" dt="2024-07-31T20:13:32.754" v="140" actId="14100"/>
        <pc:sldMkLst>
          <pc:docMk/>
          <pc:sldMk cId="1896735902" sldId="5469"/>
        </pc:sldMkLst>
        <pc:spChg chg="mod">
          <ac:chgData name="Hoffman, Peter" userId="673cee94-26bd-4c2a-ab82-1b3669e2f049" providerId="ADAL" clId="{06705DCC-7C24-4B11-8772-283831413D65}" dt="2024-07-31T20:12:08.292" v="2" actId="20577"/>
          <ac:spMkLst>
            <pc:docMk/>
            <pc:sldMk cId="1896735902" sldId="5469"/>
            <ac:spMk id="3" creationId="{DE639E0B-7594-DEDC-C548-B0E53BD9137C}"/>
          </ac:spMkLst>
        </pc:spChg>
        <pc:spChg chg="add mod">
          <ac:chgData name="Hoffman, Peter" userId="673cee94-26bd-4c2a-ab82-1b3669e2f049" providerId="ADAL" clId="{06705DCC-7C24-4B11-8772-283831413D65}" dt="2024-07-31T20:12:25.428" v="5" actId="1076"/>
          <ac:spMkLst>
            <pc:docMk/>
            <pc:sldMk cId="1896735902" sldId="5469"/>
            <ac:spMk id="5" creationId="{1CBE220D-5884-CBA8-A697-19FE54870BF9}"/>
          </ac:spMkLst>
        </pc:spChg>
        <pc:picChg chg="del">
          <ac:chgData name="Hoffman, Peter" userId="673cee94-26bd-4c2a-ab82-1b3669e2f049" providerId="ADAL" clId="{06705DCC-7C24-4B11-8772-283831413D65}" dt="2024-07-31T20:12:02.300" v="0" actId="478"/>
          <ac:picMkLst>
            <pc:docMk/>
            <pc:sldMk cId="1896735902" sldId="5469"/>
            <ac:picMk id="11" creationId="{A8C40276-C1F2-51EF-37A8-DE715F0F6C61}"/>
          </ac:picMkLst>
        </pc:picChg>
        <pc:picChg chg="mod">
          <ac:chgData name="Hoffman, Peter" userId="673cee94-26bd-4c2a-ab82-1b3669e2f049" providerId="ADAL" clId="{06705DCC-7C24-4B11-8772-283831413D65}" dt="2024-07-31T20:13:32.754" v="140" actId="14100"/>
          <ac:picMkLst>
            <pc:docMk/>
            <pc:sldMk cId="1896735902" sldId="5469"/>
            <ac:picMk id="13" creationId="{DCC47D2B-ADAB-D5DC-1CB8-6170E3AA9B94}"/>
          </ac:picMkLst>
        </pc:picChg>
      </pc:sldChg>
      <pc:sldChg chg="modSp">
        <pc:chgData name="Hoffman, Peter" userId="673cee94-26bd-4c2a-ab82-1b3669e2f049" providerId="ADAL" clId="{06705DCC-7C24-4B11-8772-283831413D65}" dt="2024-07-31T20:12:48.883" v="133" actId="962"/>
        <pc:sldMkLst>
          <pc:docMk/>
          <pc:sldMk cId="1007356210" sldId="5482"/>
        </pc:sldMkLst>
        <pc:graphicFrameChg chg="mod">
          <ac:chgData name="Hoffman, Peter" userId="673cee94-26bd-4c2a-ab82-1b3669e2f049" providerId="ADAL" clId="{06705DCC-7C24-4B11-8772-283831413D65}" dt="2024-07-31T20:12:48.883" v="133" actId="962"/>
          <ac:graphicFrameMkLst>
            <pc:docMk/>
            <pc:sldMk cId="1007356210" sldId="5482"/>
            <ac:graphicFrameMk id="8" creationId="{C64310B3-8FCF-4461-597C-ECC0046DA1E8}"/>
          </ac:graphicFrameMkLst>
        </pc:graphicFrameChg>
      </pc:sldChg>
      <pc:sldChg chg="modSp mod">
        <pc:chgData name="Hoffman, Peter" userId="673cee94-26bd-4c2a-ab82-1b3669e2f049" providerId="ADAL" clId="{06705DCC-7C24-4B11-8772-283831413D65}" dt="2024-07-31T20:12:22.630" v="4" actId="27636"/>
        <pc:sldMkLst>
          <pc:docMk/>
          <pc:sldMk cId="1218041085" sldId="5519"/>
        </pc:sldMkLst>
        <pc:spChg chg="mod">
          <ac:chgData name="Hoffman, Peter" userId="673cee94-26bd-4c2a-ab82-1b3669e2f049" providerId="ADAL" clId="{06705DCC-7C24-4B11-8772-283831413D65}" dt="2024-07-31T20:12:22.630" v="4" actId="27636"/>
          <ac:spMkLst>
            <pc:docMk/>
            <pc:sldMk cId="1218041085" sldId="5519"/>
            <ac:spMk id="20" creationId="{49EFEE59-E129-976B-614D-D6B91A3080B9}"/>
          </ac:spMkLst>
        </pc:spChg>
      </pc:sldChg>
      <pc:sldChg chg="modSp">
        <pc:chgData name="Hoffman, Peter" userId="673cee94-26bd-4c2a-ab82-1b3669e2f049" providerId="ADAL" clId="{06705DCC-7C24-4B11-8772-283831413D65}" dt="2024-07-31T20:13:11.921" v="137" actId="962"/>
        <pc:sldMkLst>
          <pc:docMk/>
          <pc:sldMk cId="2824051488" sldId="5529"/>
        </pc:sldMkLst>
        <pc:spChg chg="mod">
          <ac:chgData name="Hoffman, Peter" userId="673cee94-26bd-4c2a-ab82-1b3669e2f049" providerId="ADAL" clId="{06705DCC-7C24-4B11-8772-283831413D65}" dt="2024-07-31T20:13:04.131" v="134" actId="962"/>
          <ac:spMkLst>
            <pc:docMk/>
            <pc:sldMk cId="2824051488" sldId="5529"/>
            <ac:spMk id="2" creationId="{DA1DAF15-F35C-CF9F-876F-CA998FD43C9A}"/>
          </ac:spMkLst>
        </pc:spChg>
        <pc:spChg chg="mod">
          <ac:chgData name="Hoffman, Peter" userId="673cee94-26bd-4c2a-ab82-1b3669e2f049" providerId="ADAL" clId="{06705DCC-7C24-4B11-8772-283831413D65}" dt="2024-07-31T20:13:11.921" v="137" actId="962"/>
          <ac:spMkLst>
            <pc:docMk/>
            <pc:sldMk cId="2824051488" sldId="5529"/>
            <ac:spMk id="4" creationId="{8A5AAFBC-D58F-23F8-C1DC-4927AE59F087}"/>
          </ac:spMkLst>
        </pc:spChg>
        <pc:spChg chg="mod">
          <ac:chgData name="Hoffman, Peter" userId="673cee94-26bd-4c2a-ab82-1b3669e2f049" providerId="ADAL" clId="{06705DCC-7C24-4B11-8772-283831413D65}" dt="2024-07-31T20:13:09.983" v="136" actId="962"/>
          <ac:spMkLst>
            <pc:docMk/>
            <pc:sldMk cId="2824051488" sldId="5529"/>
            <ac:spMk id="6" creationId="{36DDE89A-2FA0-5D64-AF69-921C51270397}"/>
          </ac:spMkLst>
        </pc:spChg>
        <pc:spChg chg="mod">
          <ac:chgData name="Hoffman, Peter" userId="673cee94-26bd-4c2a-ab82-1b3669e2f049" providerId="ADAL" clId="{06705DCC-7C24-4B11-8772-283831413D65}" dt="2024-07-31T20:13:07.961" v="135" actId="962"/>
          <ac:spMkLst>
            <pc:docMk/>
            <pc:sldMk cId="2824051488" sldId="5529"/>
            <ac:spMk id="7" creationId="{567527B8-9206-1D0E-F724-FD0FEB0F15E9}"/>
          </ac:spMkLst>
        </pc:spChg>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modSp mod">
        <pc:chgData name="Gudka, Dawna" userId="823cceae-331b-41d6-9a63-34ad6d1db55c" providerId="ADAL" clId="{549EA42D-A1CD-45B4-95B1-9F750FDEAE30}" dt="2024-07-25T01:06:15.258" v="588" actId="20577"/>
        <pc:sldMkLst>
          <pc:docMk/>
          <pc:sldMk cId="3044915438" sldId="256"/>
        </pc:sldMkLst>
        <pc:spChg chg="mod">
          <ac:chgData name="Gudka, Dawna" userId="823cceae-331b-41d6-9a63-34ad6d1db55c" providerId="ADAL" clId="{549EA42D-A1CD-45B4-95B1-9F750FDEAE30}" dt="2024-07-25T01:06:15.258" v="588" actId="20577"/>
          <ac:spMkLst>
            <pc:docMk/>
            <pc:sldMk cId="3044915438" sldId="256"/>
            <ac:spMk id="2" creationId="{00000000-0000-0000-0000-000000000000}"/>
          </ac:spMkLst>
        </pc:spChg>
      </pc:sldChg>
      <pc:sldChg chg="modSp mod">
        <pc:chgData name="Gudka, Dawna" userId="823cceae-331b-41d6-9a63-34ad6d1db55c" providerId="ADAL" clId="{549EA42D-A1CD-45B4-95B1-9F750FDEAE30}" dt="2024-07-25T00:20:52.498" v="28" actId="20577"/>
        <pc:sldMkLst>
          <pc:docMk/>
          <pc:sldMk cId="1037917088" sldId="5098"/>
        </pc:sldMkLst>
        <pc:graphicFrameChg chg="mod modGraphic">
          <ac:chgData name="Gudka, Dawna" userId="823cceae-331b-41d6-9a63-34ad6d1db55c" providerId="ADAL" clId="{549EA42D-A1CD-45B4-95B1-9F750FDEAE30}" dt="2024-07-25T00:20:52.498" v="28" actId="20577"/>
          <ac:graphicFrameMkLst>
            <pc:docMk/>
            <pc:sldMk cId="1037917088" sldId="5098"/>
            <ac:graphicFrameMk id="5" creationId="{5E4612F7-68C6-57CA-E918-38EF641F73CF}"/>
          </ac:graphicFrameMkLst>
        </pc:graphicFrameChg>
      </pc:sldChg>
      <pc:sldChg chg="addSp delSp modSp mod">
        <pc:chgData name="Gudka, Dawna" userId="823cceae-331b-41d6-9a63-34ad6d1db55c" providerId="ADAL" clId="{549EA42D-A1CD-45B4-95B1-9F750FDEAE30}" dt="2024-07-25T01:10:58.391" v="736" actId="962"/>
        <pc:sldMkLst>
          <pc:docMk/>
          <pc:sldMk cId="2968826480" sldId="5465"/>
        </pc:sldMkLst>
        <pc:spChg chg="add del mod">
          <ac:chgData name="Gudka, Dawna" userId="823cceae-331b-41d6-9a63-34ad6d1db55c" providerId="ADAL" clId="{549EA42D-A1CD-45B4-95B1-9F750FDEAE30}" dt="2024-07-25T01:04:04.030" v="324"/>
          <ac:spMkLst>
            <pc:docMk/>
            <pc:sldMk cId="2968826480" sldId="5465"/>
            <ac:spMk id="2" creationId="{9C5E6CF5-D81C-24E4-DAC2-B4F31932B5CE}"/>
          </ac:spMkLst>
        </pc:spChg>
        <pc:spChg chg="ord">
          <ac:chgData name="Gudka, Dawna" userId="823cceae-331b-41d6-9a63-34ad6d1db55c" providerId="ADAL" clId="{549EA42D-A1CD-45B4-95B1-9F750FDEAE30}" dt="2024-07-25T01:10:28.836" v="614" actId="13244"/>
          <ac:spMkLst>
            <pc:docMk/>
            <pc:sldMk cId="2968826480" sldId="5465"/>
            <ac:spMk id="3" creationId="{9E936801-2838-36D0-7699-EE5C61C3F7A2}"/>
          </ac:spMkLst>
        </pc:spChg>
        <pc:spChg chg="add del mod">
          <ac:chgData name="Gudka, Dawna" userId="823cceae-331b-41d6-9a63-34ad6d1db55c" providerId="ADAL" clId="{549EA42D-A1CD-45B4-95B1-9F750FDEAE30}" dt="2024-07-25T01:04:04.028" v="322" actId="478"/>
          <ac:spMkLst>
            <pc:docMk/>
            <pc:sldMk cId="2968826480" sldId="5465"/>
            <ac:spMk id="5" creationId="{8B1E4BAA-C277-EDD7-A517-7E6161D4C39C}"/>
          </ac:spMkLst>
        </pc:spChg>
        <pc:spChg chg="del">
          <ac:chgData name="Gudka, Dawna" userId="823cceae-331b-41d6-9a63-34ad6d1db55c" providerId="ADAL" clId="{549EA42D-A1CD-45B4-95B1-9F750FDEAE30}" dt="2024-07-25T00:24:48.704" v="45" actId="478"/>
          <ac:spMkLst>
            <pc:docMk/>
            <pc:sldMk cId="2968826480" sldId="5465"/>
            <ac:spMk id="9" creationId="{0F241BD3-801F-0A14-29D9-9D95C7187E72}"/>
          </ac:spMkLst>
        </pc:spChg>
        <pc:spChg chg="mod">
          <ac:chgData name="Gudka, Dawna" userId="823cceae-331b-41d6-9a63-34ad6d1db55c" providerId="ADAL" clId="{549EA42D-A1CD-45B4-95B1-9F750FDEAE30}" dt="2024-07-25T01:04:34.177" v="426" actId="20577"/>
          <ac:spMkLst>
            <pc:docMk/>
            <pc:sldMk cId="2968826480" sldId="5465"/>
            <ac:spMk id="20" creationId="{49EFEE59-E129-976B-614D-D6B91A3080B9}"/>
          </ac:spMkLst>
        </pc:spChg>
        <pc:picChg chg="del">
          <ac:chgData name="Gudka, Dawna" userId="823cceae-331b-41d6-9a63-34ad6d1db55c" providerId="ADAL" clId="{549EA42D-A1CD-45B4-95B1-9F750FDEAE30}" dt="2024-07-25T00:24:46.554" v="44" actId="478"/>
          <ac:picMkLst>
            <pc:docMk/>
            <pc:sldMk cId="2968826480" sldId="5465"/>
            <ac:picMk id="4" creationId="{F83B6FAF-4E3C-ECB2-F0DB-1F3468E28BEB}"/>
          </ac:picMkLst>
        </pc:picChg>
        <pc:picChg chg="add del mod">
          <ac:chgData name="Gudka, Dawna" userId="823cceae-331b-41d6-9a63-34ad6d1db55c" providerId="ADAL" clId="{549EA42D-A1CD-45B4-95B1-9F750FDEAE30}" dt="2024-07-25T01:07:23.371" v="589" actId="478"/>
          <ac:picMkLst>
            <pc:docMk/>
            <pc:sldMk cId="2968826480" sldId="5465"/>
            <ac:picMk id="7" creationId="{925A8511-D7FA-22E8-1AC3-7457EDB6CAAA}"/>
          </ac:picMkLst>
        </pc:picChg>
        <pc:picChg chg="add mod ord">
          <ac:chgData name="Gudka, Dawna" userId="823cceae-331b-41d6-9a63-34ad6d1db55c" providerId="ADAL" clId="{549EA42D-A1CD-45B4-95B1-9F750FDEAE30}" dt="2024-07-25T01:10:24.765" v="613" actId="13244"/>
          <ac:picMkLst>
            <pc:docMk/>
            <pc:sldMk cId="2968826480" sldId="5465"/>
            <ac:picMk id="10" creationId="{FA58343F-90E2-75B2-8F01-8FD73B681464}"/>
          </ac:picMkLst>
        </pc:picChg>
        <pc:picChg chg="add mod ord">
          <ac:chgData name="Gudka, Dawna" userId="823cceae-331b-41d6-9a63-34ad6d1db55c" providerId="ADAL" clId="{549EA42D-A1CD-45B4-95B1-9F750FDEAE30}" dt="2024-07-25T01:10:58.391" v="736" actId="962"/>
          <ac:picMkLst>
            <pc:docMk/>
            <pc:sldMk cId="2968826480" sldId="5465"/>
            <ac:picMk id="12" creationId="{9FC747B5-70FF-DC38-2BC5-365D8975A88F}"/>
          </ac:picMkLst>
        </pc:picChg>
        <pc:picChg chg="add mod ord">
          <ac:chgData name="Gudka, Dawna" userId="823cceae-331b-41d6-9a63-34ad6d1db55c" providerId="ADAL" clId="{549EA42D-A1CD-45B4-95B1-9F750FDEAE30}" dt="2024-07-25T01:10:43.782" v="654" actId="962"/>
          <ac:picMkLst>
            <pc:docMk/>
            <pc:sldMk cId="2968826480" sldId="5465"/>
            <ac:picMk id="14" creationId="{55B0E681-7DA2-3119-D94C-AC61A1C8D786}"/>
          </ac:picMkLst>
        </pc:picChg>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graphicFrameChg chg="mod">
          <ac:chgData name="Gudka, Dawna" userId="823cceae-331b-41d6-9a63-34ad6d1db55c" providerId="ADAL" clId="{549EA42D-A1CD-45B4-95B1-9F750FDEAE30}" dt="2024-07-25T00:23:59.496" v="39"/>
          <ac:graphicFrameMkLst>
            <pc:docMk/>
            <pc:sldMk cId="1765433899" sldId="5480"/>
            <ac:graphicFrameMk id="9" creationId="{60663F2C-3380-740B-070F-A79FA5E11DA5}"/>
          </ac:graphicFrameMkLst>
        </pc:graphicFrameChg>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pChg chg="mod">
          <ac:chgData name="Gudka, Dawna" userId="823cceae-331b-41d6-9a63-34ad6d1db55c" providerId="ADAL" clId="{549EA42D-A1CD-45B4-95B1-9F750FDEAE30}" dt="2024-07-25T01:11:34.345" v="837" actId="20577"/>
          <ac:spMkLst>
            <pc:docMk/>
            <pc:sldMk cId="1218041085" sldId="5519"/>
            <ac:spMk id="20" creationId="{49EFEE59-E129-976B-614D-D6B91A3080B9}"/>
          </ac:spMkLst>
        </pc:spChg>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pChg chg="mod">
          <ac:chgData name="Gudka, Dawna" userId="823cceae-331b-41d6-9a63-34ad6d1db55c" providerId="ADAL" clId="{EA03515D-070C-4865-86B7-716FFE15E36A}" dt="2024-07-31T13:52:51.776" v="126" actId="20577"/>
          <ac:spMkLst>
            <pc:docMk/>
            <pc:sldMk cId="2968826480" sldId="5465"/>
            <ac:spMk id="20" creationId="{49EFEE59-E129-976B-614D-D6B91A3080B9}"/>
          </ac:spMkLst>
        </pc:spChg>
        <pc:graphicFrameChg chg="add mod modGraphic">
          <ac:chgData name="Gudka, Dawna" userId="823cceae-331b-41d6-9a63-34ad6d1db55c" providerId="ADAL" clId="{EA03515D-070C-4865-86B7-716FFE15E36A}" dt="2024-07-31T21:48:27.884" v="1058" actId="13926"/>
          <ac:graphicFrameMkLst>
            <pc:docMk/>
            <pc:sldMk cId="2968826480" sldId="5465"/>
            <ac:graphicFrameMk id="2" creationId="{FE270F3E-8D11-414F-892B-B309EAC35111}"/>
          </ac:graphicFrameMkLst>
        </pc:graphicFrameChg>
        <pc:picChg chg="del">
          <ac:chgData name="Gudka, Dawna" userId="823cceae-331b-41d6-9a63-34ad6d1db55c" providerId="ADAL" clId="{EA03515D-070C-4865-86B7-716FFE15E36A}" dt="2024-07-31T13:52:25.142" v="20" actId="478"/>
          <ac:picMkLst>
            <pc:docMk/>
            <pc:sldMk cId="2968826480" sldId="5465"/>
            <ac:picMk id="10" creationId="{FA58343F-90E2-75B2-8F01-8FD73B681464}"/>
          </ac:picMkLst>
        </pc:picChg>
        <pc:picChg chg="del">
          <ac:chgData name="Gudka, Dawna" userId="823cceae-331b-41d6-9a63-34ad6d1db55c" providerId="ADAL" clId="{EA03515D-070C-4865-86B7-716FFE15E36A}" dt="2024-07-31T13:52:23.267" v="18" actId="478"/>
          <ac:picMkLst>
            <pc:docMk/>
            <pc:sldMk cId="2968826480" sldId="5465"/>
            <ac:picMk id="12" creationId="{9FC747B5-70FF-DC38-2BC5-365D8975A88F}"/>
          </ac:picMkLst>
        </pc:picChg>
        <pc:picChg chg="del">
          <ac:chgData name="Gudka, Dawna" userId="823cceae-331b-41d6-9a63-34ad6d1db55c" providerId="ADAL" clId="{EA03515D-070C-4865-86B7-716FFE15E36A}" dt="2024-07-31T13:52:24.197" v="19" actId="478"/>
          <ac:picMkLst>
            <pc:docMk/>
            <pc:sldMk cId="2968826480" sldId="5465"/>
            <ac:picMk id="14" creationId="{55B0E681-7DA2-3119-D94C-AC61A1C8D786}"/>
          </ac:picMkLst>
        </pc:picChg>
      </pc:sldChg>
      <pc:sldChg chg="delSp mod">
        <pc:chgData name="Gudka, Dawna" userId="823cceae-331b-41d6-9a63-34ad6d1db55c" providerId="ADAL" clId="{EA03515D-070C-4865-86B7-716FFE15E36A}" dt="2024-07-31T14:40:10.836" v="976" actId="478"/>
        <pc:sldMkLst>
          <pc:docMk/>
          <pc:sldMk cId="2823243994" sldId="5466"/>
        </pc:sldMkLst>
        <pc:spChg chg="del">
          <ac:chgData name="Gudka, Dawna" userId="823cceae-331b-41d6-9a63-34ad6d1db55c" providerId="ADAL" clId="{EA03515D-070C-4865-86B7-716FFE15E36A}" dt="2024-07-31T14:40:10.836" v="976" actId="478"/>
          <ac:spMkLst>
            <pc:docMk/>
            <pc:sldMk cId="2823243994" sldId="5466"/>
            <ac:spMk id="2" creationId="{E6B9BF18-F204-3D2C-0F21-EA344F93E375}"/>
          </ac:spMkLst>
        </pc:spChg>
      </pc:sldChg>
      <pc:sldChg chg="modSp mod">
        <pc:chgData name="Gudka, Dawna" userId="823cceae-331b-41d6-9a63-34ad6d1db55c" providerId="ADAL" clId="{EA03515D-070C-4865-86B7-716FFE15E36A}" dt="2024-08-01T14:07:16.109" v="1074" actId="20577"/>
        <pc:sldMkLst>
          <pc:docMk/>
          <pc:sldMk cId="1765433899" sldId="5480"/>
        </pc:sldMkLst>
        <pc:spChg chg="mod">
          <ac:chgData name="Gudka, Dawna" userId="823cceae-331b-41d6-9a63-34ad6d1db55c" providerId="ADAL" clId="{EA03515D-070C-4865-86B7-716FFE15E36A}" dt="2024-08-01T14:07:16.109" v="1074" actId="20577"/>
          <ac:spMkLst>
            <pc:docMk/>
            <pc:sldMk cId="1765433899" sldId="5480"/>
            <ac:spMk id="2" creationId="{0543A6E2-0E70-9266-F576-2897347CE6BD}"/>
          </ac:spMkLst>
        </pc:spChg>
        <pc:graphicFrameChg chg="mod">
          <ac:chgData name="Gudka, Dawna" userId="823cceae-331b-41d6-9a63-34ad6d1db55c" providerId="ADAL" clId="{EA03515D-070C-4865-86B7-716FFE15E36A}" dt="2024-08-01T14:06:57.682" v="1063"/>
          <ac:graphicFrameMkLst>
            <pc:docMk/>
            <pc:sldMk cId="1765433899" sldId="5480"/>
            <ac:graphicFrameMk id="9" creationId="{60663F2C-3380-740B-070F-A79FA5E11DA5}"/>
          </ac:graphicFrameMkLst>
        </pc:graphicFrameChg>
        <pc:picChg chg="mod">
          <ac:chgData name="Gudka, Dawna" userId="823cceae-331b-41d6-9a63-34ad6d1db55c" providerId="ADAL" clId="{EA03515D-070C-4865-86B7-716FFE15E36A}" dt="2024-07-31T21:39:42.987" v="1010" actId="14100"/>
          <ac:picMkLst>
            <pc:docMk/>
            <pc:sldMk cId="1765433899" sldId="5480"/>
            <ac:picMk id="12" creationId="{E5A7B46B-A56A-F790-1ED6-AC2D31D766F1}"/>
          </ac:picMkLst>
        </pc:picChg>
      </pc:sldChg>
      <pc:sldChg chg="delSp modSp mod">
        <pc:chgData name="Gudka, Dawna" userId="823cceae-331b-41d6-9a63-34ad6d1db55c" providerId="ADAL" clId="{EA03515D-070C-4865-86B7-716FFE15E36A}" dt="2024-07-31T14:40:06.938" v="975"/>
        <pc:sldMkLst>
          <pc:docMk/>
          <pc:sldMk cId="1218041085" sldId="5519"/>
        </pc:sldMkLst>
        <pc:spChg chg="del mod">
          <ac:chgData name="Gudka, Dawna" userId="823cceae-331b-41d6-9a63-34ad6d1db55c" providerId="ADAL" clId="{EA03515D-070C-4865-86B7-716FFE15E36A}" dt="2024-07-31T14:40:06.938" v="975"/>
          <ac:spMkLst>
            <pc:docMk/>
            <pc:sldMk cId="1218041085" sldId="5519"/>
            <ac:spMk id="9" creationId="{0F241BD3-801F-0A14-29D9-9D95C7187E72}"/>
          </ac:spMkLst>
        </pc:spChg>
        <pc:spChg chg="mod">
          <ac:chgData name="Gudka, Dawna" userId="823cceae-331b-41d6-9a63-34ad6d1db55c" providerId="ADAL" clId="{EA03515D-070C-4865-86B7-716FFE15E36A}" dt="2024-07-31T14:40:03.148" v="973" actId="20577"/>
          <ac:spMkLst>
            <pc:docMk/>
            <pc:sldMk cId="1218041085" sldId="5519"/>
            <ac:spMk id="20" creationId="{49EFEE59-E129-976B-614D-D6B91A3080B9}"/>
          </ac:spMkLst>
        </pc:spChg>
      </pc:sldChg>
      <pc:sldChg chg="addSp delSp modSp add del mod ord">
        <pc:chgData name="Gudka, Dawna" userId="823cceae-331b-41d6-9a63-34ad6d1db55c" providerId="ADAL" clId="{EA03515D-070C-4865-86B7-716FFE15E36A}" dt="2024-07-31T13:55:46.466" v="236" actId="2696"/>
        <pc:sldMkLst>
          <pc:docMk/>
          <pc:sldMk cId="1440028251" sldId="5532"/>
        </pc:sldMkLst>
        <pc:spChg chg="mod">
          <ac:chgData name="Gudka, Dawna" userId="823cceae-331b-41d6-9a63-34ad6d1db55c" providerId="ADAL" clId="{EA03515D-070C-4865-86B7-716FFE15E36A}" dt="2024-07-31T13:53:41.004" v="223" actId="20577"/>
          <ac:spMkLst>
            <pc:docMk/>
            <pc:sldMk cId="1440028251" sldId="5532"/>
            <ac:spMk id="2" creationId="{E7E2EB91-0374-5582-7ACC-741F875FB6AB}"/>
          </ac:spMkLst>
        </pc:spChg>
        <pc:spChg chg="del">
          <ac:chgData name="Gudka, Dawna" userId="823cceae-331b-41d6-9a63-34ad6d1db55c" providerId="ADAL" clId="{EA03515D-070C-4865-86B7-716FFE15E36A}" dt="2024-07-31T13:54:04.691" v="228" actId="478"/>
          <ac:spMkLst>
            <pc:docMk/>
            <pc:sldMk cId="1440028251" sldId="5532"/>
            <ac:spMk id="3" creationId="{3D159FB0-3A49-D0DD-B88C-BD4A4B08F10F}"/>
          </ac:spMkLst>
        </pc:spChg>
        <pc:spChg chg="del">
          <ac:chgData name="Gudka, Dawna" userId="823cceae-331b-41d6-9a63-34ad6d1db55c" providerId="ADAL" clId="{EA03515D-070C-4865-86B7-716FFE15E36A}" dt="2024-07-31T13:54:01.267" v="226" actId="478"/>
          <ac:spMkLst>
            <pc:docMk/>
            <pc:sldMk cId="1440028251" sldId="5532"/>
            <ac:spMk id="5" creationId="{5EE83B49-FBC4-F603-DD3F-5A8F6874E836}"/>
          </ac:spMkLst>
        </pc:spChg>
        <pc:spChg chg="del">
          <ac:chgData name="Gudka, Dawna" userId="823cceae-331b-41d6-9a63-34ad6d1db55c" providerId="ADAL" clId="{EA03515D-070C-4865-86B7-716FFE15E36A}" dt="2024-07-31T13:53:46.843" v="224" actId="478"/>
          <ac:spMkLst>
            <pc:docMk/>
            <pc:sldMk cId="1440028251" sldId="5532"/>
            <ac:spMk id="7" creationId="{D35E3931-3E62-31BA-DB08-04C8A8F44C76}"/>
          </ac:spMkLst>
        </pc:spChg>
        <pc:spChg chg="add del mod">
          <ac:chgData name="Gudka, Dawna" userId="823cceae-331b-41d6-9a63-34ad6d1db55c" providerId="ADAL" clId="{EA03515D-070C-4865-86B7-716FFE15E36A}" dt="2024-07-31T13:53:17.482" v="131" actId="478"/>
          <ac:spMkLst>
            <pc:docMk/>
            <pc:sldMk cId="1440028251" sldId="5532"/>
            <ac:spMk id="8" creationId="{3B3DA8DD-7F69-2F79-17FC-2D95A79684A5}"/>
          </ac:spMkLst>
        </pc:spChg>
        <pc:spChg chg="add del mod">
          <ac:chgData name="Gudka, Dawna" userId="823cceae-331b-41d6-9a63-34ad6d1db55c" providerId="ADAL" clId="{EA03515D-070C-4865-86B7-716FFE15E36A}" dt="2024-07-31T13:53:57.110" v="225" actId="478"/>
          <ac:spMkLst>
            <pc:docMk/>
            <pc:sldMk cId="1440028251" sldId="5532"/>
            <ac:spMk id="10" creationId="{DA6111B8-7352-2220-FD84-8755825166F0}"/>
          </ac:spMkLst>
        </pc:spChg>
        <pc:spChg chg="add del mod">
          <ac:chgData name="Gudka, Dawna" userId="823cceae-331b-41d6-9a63-34ad6d1db55c" providerId="ADAL" clId="{EA03515D-070C-4865-86B7-716FFE15E36A}" dt="2024-07-31T13:54:31.797" v="232" actId="478"/>
          <ac:spMkLst>
            <pc:docMk/>
            <pc:sldMk cId="1440028251" sldId="5532"/>
            <ac:spMk id="13" creationId="{FB0BDA89-EA03-E1B1-EA4B-05569EA23F72}"/>
          </ac:spMkLst>
        </pc:spChg>
        <pc:spChg chg="add del mod">
          <ac:chgData name="Gudka, Dawna" userId="823cceae-331b-41d6-9a63-34ad6d1db55c" providerId="ADAL" clId="{EA03515D-070C-4865-86B7-716FFE15E36A}" dt="2024-07-31T13:54:27.892" v="231" actId="478"/>
          <ac:spMkLst>
            <pc:docMk/>
            <pc:sldMk cId="1440028251" sldId="5532"/>
            <ac:spMk id="15" creationId="{F086B836-AD54-566A-06FB-C65A942C418E}"/>
          </ac:spMkLst>
        </pc:spChg>
        <pc:spChg chg="add mod">
          <ac:chgData name="Gudka, Dawna" userId="823cceae-331b-41d6-9a63-34ad6d1db55c" providerId="ADAL" clId="{EA03515D-070C-4865-86B7-716FFE15E36A}" dt="2024-07-31T13:54:24.701" v="230"/>
          <ac:spMkLst>
            <pc:docMk/>
            <pc:sldMk cId="1440028251" sldId="5532"/>
            <ac:spMk id="16" creationId="{0FE736C3-3A5D-9D1B-F613-BB2EB5D5F4CA}"/>
          </ac:spMkLst>
        </pc:spChg>
        <pc:spChg chg="add mod">
          <ac:chgData name="Gudka, Dawna" userId="823cceae-331b-41d6-9a63-34ad6d1db55c" providerId="ADAL" clId="{EA03515D-070C-4865-86B7-716FFE15E36A}" dt="2024-07-31T13:54:24.701" v="230"/>
          <ac:spMkLst>
            <pc:docMk/>
            <pc:sldMk cId="1440028251" sldId="5532"/>
            <ac:spMk id="17" creationId="{E3E3566B-970F-8EA4-26C4-A9FA144CD57A}"/>
          </ac:spMkLst>
        </pc:spChg>
        <pc:spChg chg="add mod">
          <ac:chgData name="Gudka, Dawna" userId="823cceae-331b-41d6-9a63-34ad6d1db55c" providerId="ADAL" clId="{EA03515D-070C-4865-86B7-716FFE15E36A}" dt="2024-07-31T13:54:51.386" v="233"/>
          <ac:spMkLst>
            <pc:docMk/>
            <pc:sldMk cId="1440028251" sldId="5532"/>
            <ac:spMk id="18" creationId="{EDB32FEA-AD68-829C-9E28-D6A1BB08672F}"/>
          </ac:spMkLst>
        </pc:spChg>
        <pc:spChg chg="add mod">
          <ac:chgData name="Gudka, Dawna" userId="823cceae-331b-41d6-9a63-34ad6d1db55c" providerId="ADAL" clId="{EA03515D-070C-4865-86B7-716FFE15E36A}" dt="2024-07-31T13:54:51.386" v="233"/>
          <ac:spMkLst>
            <pc:docMk/>
            <pc:sldMk cId="1440028251" sldId="5532"/>
            <ac:spMk id="19" creationId="{3ECB4CDD-016C-233A-F651-9EA6AEFC282C}"/>
          </ac:spMkLst>
        </pc:spChg>
        <pc:graphicFrameChg chg="add del modGraphic">
          <ac:chgData name="Gudka, Dawna" userId="823cceae-331b-41d6-9a63-34ad6d1db55c" providerId="ADAL" clId="{EA03515D-070C-4865-86B7-716FFE15E36A}" dt="2024-07-31T13:53:23.713" v="132" actId="6549"/>
          <ac:graphicFrameMkLst>
            <pc:docMk/>
            <pc:sldMk cId="1440028251" sldId="5532"/>
            <ac:graphicFrameMk id="11" creationId="{4A046F5F-034D-A2DD-B7B6-B37CB3AF1360}"/>
          </ac:graphicFrameMkLst>
        </pc:graphicFrameChg>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pChg chg="add del mod">
          <ac:chgData name="Severson, Annette" userId="199f3c28-b733-4b36-8b0e-b7eb6984ff94" providerId="ADAL" clId="{6C33BF44-7AEB-428D-A32F-F89BEF575547}" dt="2024-07-10T15:34:04.410" v="2" actId="6264"/>
          <ac:spMkLst>
            <pc:docMk/>
            <pc:sldMk cId="287417011" sldId="257"/>
            <ac:spMk id="2" creationId="{6668166E-B474-B0B8-9C45-954B03E1AB5E}"/>
          </ac:spMkLst>
        </pc:spChg>
        <pc:spChg chg="add del mod">
          <ac:chgData name="Severson, Annette" userId="199f3c28-b733-4b36-8b0e-b7eb6984ff94" providerId="ADAL" clId="{6C33BF44-7AEB-428D-A32F-F89BEF575547}" dt="2024-07-10T15:34:04.410" v="2" actId="6264"/>
          <ac:spMkLst>
            <pc:docMk/>
            <pc:sldMk cId="287417011" sldId="257"/>
            <ac:spMk id="3" creationId="{BBF53C8B-BB13-AE58-7EA0-A5690E6E7F54}"/>
          </ac:spMkLst>
        </pc:spChg>
        <pc:spChg chg="mod ord">
          <ac:chgData name="Severson, Annette" userId="199f3c28-b733-4b36-8b0e-b7eb6984ff94" providerId="ADAL" clId="{6C33BF44-7AEB-428D-A32F-F89BEF575547}" dt="2024-07-10T15:34:04.410" v="2" actId="6264"/>
          <ac:spMkLst>
            <pc:docMk/>
            <pc:sldMk cId="287417011" sldId="257"/>
            <ac:spMk id="4" creationId="{51EB5FCC-AF98-DF60-E11B-35E3960DE37A}"/>
          </ac:spMkLst>
        </pc:spChg>
        <pc:spChg chg="mod ord">
          <ac:chgData name="Severson, Annette" userId="199f3c28-b733-4b36-8b0e-b7eb6984ff94" providerId="ADAL" clId="{6C33BF44-7AEB-428D-A32F-F89BEF575547}" dt="2024-07-10T15:34:04.410" v="2" actId="6264"/>
          <ac:spMkLst>
            <pc:docMk/>
            <pc:sldMk cId="287417011" sldId="257"/>
            <ac:spMk id="5" creationId="{6A4EC1D2-FE09-35C6-B8A8-FA94E7F7E7EA}"/>
          </ac:spMkLst>
        </pc:spChg>
        <pc:spChg chg="mod ord">
          <ac:chgData name="Severson, Annette" userId="199f3c28-b733-4b36-8b0e-b7eb6984ff94" providerId="ADAL" clId="{6C33BF44-7AEB-428D-A32F-F89BEF575547}" dt="2024-07-10T15:34:04.410" v="2" actId="6264"/>
          <ac:spMkLst>
            <pc:docMk/>
            <pc:sldMk cId="287417011" sldId="257"/>
            <ac:spMk id="6" creationId="{0C89954A-C5A6-529B-3607-A1A5FDA4A4D6}"/>
          </ac:spMkLst>
        </pc:spChg>
        <pc:spChg chg="add del mod">
          <ac:chgData name="Severson, Annette" userId="199f3c28-b733-4b36-8b0e-b7eb6984ff94" providerId="ADAL" clId="{6C33BF44-7AEB-428D-A32F-F89BEF575547}" dt="2024-07-10T15:34:04.410" v="2" actId="6264"/>
          <ac:spMkLst>
            <pc:docMk/>
            <pc:sldMk cId="287417011" sldId="257"/>
            <ac:spMk id="7" creationId="{6A92D820-B590-F483-E847-6BB6D1C2E69D}"/>
          </ac:spMkLst>
        </pc:spChg>
        <pc:spChg chg="add del mod">
          <ac:chgData name="Severson, Annette" userId="199f3c28-b733-4b36-8b0e-b7eb6984ff94" providerId="ADAL" clId="{6C33BF44-7AEB-428D-A32F-F89BEF575547}" dt="2024-07-10T15:34:04.410" v="2" actId="6264"/>
          <ac:spMkLst>
            <pc:docMk/>
            <pc:sldMk cId="287417011" sldId="257"/>
            <ac:spMk id="10" creationId="{F759B82C-9C08-7249-FFDA-B9A5E6125AA1}"/>
          </ac:spMkLst>
        </pc:spChg>
        <pc:spChg chg="add mod ord">
          <ac:chgData name="Severson, Annette" userId="199f3c28-b733-4b36-8b0e-b7eb6984ff94" providerId="ADAL" clId="{6C33BF44-7AEB-428D-A32F-F89BEF575547}" dt="2024-07-10T15:34:04.410" v="2" actId="6264"/>
          <ac:spMkLst>
            <pc:docMk/>
            <pc:sldMk cId="287417011" sldId="257"/>
            <ac:spMk id="11" creationId="{1156A20D-B291-4F39-CA17-B38417C1525F}"/>
          </ac:spMkLst>
        </pc:spChg>
        <pc:spChg chg="add mod ord">
          <ac:chgData name="Severson, Annette" userId="199f3c28-b733-4b36-8b0e-b7eb6984ff94" providerId="ADAL" clId="{6C33BF44-7AEB-428D-A32F-F89BEF575547}" dt="2024-07-10T15:34:04.410" v="2" actId="6264"/>
          <ac:spMkLst>
            <pc:docMk/>
            <pc:sldMk cId="287417011" sldId="257"/>
            <ac:spMk id="12" creationId="{7D2562FD-C117-C114-227C-F487E16FD294}"/>
          </ac:spMkLst>
        </pc:spChg>
        <pc:picChg chg="mod ord">
          <ac:chgData name="Severson, Annette" userId="199f3c28-b733-4b36-8b0e-b7eb6984ff94" providerId="ADAL" clId="{6C33BF44-7AEB-428D-A32F-F89BEF575547}" dt="2024-07-10T15:34:04.410" v="2" actId="6264"/>
          <ac:picMkLst>
            <pc:docMk/>
            <pc:sldMk cId="287417011" sldId="257"/>
            <ac:picMk id="8" creationId="{259DEE1A-7425-27A8-93FC-7962E34A524D}"/>
          </ac:picMkLst>
        </pc:picChg>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pChg chg="mod ord">
          <ac:chgData name="Severson, Annette" userId="199f3c28-b733-4b36-8b0e-b7eb6984ff94" providerId="ADAL" clId="{6C33BF44-7AEB-428D-A32F-F89BEF575547}" dt="2024-07-10T15:34:06.037" v="3" actId="6264"/>
          <ac:spMkLst>
            <pc:docMk/>
            <pc:sldMk cId="691128877" sldId="5146"/>
            <ac:spMk id="2" creationId="{7348A68E-3051-25F1-4714-F22134E2BB7A}"/>
          </ac:spMkLst>
        </pc:spChg>
        <pc:spChg chg="mod ord">
          <ac:chgData name="Severson, Annette" userId="199f3c28-b733-4b36-8b0e-b7eb6984ff94" providerId="ADAL" clId="{6C33BF44-7AEB-428D-A32F-F89BEF575547}" dt="2024-07-10T15:34:06.097" v="4" actId="27636"/>
          <ac:spMkLst>
            <pc:docMk/>
            <pc:sldMk cId="691128877" sldId="5146"/>
            <ac:spMk id="3" creationId="{BD861B8E-F713-048E-3B98-DD647109391E}"/>
          </ac:spMkLst>
        </pc:spChg>
        <pc:spChg chg="add del mod">
          <ac:chgData name="Severson, Annette" userId="199f3c28-b733-4b36-8b0e-b7eb6984ff94" providerId="ADAL" clId="{6C33BF44-7AEB-428D-A32F-F89BEF575547}" dt="2024-07-10T15:34:06.037" v="3" actId="6264"/>
          <ac:spMkLst>
            <pc:docMk/>
            <pc:sldMk cId="691128877" sldId="5146"/>
            <ac:spMk id="4" creationId="{4EB6B2E6-E699-C2CB-CFAB-590A5A9F4715}"/>
          </ac:spMkLst>
        </pc:spChg>
        <pc:spChg chg="mod ord">
          <ac:chgData name="Severson, Annette" userId="199f3c28-b733-4b36-8b0e-b7eb6984ff94" providerId="ADAL" clId="{6C33BF44-7AEB-428D-A32F-F89BEF575547}" dt="2024-07-10T15:34:06.037" v="3" actId="6264"/>
          <ac:spMkLst>
            <pc:docMk/>
            <pc:sldMk cId="691128877" sldId="5146"/>
            <ac:spMk id="5" creationId="{77612EB9-7AED-AFCB-FFBB-D2A2EA50E92B}"/>
          </ac:spMkLst>
        </pc:spChg>
        <pc:spChg chg="mod ord">
          <ac:chgData name="Severson, Annette" userId="199f3c28-b733-4b36-8b0e-b7eb6984ff94" providerId="ADAL" clId="{6C33BF44-7AEB-428D-A32F-F89BEF575547}" dt="2024-07-10T15:34:06.037" v="3" actId="6264"/>
          <ac:spMkLst>
            <pc:docMk/>
            <pc:sldMk cId="691128877" sldId="5146"/>
            <ac:spMk id="6" creationId="{EC685D2A-FFE4-2D39-540F-2C3984D390D1}"/>
          </ac:spMkLst>
        </pc:spChg>
        <pc:spChg chg="mod ord">
          <ac:chgData name="Severson, Annette" userId="199f3c28-b733-4b36-8b0e-b7eb6984ff94" providerId="ADAL" clId="{6C33BF44-7AEB-428D-A32F-F89BEF575547}" dt="2024-07-10T15:34:06.037" v="3" actId="6264"/>
          <ac:spMkLst>
            <pc:docMk/>
            <pc:sldMk cId="691128877" sldId="5146"/>
            <ac:spMk id="7" creationId="{1F907C6B-3424-BED3-12D8-AD6B9993B75E}"/>
          </ac:spMkLst>
        </pc:spChg>
        <pc:spChg chg="add del mod">
          <ac:chgData name="Severson, Annette" userId="199f3c28-b733-4b36-8b0e-b7eb6984ff94" providerId="ADAL" clId="{6C33BF44-7AEB-428D-A32F-F89BEF575547}" dt="2024-07-10T15:34:06.037" v="3" actId="6264"/>
          <ac:spMkLst>
            <pc:docMk/>
            <pc:sldMk cId="691128877" sldId="5146"/>
            <ac:spMk id="8" creationId="{554C169E-8515-548F-C896-E50494495D46}"/>
          </ac:spMkLst>
        </pc:spChg>
        <pc:spChg chg="add del mod">
          <ac:chgData name="Severson, Annette" userId="199f3c28-b733-4b36-8b0e-b7eb6984ff94" providerId="ADAL" clId="{6C33BF44-7AEB-428D-A32F-F89BEF575547}" dt="2024-07-10T15:34:06.037" v="3" actId="6264"/>
          <ac:spMkLst>
            <pc:docMk/>
            <pc:sldMk cId="691128877" sldId="5146"/>
            <ac:spMk id="9" creationId="{0557E54E-4E3A-40AC-A89D-13DC754E0284}"/>
          </ac:spMkLst>
        </pc:spChg>
        <pc:spChg chg="add del mod">
          <ac:chgData name="Severson, Annette" userId="199f3c28-b733-4b36-8b0e-b7eb6984ff94" providerId="ADAL" clId="{6C33BF44-7AEB-428D-A32F-F89BEF575547}" dt="2024-07-10T15:34:06.037" v="3" actId="6264"/>
          <ac:spMkLst>
            <pc:docMk/>
            <pc:sldMk cId="691128877" sldId="5146"/>
            <ac:spMk id="10" creationId="{9ECA852F-8FA7-B007-91BE-8D9D395F8A6E}"/>
          </ac:spMkLst>
        </pc:spChg>
        <pc:spChg chg="add del mod">
          <ac:chgData name="Severson, Annette" userId="199f3c28-b733-4b36-8b0e-b7eb6984ff94" providerId="ADAL" clId="{6C33BF44-7AEB-428D-A32F-F89BEF575547}" dt="2024-07-10T15:34:06.037" v="3" actId="6264"/>
          <ac:spMkLst>
            <pc:docMk/>
            <pc:sldMk cId="691128877" sldId="5146"/>
            <ac:spMk id="11" creationId="{849F9EA6-9294-5612-0924-264E0A44D5FC}"/>
          </ac:spMkLst>
        </pc:spChg>
        <pc:spChg chg="add mod ord">
          <ac:chgData name="Severson, Annette" userId="199f3c28-b733-4b36-8b0e-b7eb6984ff94" providerId="ADAL" clId="{6C33BF44-7AEB-428D-A32F-F89BEF575547}" dt="2024-07-10T15:34:06.037" v="3" actId="6264"/>
          <ac:spMkLst>
            <pc:docMk/>
            <pc:sldMk cId="691128877" sldId="5146"/>
            <ac:spMk id="12" creationId="{92BCA664-D9E8-1C68-0C90-DB443D44BC58}"/>
          </ac:spMkLst>
        </pc:spChg>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pChg chg="mod">
          <ac:chgData name="Slutzky, Collin" userId="S::slutzky_c@cde.state.co.us::21f7fb5c-490d-42a4-8741-4ce78a53b03a" providerId="AD" clId="Web-{ABC30ED7-9CB5-13FF-C2BD-100B1235A6BF}" dt="2024-07-17T19:17:13.774" v="16" actId="14100"/>
          <ac:spMkLst>
            <pc:docMk/>
            <pc:sldMk cId="1118867174" sldId="5275"/>
            <ac:spMk id="3" creationId="{BD733E22-1F82-7B3B-A6D3-6CC1761B825B}"/>
          </ac:spMkLst>
        </pc:spChg>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pChg chg="mod">
          <ac:chgData name="Slutzky, Collin" userId="S::slutzky_c@cde.state.co.us::21f7fb5c-490d-42a4-8741-4ce78a53b03a" providerId="AD" clId="Web-{ABC30ED7-9CB5-13FF-C2BD-100B1235A6BF}" dt="2024-07-17T19:16:22.757" v="10" actId="20577"/>
          <ac:spMkLst>
            <pc:docMk/>
            <pc:sldMk cId="2365850526" sldId="5312"/>
            <ac:spMk id="2" creationId="{E5D3A3BC-C3C5-ED57-84AB-C43489AE16AB}"/>
          </ac:spMkLst>
        </pc:spChg>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sldMasterChg chg="addSldLayout">
        <pc:chgData name="Slutzky, Collin" userId="S::slutzky_c@cde.state.co.us::21f7fb5c-490d-42a4-8741-4ce78a53b03a" providerId="AD" clId="Web-{ABC30ED7-9CB5-13FF-C2BD-100B1235A6BF}" dt="2024-07-17T19:15:27.757" v="3"/>
        <pc:sldMasterMkLst>
          <pc:docMk/>
          <pc:sldMasterMk cId="2150711039" sldId="2147483676"/>
        </pc:sldMasterMkLst>
        <pc:sldLayoutChg chg="add">
          <pc:chgData name="Slutzky, Collin" userId="S::slutzky_c@cde.state.co.us::21f7fb5c-490d-42a4-8741-4ce78a53b03a" providerId="AD" clId="Web-{ABC30ED7-9CB5-13FF-C2BD-100B1235A6BF}" dt="2024-07-17T19:15:27.757" v="3"/>
          <pc:sldLayoutMkLst>
            <pc:docMk/>
            <pc:sldMasterMk cId="2150711039" sldId="2147483676"/>
            <pc:sldLayoutMk cId="3868665527" sldId="2147483709"/>
          </pc:sldLayoutMkLst>
        </pc:sldLayoutChg>
      </pc:sldMaster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2:33:48.024" v="21" actId="20577"/>
        <pc:sldMkLst>
          <pc:docMk/>
          <pc:sldMk cId="1212467416" sldId="261"/>
        </pc:sldMkLst>
        <pc:graphicFrameChg chg="modGraphic">
          <ac:chgData name="Ward, Reagan" userId="27291eb4-8241-4961-9e69-8c66e34cc5b0" providerId="ADAL" clId="{9840606A-E720-49AE-8D8C-929AE756E0F9}" dt="2024-07-17T12:33:48.024" v="21"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9840606A-E720-49AE-8D8C-929AE756E0F9}" dt="2024-07-18T13:39:26.815" v="828" actId="14826"/>
        <pc:sldMkLst>
          <pc:docMk/>
          <pc:sldMk cId="3717000822" sldId="280"/>
        </pc:sldMkLst>
        <pc:graphicFrameChg chg="mod modGraphic">
          <ac:chgData name="Ward, Reagan" userId="27291eb4-8241-4961-9e69-8c66e34cc5b0" providerId="ADAL" clId="{9840606A-E720-49AE-8D8C-929AE756E0F9}" dt="2024-07-18T13:36:00.224" v="822" actId="14100"/>
          <ac:graphicFrameMkLst>
            <pc:docMk/>
            <pc:sldMk cId="3717000822" sldId="280"/>
            <ac:graphicFrameMk id="12" creationId="{1AA09EE0-7419-6ED5-4AA1-CC9009509570}"/>
          </ac:graphicFrameMkLst>
        </pc:graphicFrameChg>
        <pc:picChg chg="mod">
          <ac:chgData name="Ward, Reagan" userId="27291eb4-8241-4961-9e69-8c66e34cc5b0" providerId="ADAL" clId="{9840606A-E720-49AE-8D8C-929AE756E0F9}" dt="2024-07-18T13:39:26.815" v="828" actId="14826"/>
          <ac:picMkLst>
            <pc:docMk/>
            <pc:sldMk cId="3717000822" sldId="280"/>
            <ac:picMk id="4" creationId="{01A46CF0-93FC-0F57-08AB-2C33C5DB812D}"/>
          </ac:picMkLst>
        </pc:picChg>
      </pc:sldChg>
      <pc:sldChg chg="del">
        <pc:chgData name="Ward, Reagan" userId="27291eb4-8241-4961-9e69-8c66e34cc5b0" providerId="ADAL" clId="{9840606A-E720-49AE-8D8C-929AE756E0F9}" dt="2024-07-17T12:34:48.865" v="23" actId="47"/>
        <pc:sldMkLst>
          <pc:docMk/>
          <pc:sldMk cId="4006630429" sldId="282"/>
        </pc:sldMkLst>
      </pc:sldChg>
      <pc:sldChg chg="modSp mod">
        <pc:chgData name="Ward, Reagan" userId="27291eb4-8241-4961-9e69-8c66e34cc5b0" providerId="ADAL" clId="{9840606A-E720-49AE-8D8C-929AE756E0F9}" dt="2024-07-17T19:22:16.557" v="478" actId="962"/>
        <pc:sldMkLst>
          <pc:docMk/>
          <pc:sldMk cId="3285076560" sldId="2178"/>
        </pc:sldMkLst>
        <pc:spChg chg="mod">
          <ac:chgData name="Ward, Reagan" userId="27291eb4-8241-4961-9e69-8c66e34cc5b0" providerId="ADAL" clId="{9840606A-E720-49AE-8D8C-929AE756E0F9}" dt="2024-07-17T19:22:16.557" v="478" actId="962"/>
          <ac:spMkLst>
            <pc:docMk/>
            <pc:sldMk cId="3285076560" sldId="2178"/>
            <ac:spMk id="3" creationId="{7BBD7C23-8997-4DDA-8F62-AB4759CFBB5D}"/>
          </ac:spMkLst>
        </pc:spChg>
        <pc:spChg chg="ord">
          <ac:chgData name="Ward, Reagan" userId="27291eb4-8241-4961-9e69-8c66e34cc5b0" providerId="ADAL" clId="{9840606A-E720-49AE-8D8C-929AE756E0F9}" dt="2024-07-17T19:21:58.604" v="474" actId="13244"/>
          <ac:spMkLst>
            <pc:docMk/>
            <pc:sldMk cId="3285076560" sldId="2178"/>
            <ac:spMk id="6" creationId="{11A20E34-FF4B-370D-9AB7-7F3DBEE8D41F}"/>
          </ac:spMkLst>
        </pc:spChg>
        <pc:picChg chg="ord">
          <ac:chgData name="Ward, Reagan" userId="27291eb4-8241-4961-9e69-8c66e34cc5b0" providerId="ADAL" clId="{9840606A-E720-49AE-8D8C-929AE756E0F9}" dt="2024-07-17T19:22:00.591" v="475" actId="13244"/>
          <ac:picMkLst>
            <pc:docMk/>
            <pc:sldMk cId="3285076560" sldId="2178"/>
            <ac:picMk id="10" creationId="{A16EA06C-A629-5BCB-952E-5B81EE1AF664}"/>
          </ac:picMkLst>
        </pc:picChg>
      </pc:sldChg>
      <pc:sldChg chg="modSp mod">
        <pc:chgData name="Ward, Reagan" userId="27291eb4-8241-4961-9e69-8c66e34cc5b0" providerId="ADAL" clId="{9840606A-E720-49AE-8D8C-929AE756E0F9}" dt="2024-07-17T12:44:50.148" v="426" actId="20577"/>
        <pc:sldMkLst>
          <pc:docMk/>
          <pc:sldMk cId="3227145924" sldId="5097"/>
        </pc:sldMkLst>
        <pc:graphicFrameChg chg="modGraphic">
          <ac:chgData name="Ward, Reagan" userId="27291eb4-8241-4961-9e69-8c66e34cc5b0" providerId="ADAL" clId="{9840606A-E720-49AE-8D8C-929AE756E0F9}" dt="2024-07-17T12:44:50.148" v="426"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9840606A-E720-49AE-8D8C-929AE756E0F9}" dt="2024-07-17T12:37:30.600" v="143" actId="20577"/>
        <pc:sldMkLst>
          <pc:docMk/>
          <pc:sldMk cId="1037917088" sldId="5098"/>
        </pc:sldMkLst>
        <pc:graphicFrameChg chg="mod modGraphic">
          <ac:chgData name="Ward, Reagan" userId="27291eb4-8241-4961-9e69-8c66e34cc5b0" providerId="ADAL" clId="{9840606A-E720-49AE-8D8C-929AE756E0F9}" dt="2024-07-17T12:37:30.600" v="143" actId="20577"/>
          <ac:graphicFrameMkLst>
            <pc:docMk/>
            <pc:sldMk cId="1037917088" sldId="5098"/>
            <ac:graphicFrameMk id="5" creationId="{5E4612F7-68C6-57CA-E918-38EF641F73CF}"/>
          </ac:graphicFrameMkLst>
        </pc:graphicFrameChg>
      </pc:sldChg>
      <pc:sldChg chg="modSp add mod">
        <pc:chgData name="Ward, Reagan" userId="27291eb4-8241-4961-9e69-8c66e34cc5b0" providerId="ADAL" clId="{9840606A-E720-49AE-8D8C-929AE756E0F9}" dt="2024-07-17T12:42:28.302" v="395" actId="14734"/>
        <pc:sldMkLst>
          <pc:docMk/>
          <pc:sldMk cId="26054774" sldId="5413"/>
        </pc:sldMkLst>
        <pc:graphicFrameChg chg="modGraphic">
          <ac:chgData name="Ward, Reagan" userId="27291eb4-8241-4961-9e69-8c66e34cc5b0" providerId="ADAL" clId="{9840606A-E720-49AE-8D8C-929AE756E0F9}" dt="2024-07-17T12:42:28.302" v="395" actId="14734"/>
          <ac:graphicFrameMkLst>
            <pc:docMk/>
            <pc:sldMk cId="26054774" sldId="5413"/>
            <ac:graphicFrameMk id="5" creationId="{5E4612F7-68C6-57CA-E918-38EF641F73CF}"/>
          </ac:graphicFrameMkLst>
        </pc:graphicFrameChg>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pChg chg="mod">
          <ac:chgData name="Ward, Reagan" userId="27291eb4-8241-4961-9e69-8c66e34cc5b0" providerId="ADAL" clId="{9840606A-E720-49AE-8D8C-929AE756E0F9}" dt="2024-07-17T19:20:47.254" v="464" actId="962"/>
          <ac:spMkLst>
            <pc:docMk/>
            <pc:sldMk cId="1896735902" sldId="5469"/>
            <ac:spMk id="2" creationId="{77A71FE4-D523-BABB-1FC5-9EABE0C61217}"/>
          </ac:spMkLst>
        </pc:spChg>
        <pc:spChg chg="ord">
          <ac:chgData name="Ward, Reagan" userId="27291eb4-8241-4961-9e69-8c66e34cc5b0" providerId="ADAL" clId="{9840606A-E720-49AE-8D8C-929AE756E0F9}" dt="2024-07-17T19:20:54.827" v="465" actId="13244"/>
          <ac:spMkLst>
            <pc:docMk/>
            <pc:sldMk cId="1896735902" sldId="5469"/>
            <ac:spMk id="4" creationId="{9CFEE11B-2F0B-A30B-B1A6-292AA647C48B}"/>
          </ac:spMkLst>
        </pc:spChg>
        <pc:spChg chg="mod ord">
          <ac:chgData name="Ward, Reagan" userId="27291eb4-8241-4961-9e69-8c66e34cc5b0" providerId="ADAL" clId="{9840606A-E720-49AE-8D8C-929AE756E0F9}" dt="2024-07-17T19:21:09.441" v="470" actId="962"/>
          <ac:spMkLst>
            <pc:docMk/>
            <pc:sldMk cId="1896735902" sldId="5469"/>
            <ac:spMk id="6" creationId="{9A5EAA8A-15E1-A56B-6C13-92C7F5E2F8B0}"/>
          </ac:spMkLst>
        </pc:spChg>
        <pc:spChg chg="mod">
          <ac:chgData name="Ward, Reagan" userId="27291eb4-8241-4961-9e69-8c66e34cc5b0" providerId="ADAL" clId="{9840606A-E720-49AE-8D8C-929AE756E0F9}" dt="2024-07-17T19:21:08.950" v="468" actId="962"/>
          <ac:spMkLst>
            <pc:docMk/>
            <pc:sldMk cId="1896735902" sldId="5469"/>
            <ac:spMk id="9" creationId="{8357E0B8-81AC-4ED0-D9AE-D47B1A529A8C}"/>
          </ac:spMkLst>
        </pc:spChg>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pChg chg="add del mod">
          <ac:chgData name="Ward, Reagan" userId="27291eb4-8241-4961-9e69-8c66e34cc5b0" providerId="ADAL" clId="{9840606A-E720-49AE-8D8C-929AE756E0F9}" dt="2024-07-17T12:46:06.920" v="443" actId="6549"/>
          <ac:spMkLst>
            <pc:docMk/>
            <pc:sldMk cId="3224510367" sldId="5508"/>
            <ac:spMk id="2" creationId="{BA5C7D90-F024-E25A-8BEB-74E7F84DBB0A}"/>
          </ac:spMkLst>
        </pc:spChg>
        <pc:spChg chg="add del mod">
          <ac:chgData name="Ward, Reagan" userId="27291eb4-8241-4961-9e69-8c66e34cc5b0" providerId="ADAL" clId="{9840606A-E720-49AE-8D8C-929AE756E0F9}" dt="2024-07-17T12:45:18.392" v="427" actId="6264"/>
          <ac:spMkLst>
            <pc:docMk/>
            <pc:sldMk cId="3224510367" sldId="5508"/>
            <ac:spMk id="3" creationId="{5BBE9048-48A0-118A-8490-1BC7A18B5415}"/>
          </ac:spMkLst>
        </pc:spChg>
        <pc:spChg chg="mod ord">
          <ac:chgData name="Ward, Reagan" userId="27291eb4-8241-4961-9e69-8c66e34cc5b0" providerId="ADAL" clId="{9840606A-E720-49AE-8D8C-929AE756E0F9}" dt="2024-07-17T12:46:05.793" v="441" actId="6264"/>
          <ac:spMkLst>
            <pc:docMk/>
            <pc:sldMk cId="3224510367" sldId="5508"/>
            <ac:spMk id="4" creationId="{D0830EAC-FB68-23B9-2E70-EE7B5A0825A8}"/>
          </ac:spMkLst>
        </pc:spChg>
        <pc:spChg chg="mod ord">
          <ac:chgData name="Ward, Reagan" userId="27291eb4-8241-4961-9e69-8c66e34cc5b0" providerId="ADAL" clId="{9840606A-E720-49AE-8D8C-929AE756E0F9}" dt="2024-07-17T12:46:05.793" v="441" actId="6264"/>
          <ac:spMkLst>
            <pc:docMk/>
            <pc:sldMk cId="3224510367" sldId="5508"/>
            <ac:spMk id="5" creationId="{470750BE-39D7-3CB7-2A3A-838DFB659F1E}"/>
          </ac:spMkLst>
        </pc:spChg>
        <pc:spChg chg="mod ord">
          <ac:chgData name="Ward, Reagan" userId="27291eb4-8241-4961-9e69-8c66e34cc5b0" providerId="ADAL" clId="{9840606A-E720-49AE-8D8C-929AE756E0F9}" dt="2024-07-17T12:46:05.793" v="441" actId="6264"/>
          <ac:spMkLst>
            <pc:docMk/>
            <pc:sldMk cId="3224510367" sldId="5508"/>
            <ac:spMk id="6" creationId="{6830CC07-B20E-26DD-4E6E-5D4DFAF184F5}"/>
          </ac:spMkLst>
        </pc:spChg>
        <pc:spChg chg="mod ord">
          <ac:chgData name="Ward, Reagan" userId="27291eb4-8241-4961-9e69-8c66e34cc5b0" providerId="ADAL" clId="{9840606A-E720-49AE-8D8C-929AE756E0F9}" dt="2024-07-17T12:46:05.793" v="441" actId="6264"/>
          <ac:spMkLst>
            <pc:docMk/>
            <pc:sldMk cId="3224510367" sldId="5508"/>
            <ac:spMk id="7" creationId="{9E0B5068-C35B-2EF4-93D4-09BCA09408A2}"/>
          </ac:spMkLst>
        </pc:spChg>
        <pc:spChg chg="mod ord">
          <ac:chgData name="Ward, Reagan" userId="27291eb4-8241-4961-9e69-8c66e34cc5b0" providerId="ADAL" clId="{9840606A-E720-49AE-8D8C-929AE756E0F9}" dt="2024-07-17T12:46:05.793" v="441" actId="6264"/>
          <ac:spMkLst>
            <pc:docMk/>
            <pc:sldMk cId="3224510367" sldId="5508"/>
            <ac:spMk id="8" creationId="{17E9B64D-6E89-6B54-E177-52982FC3E644}"/>
          </ac:spMkLst>
        </pc:spChg>
        <pc:spChg chg="add del mod">
          <ac:chgData name="Ward, Reagan" userId="27291eb4-8241-4961-9e69-8c66e34cc5b0" providerId="ADAL" clId="{9840606A-E720-49AE-8D8C-929AE756E0F9}" dt="2024-07-17T12:45:18.392" v="427" actId="6264"/>
          <ac:spMkLst>
            <pc:docMk/>
            <pc:sldMk cId="3224510367" sldId="5508"/>
            <ac:spMk id="9" creationId="{504BA2F0-47DA-51E4-154E-6EFCD8F5B64A}"/>
          </ac:spMkLst>
        </pc:spChg>
        <pc:spChg chg="add del mod">
          <ac:chgData name="Ward, Reagan" userId="27291eb4-8241-4961-9e69-8c66e34cc5b0" providerId="ADAL" clId="{9840606A-E720-49AE-8D8C-929AE756E0F9}" dt="2024-07-17T12:45:18.392" v="427" actId="6264"/>
          <ac:spMkLst>
            <pc:docMk/>
            <pc:sldMk cId="3224510367" sldId="5508"/>
            <ac:spMk id="10" creationId="{1D3FB645-3B5D-1853-B63B-EE71AB6A2517}"/>
          </ac:spMkLst>
        </pc:spChg>
        <pc:spChg chg="add del mod">
          <ac:chgData name="Ward, Reagan" userId="27291eb4-8241-4961-9e69-8c66e34cc5b0" providerId="ADAL" clId="{9840606A-E720-49AE-8D8C-929AE756E0F9}" dt="2024-07-17T12:45:18.392" v="427" actId="6264"/>
          <ac:spMkLst>
            <pc:docMk/>
            <pc:sldMk cId="3224510367" sldId="5508"/>
            <ac:spMk id="11" creationId="{4531F792-0C92-C781-CA46-E4A1B30A6840}"/>
          </ac:spMkLst>
        </pc:spChg>
        <pc:spChg chg="add del mod">
          <ac:chgData name="Ward, Reagan" userId="27291eb4-8241-4961-9e69-8c66e34cc5b0" providerId="ADAL" clId="{9840606A-E720-49AE-8D8C-929AE756E0F9}" dt="2024-07-17T12:45:18.392" v="427" actId="6264"/>
          <ac:spMkLst>
            <pc:docMk/>
            <pc:sldMk cId="3224510367" sldId="5508"/>
            <ac:spMk id="12" creationId="{F11B7A76-030C-6A5A-4114-C936DDEAE675}"/>
          </ac:spMkLst>
        </pc:spChg>
        <pc:spChg chg="add del mod">
          <ac:chgData name="Ward, Reagan" userId="27291eb4-8241-4961-9e69-8c66e34cc5b0" providerId="ADAL" clId="{9840606A-E720-49AE-8D8C-929AE756E0F9}" dt="2024-07-17T12:46:05.793" v="441" actId="6264"/>
          <ac:spMkLst>
            <pc:docMk/>
            <pc:sldMk cId="3224510367" sldId="5508"/>
            <ac:spMk id="13" creationId="{66D03BCC-07E1-C921-DF4D-C4B92CADFC0C}"/>
          </ac:spMkLst>
        </pc:spChg>
        <pc:spChg chg="add del mod">
          <ac:chgData name="Ward, Reagan" userId="27291eb4-8241-4961-9e69-8c66e34cc5b0" providerId="ADAL" clId="{9840606A-E720-49AE-8D8C-929AE756E0F9}" dt="2024-07-17T12:46:05.793" v="441" actId="6264"/>
          <ac:spMkLst>
            <pc:docMk/>
            <pc:sldMk cId="3224510367" sldId="5508"/>
            <ac:spMk id="14" creationId="{F2F411EB-0534-3142-E563-DCCA3345D8F0}"/>
          </ac:spMkLst>
        </pc:spChg>
        <pc:spChg chg="add del mod">
          <ac:chgData name="Ward, Reagan" userId="27291eb4-8241-4961-9e69-8c66e34cc5b0" providerId="ADAL" clId="{9840606A-E720-49AE-8D8C-929AE756E0F9}" dt="2024-07-17T12:46:05.793" v="441" actId="6264"/>
          <ac:spMkLst>
            <pc:docMk/>
            <pc:sldMk cId="3224510367" sldId="5508"/>
            <ac:spMk id="15" creationId="{264F3365-ABA2-2EF0-B2EE-DB61B2C95163}"/>
          </ac:spMkLst>
        </pc:spChg>
        <pc:spChg chg="add del mod">
          <ac:chgData name="Ward, Reagan" userId="27291eb4-8241-4961-9e69-8c66e34cc5b0" providerId="ADAL" clId="{9840606A-E720-49AE-8D8C-929AE756E0F9}" dt="2024-07-17T12:46:05.793" v="441" actId="6264"/>
          <ac:spMkLst>
            <pc:docMk/>
            <pc:sldMk cId="3224510367" sldId="5508"/>
            <ac:spMk id="16" creationId="{6BE42BD3-2BC7-8D05-3730-F3D50DE7C008}"/>
          </ac:spMkLst>
        </pc:spChg>
        <pc:spChg chg="add del mod">
          <ac:chgData name="Ward, Reagan" userId="27291eb4-8241-4961-9e69-8c66e34cc5b0" providerId="ADAL" clId="{9840606A-E720-49AE-8D8C-929AE756E0F9}" dt="2024-07-17T12:46:05.793" v="441" actId="6264"/>
          <ac:spMkLst>
            <pc:docMk/>
            <pc:sldMk cId="3224510367" sldId="5508"/>
            <ac:spMk id="17" creationId="{E72ACF4C-497A-4DD9-8567-415C000EE402}"/>
          </ac:spMkLst>
        </pc:spChg>
        <pc:spChg chg="add del">
          <ac:chgData name="Ward, Reagan" userId="27291eb4-8241-4961-9e69-8c66e34cc5b0" providerId="ADAL" clId="{9840606A-E720-49AE-8D8C-929AE756E0F9}" dt="2024-07-17T12:46:03.860" v="439" actId="22"/>
          <ac:spMkLst>
            <pc:docMk/>
            <pc:sldMk cId="3224510367" sldId="5508"/>
            <ac:spMk id="19" creationId="{D2D23EB4-CF71-6979-5EEA-2E968AD410A2}"/>
          </ac:spMkLst>
        </pc:spChg>
      </pc:sldChg>
      <pc:sldChg chg="addSp delSp modSp del mod chgLayout">
        <pc:chgData name="Ward, Reagan" userId="27291eb4-8241-4961-9e69-8c66e34cc5b0" providerId="ADAL" clId="{9840606A-E720-49AE-8D8C-929AE756E0F9}" dt="2024-07-17T12:47:16.895" v="457" actId="47"/>
        <pc:sldMkLst>
          <pc:docMk/>
          <pc:sldMk cId="1183411577" sldId="5509"/>
        </pc:sldMkLst>
        <pc:spChg chg="add del mod">
          <ac:chgData name="Ward, Reagan" userId="27291eb4-8241-4961-9e69-8c66e34cc5b0" providerId="ADAL" clId="{9840606A-E720-49AE-8D8C-929AE756E0F9}" dt="2024-07-17T12:45:30.590" v="429" actId="6264"/>
          <ac:spMkLst>
            <pc:docMk/>
            <pc:sldMk cId="1183411577" sldId="5509"/>
            <ac:spMk id="3" creationId="{8AC46C70-6ADE-230C-783F-A3C1F5B27475}"/>
          </ac:spMkLst>
        </pc:spChg>
        <pc:spChg chg="mod ord">
          <ac:chgData name="Ward, Reagan" userId="27291eb4-8241-4961-9e69-8c66e34cc5b0" providerId="ADAL" clId="{9840606A-E720-49AE-8D8C-929AE756E0F9}" dt="2024-07-17T12:45:30.590" v="429" actId="6264"/>
          <ac:spMkLst>
            <pc:docMk/>
            <pc:sldMk cId="1183411577" sldId="5509"/>
            <ac:spMk id="4" creationId="{D0830EAC-FB68-23B9-2E70-EE7B5A0825A8}"/>
          </ac:spMkLst>
        </pc:spChg>
        <pc:spChg chg="mod ord">
          <ac:chgData name="Ward, Reagan" userId="27291eb4-8241-4961-9e69-8c66e34cc5b0" providerId="ADAL" clId="{9840606A-E720-49AE-8D8C-929AE756E0F9}" dt="2024-07-17T12:45:30.590" v="429" actId="6264"/>
          <ac:spMkLst>
            <pc:docMk/>
            <pc:sldMk cId="1183411577" sldId="5509"/>
            <ac:spMk id="5" creationId="{470750BE-39D7-3CB7-2A3A-838DFB659F1E}"/>
          </ac:spMkLst>
        </pc:spChg>
        <pc:spChg chg="mod ord">
          <ac:chgData name="Ward, Reagan" userId="27291eb4-8241-4961-9e69-8c66e34cc5b0" providerId="ADAL" clId="{9840606A-E720-49AE-8D8C-929AE756E0F9}" dt="2024-07-17T12:45:30.590" v="429" actId="6264"/>
          <ac:spMkLst>
            <pc:docMk/>
            <pc:sldMk cId="1183411577" sldId="5509"/>
            <ac:spMk id="6" creationId="{6830CC07-B20E-26DD-4E6E-5D4DFAF184F5}"/>
          </ac:spMkLst>
        </pc:spChg>
        <pc:spChg chg="mod ord">
          <ac:chgData name="Ward, Reagan" userId="27291eb4-8241-4961-9e69-8c66e34cc5b0" providerId="ADAL" clId="{9840606A-E720-49AE-8D8C-929AE756E0F9}" dt="2024-07-17T12:45:30.590" v="429" actId="6264"/>
          <ac:spMkLst>
            <pc:docMk/>
            <pc:sldMk cId="1183411577" sldId="5509"/>
            <ac:spMk id="7" creationId="{9E0B5068-C35B-2EF4-93D4-09BCA09408A2}"/>
          </ac:spMkLst>
        </pc:spChg>
        <pc:spChg chg="mod ord">
          <ac:chgData name="Ward, Reagan" userId="27291eb4-8241-4961-9e69-8c66e34cc5b0" providerId="ADAL" clId="{9840606A-E720-49AE-8D8C-929AE756E0F9}" dt="2024-07-17T12:45:30.590" v="429" actId="6264"/>
          <ac:spMkLst>
            <pc:docMk/>
            <pc:sldMk cId="1183411577" sldId="5509"/>
            <ac:spMk id="8" creationId="{17E9B64D-6E89-6B54-E177-52982FC3E644}"/>
          </ac:spMkLst>
        </pc:spChg>
        <pc:spChg chg="add del mod">
          <ac:chgData name="Ward, Reagan" userId="27291eb4-8241-4961-9e69-8c66e34cc5b0" providerId="ADAL" clId="{9840606A-E720-49AE-8D8C-929AE756E0F9}" dt="2024-07-17T12:45:30.590" v="429" actId="6264"/>
          <ac:spMkLst>
            <pc:docMk/>
            <pc:sldMk cId="1183411577" sldId="5509"/>
            <ac:spMk id="9" creationId="{283AC8E3-33F8-5898-629E-C940CAC1C891}"/>
          </ac:spMkLst>
        </pc:spChg>
        <pc:spChg chg="add del mod">
          <ac:chgData name="Ward, Reagan" userId="27291eb4-8241-4961-9e69-8c66e34cc5b0" providerId="ADAL" clId="{9840606A-E720-49AE-8D8C-929AE756E0F9}" dt="2024-07-17T12:45:30.590" v="429" actId="6264"/>
          <ac:spMkLst>
            <pc:docMk/>
            <pc:sldMk cId="1183411577" sldId="5509"/>
            <ac:spMk id="10" creationId="{D829CA08-96F9-6F6E-0EBF-FD531A07752D}"/>
          </ac:spMkLst>
        </pc:spChg>
        <pc:spChg chg="add del mod">
          <ac:chgData name="Ward, Reagan" userId="27291eb4-8241-4961-9e69-8c66e34cc5b0" providerId="ADAL" clId="{9840606A-E720-49AE-8D8C-929AE756E0F9}" dt="2024-07-17T12:45:30.590" v="429" actId="6264"/>
          <ac:spMkLst>
            <pc:docMk/>
            <pc:sldMk cId="1183411577" sldId="5509"/>
            <ac:spMk id="11" creationId="{F84E2182-662C-6C9C-F595-6D86F41BDF62}"/>
          </ac:spMkLst>
        </pc:spChg>
        <pc:spChg chg="add del mod">
          <ac:chgData name="Ward, Reagan" userId="27291eb4-8241-4961-9e69-8c66e34cc5b0" providerId="ADAL" clId="{9840606A-E720-49AE-8D8C-929AE756E0F9}" dt="2024-07-17T12:45:30.590" v="429" actId="6264"/>
          <ac:spMkLst>
            <pc:docMk/>
            <pc:sldMk cId="1183411577" sldId="5509"/>
            <ac:spMk id="12" creationId="{934C95DC-17A6-5FAD-2D19-280135C9D5C0}"/>
          </ac:spMkLst>
        </pc:spChg>
      </pc:sldChg>
      <pc:sldChg chg="modSp mod">
        <pc:chgData name="Ward, Reagan" userId="27291eb4-8241-4961-9e69-8c66e34cc5b0" providerId="ADAL" clId="{9840606A-E720-49AE-8D8C-929AE756E0F9}" dt="2024-07-17T19:21:32.778" v="472" actId="962"/>
        <pc:sldMkLst>
          <pc:docMk/>
          <pc:sldMk cId="3488335527" sldId="5510"/>
        </pc:sldMkLst>
        <pc:spChg chg="mod ord">
          <ac:chgData name="Ward, Reagan" userId="27291eb4-8241-4961-9e69-8c66e34cc5b0" providerId="ADAL" clId="{9840606A-E720-49AE-8D8C-929AE756E0F9}" dt="2024-07-17T19:21:14.315" v="471" actId="13244"/>
          <ac:spMkLst>
            <pc:docMk/>
            <pc:sldMk cId="3488335527" sldId="5510"/>
            <ac:spMk id="8" creationId="{47956583-6712-7513-51AC-74C5C185A350}"/>
          </ac:spMkLst>
        </pc:spChg>
        <pc:picChg chg="mod">
          <ac:chgData name="Ward, Reagan" userId="27291eb4-8241-4961-9e69-8c66e34cc5b0" providerId="ADAL" clId="{9840606A-E720-49AE-8D8C-929AE756E0F9}" dt="2024-07-17T19:21:32.778" v="472" actId="962"/>
          <ac:picMkLst>
            <pc:docMk/>
            <pc:sldMk cId="3488335527" sldId="5510"/>
            <ac:picMk id="7" creationId="{44E88D99-32F1-19D9-9A40-02F90F0AFC13}"/>
          </ac:picMkLst>
        </pc:picChg>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pChg chg="del mod ord">
          <ac:chgData name="Ward, Reagan" userId="27291eb4-8241-4961-9e69-8c66e34cc5b0" providerId="ADAL" clId="{9840606A-E720-49AE-8D8C-929AE756E0F9}" dt="2024-07-17T12:34:58.935" v="26" actId="700"/>
          <ac:spMkLst>
            <pc:docMk/>
            <pc:sldMk cId="1232470663" sldId="5511"/>
            <ac:spMk id="2" creationId="{E84B7AD5-744D-43C7-1D1A-7838DAADE437}"/>
          </ac:spMkLst>
        </pc:spChg>
        <pc:spChg chg="del mod ord">
          <ac:chgData name="Ward, Reagan" userId="27291eb4-8241-4961-9e69-8c66e34cc5b0" providerId="ADAL" clId="{9840606A-E720-49AE-8D8C-929AE756E0F9}" dt="2024-07-17T12:34:58.935" v="26" actId="700"/>
          <ac:spMkLst>
            <pc:docMk/>
            <pc:sldMk cId="1232470663" sldId="5511"/>
            <ac:spMk id="3" creationId="{95CD06E2-0496-A935-9D58-5A92DBE23A34}"/>
          </ac:spMkLst>
        </pc:spChg>
        <pc:spChg chg="mod ord">
          <ac:chgData name="Ward, Reagan" userId="27291eb4-8241-4961-9e69-8c66e34cc5b0" providerId="ADAL" clId="{9840606A-E720-49AE-8D8C-929AE756E0F9}" dt="2024-07-17T12:34:58.935" v="26" actId="700"/>
          <ac:spMkLst>
            <pc:docMk/>
            <pc:sldMk cId="1232470663" sldId="5511"/>
            <ac:spMk id="4" creationId="{8D3B8CAA-FC0E-01A0-0431-3A256E164785}"/>
          </ac:spMkLst>
        </pc:spChg>
        <pc:spChg chg="add mod ord">
          <ac:chgData name="Ward, Reagan" userId="27291eb4-8241-4961-9e69-8c66e34cc5b0" providerId="ADAL" clId="{9840606A-E720-49AE-8D8C-929AE756E0F9}" dt="2024-07-17T12:35:02.209" v="31" actId="20577"/>
          <ac:spMkLst>
            <pc:docMk/>
            <pc:sldMk cId="1232470663" sldId="5511"/>
            <ac:spMk id="5" creationId="{B6CDC3E6-A752-B688-8F1C-9EBFB7DF14A9}"/>
          </ac:spMkLst>
        </pc:spChg>
        <pc:spChg chg="add mod ord">
          <ac:chgData name="Ward, Reagan" userId="27291eb4-8241-4961-9e69-8c66e34cc5b0" providerId="ADAL" clId="{9840606A-E720-49AE-8D8C-929AE756E0F9}" dt="2024-07-17T12:35:05.775" v="45" actId="20577"/>
          <ac:spMkLst>
            <pc:docMk/>
            <pc:sldMk cId="1232470663" sldId="5511"/>
            <ac:spMk id="6" creationId="{5FC025D7-0D85-1169-BB68-26BEB49E154D}"/>
          </ac:spMkLst>
        </pc:spChg>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pChg chg="mod">
          <ac:chgData name="Ward, Reagan" userId="27291eb4-8241-4961-9e69-8c66e34cc5b0" providerId="ADAL" clId="{9840606A-E720-49AE-8D8C-929AE756E0F9}" dt="2024-07-17T12:35:18.190" v="97" actId="20577"/>
          <ac:spMkLst>
            <pc:docMk/>
            <pc:sldMk cId="1491437949" sldId="5512"/>
            <ac:spMk id="2" creationId="{C4EFBF98-AD50-0649-B353-FB9B455C135A}"/>
          </ac:spMkLst>
        </pc:spChg>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pChg chg="del mod ord">
          <ac:chgData name="Ward, Reagan" userId="27291eb4-8241-4961-9e69-8c66e34cc5b0" providerId="ADAL" clId="{9840606A-E720-49AE-8D8C-929AE756E0F9}" dt="2024-07-17T12:35:22.961" v="99" actId="700"/>
          <ac:spMkLst>
            <pc:docMk/>
            <pc:sldMk cId="37509649" sldId="5513"/>
            <ac:spMk id="2" creationId="{97DFC3DB-0638-E4C2-D197-38B545AE820E}"/>
          </ac:spMkLst>
        </pc:spChg>
        <pc:spChg chg="del mod ord">
          <ac:chgData name="Ward, Reagan" userId="27291eb4-8241-4961-9e69-8c66e34cc5b0" providerId="ADAL" clId="{9840606A-E720-49AE-8D8C-929AE756E0F9}" dt="2024-07-17T12:35:22.961" v="99" actId="700"/>
          <ac:spMkLst>
            <pc:docMk/>
            <pc:sldMk cId="37509649" sldId="5513"/>
            <ac:spMk id="3" creationId="{912C7E32-0798-5A91-E58E-8CF7A37E1032}"/>
          </ac:spMkLst>
        </pc:spChg>
        <pc:spChg chg="mod ord">
          <ac:chgData name="Ward, Reagan" userId="27291eb4-8241-4961-9e69-8c66e34cc5b0" providerId="ADAL" clId="{9840606A-E720-49AE-8D8C-929AE756E0F9}" dt="2024-07-17T12:35:39.069" v="101" actId="700"/>
          <ac:spMkLst>
            <pc:docMk/>
            <pc:sldMk cId="37509649" sldId="5513"/>
            <ac:spMk id="4" creationId="{DF3F62A6-7652-1B91-07AD-602372ED1DFA}"/>
          </ac:spMkLst>
        </pc:spChg>
        <pc:spChg chg="add del mod ord">
          <ac:chgData name="Ward, Reagan" userId="27291eb4-8241-4961-9e69-8c66e34cc5b0" providerId="ADAL" clId="{9840606A-E720-49AE-8D8C-929AE756E0F9}" dt="2024-07-17T12:35:39.069" v="101" actId="700"/>
          <ac:spMkLst>
            <pc:docMk/>
            <pc:sldMk cId="37509649" sldId="5513"/>
            <ac:spMk id="5" creationId="{4F01C025-FAEF-9C64-ED8A-696C760E2B01}"/>
          </ac:spMkLst>
        </pc:spChg>
        <pc:spChg chg="add del mod ord">
          <ac:chgData name="Ward, Reagan" userId="27291eb4-8241-4961-9e69-8c66e34cc5b0" providerId="ADAL" clId="{9840606A-E720-49AE-8D8C-929AE756E0F9}" dt="2024-07-17T12:35:39.069" v="101" actId="700"/>
          <ac:spMkLst>
            <pc:docMk/>
            <pc:sldMk cId="37509649" sldId="5513"/>
            <ac:spMk id="6" creationId="{EBA72362-F72A-66DF-8773-77CE27ACDB61}"/>
          </ac:spMkLst>
        </pc:spChg>
        <pc:spChg chg="add del mod ord">
          <ac:chgData name="Ward, Reagan" userId="27291eb4-8241-4961-9e69-8c66e34cc5b0" providerId="ADAL" clId="{9840606A-E720-49AE-8D8C-929AE756E0F9}" dt="2024-07-17T12:35:39.069" v="101" actId="700"/>
          <ac:spMkLst>
            <pc:docMk/>
            <pc:sldMk cId="37509649" sldId="5513"/>
            <ac:spMk id="7" creationId="{1D231763-9056-8D11-62AE-BBCD2C176748}"/>
          </ac:spMkLst>
        </pc:spChg>
        <pc:spChg chg="add del mod ord">
          <ac:chgData name="Ward, Reagan" userId="27291eb4-8241-4961-9e69-8c66e34cc5b0" providerId="ADAL" clId="{9840606A-E720-49AE-8D8C-929AE756E0F9}" dt="2024-07-17T12:35:39.069" v="101" actId="700"/>
          <ac:spMkLst>
            <pc:docMk/>
            <pc:sldMk cId="37509649" sldId="5513"/>
            <ac:spMk id="8" creationId="{2C6FE964-2057-A508-B262-373F5680C9D2}"/>
          </ac:spMkLst>
        </pc:spChg>
        <pc:spChg chg="add mod ord">
          <ac:chgData name="Ward, Reagan" userId="27291eb4-8241-4961-9e69-8c66e34cc5b0" providerId="ADAL" clId="{9840606A-E720-49AE-8D8C-929AE756E0F9}" dt="2024-07-17T12:36:07.375" v="113" actId="20577"/>
          <ac:spMkLst>
            <pc:docMk/>
            <pc:sldMk cId="37509649" sldId="5513"/>
            <ac:spMk id="9" creationId="{79DB37CF-18A6-3DB9-603E-CB2406645DE2}"/>
          </ac:spMkLst>
        </pc:spChg>
        <pc:spChg chg="add mod ord">
          <ac:chgData name="Ward, Reagan" userId="27291eb4-8241-4961-9e69-8c66e34cc5b0" providerId="ADAL" clId="{9840606A-E720-49AE-8D8C-929AE756E0F9}" dt="2024-07-17T12:35:39.133" v="103" actId="27636"/>
          <ac:spMkLst>
            <pc:docMk/>
            <pc:sldMk cId="37509649" sldId="5513"/>
            <ac:spMk id="10" creationId="{24FB8E9F-5A74-BA85-A2E5-21E0595C54CA}"/>
          </ac:spMkLst>
        </pc:spChg>
        <pc:spChg chg="add mod ord">
          <ac:chgData name="Ward, Reagan" userId="27291eb4-8241-4961-9e69-8c66e34cc5b0" providerId="ADAL" clId="{9840606A-E720-49AE-8D8C-929AE756E0F9}" dt="2024-07-17T12:35:39.133" v="102" actId="27636"/>
          <ac:spMkLst>
            <pc:docMk/>
            <pc:sldMk cId="37509649" sldId="5513"/>
            <ac:spMk id="11" creationId="{EEAEC0C5-DBEB-47A2-64A8-4A19C3045C8B}"/>
          </ac:spMkLst>
        </pc:spChg>
        <pc:spChg chg="add del mod ord">
          <ac:chgData name="Ward, Reagan" userId="27291eb4-8241-4961-9e69-8c66e34cc5b0" providerId="ADAL" clId="{9840606A-E720-49AE-8D8C-929AE756E0F9}" dt="2024-07-17T12:36:05.312" v="104"/>
          <ac:spMkLst>
            <pc:docMk/>
            <pc:sldMk cId="37509649" sldId="5513"/>
            <ac:spMk id="12" creationId="{2760EA63-D2AF-ED64-B6C5-8D4909BB1D01}"/>
          </ac:spMkLst>
        </pc:spChg>
        <pc:graphicFrameChg chg="add mod">
          <ac:chgData name="Ward, Reagan" userId="27291eb4-8241-4961-9e69-8c66e34cc5b0" providerId="ADAL" clId="{9840606A-E720-49AE-8D8C-929AE756E0F9}" dt="2024-07-17T12:36:05.312" v="104"/>
          <ac:graphicFrameMkLst>
            <pc:docMk/>
            <pc:sldMk cId="37509649" sldId="5513"/>
            <ac:graphicFrameMk id="13" creationId="{2D9BDC71-99BB-A241-C987-A9DD75DCA489}"/>
          </ac:graphicFrameMkLst>
        </pc:graphicFrameChg>
      </pc:sldChg>
      <pc:sldChg chg="modSp new">
        <pc:chgData name="Ward, Reagan" userId="27291eb4-8241-4961-9e69-8c66e34cc5b0" providerId="ADAL" clId="{9840606A-E720-49AE-8D8C-929AE756E0F9}" dt="2024-07-17T12:47:25.861" v="462" actId="20577"/>
        <pc:sldMkLst>
          <pc:docMk/>
          <pc:sldMk cId="297946087" sldId="5514"/>
        </pc:sldMkLst>
        <pc:spChg chg="mod">
          <ac:chgData name="Ward, Reagan" userId="27291eb4-8241-4961-9e69-8c66e34cc5b0" providerId="ADAL" clId="{9840606A-E720-49AE-8D8C-929AE756E0F9}" dt="2024-07-17T12:47:25.861" v="462" actId="20577"/>
          <ac:spMkLst>
            <pc:docMk/>
            <pc:sldMk cId="297946087" sldId="5514"/>
            <ac:spMk id="2" creationId="{CCB441B4-A720-6ACB-C469-D155E61AC870}"/>
          </ac:spMkLst>
        </pc:spChg>
      </pc:sldChg>
      <pc:sldChg chg="addSp delSp modSp new mod">
        <pc:chgData name="Ward, Reagan" userId="27291eb4-8241-4961-9e69-8c66e34cc5b0" providerId="ADAL" clId="{9840606A-E720-49AE-8D8C-929AE756E0F9}" dt="2024-07-17T12:46:29.348" v="448"/>
        <pc:sldMkLst>
          <pc:docMk/>
          <pc:sldMk cId="2025537005" sldId="5515"/>
        </pc:sldMkLst>
        <pc:spChg chg="mod">
          <ac:chgData name="Ward, Reagan" userId="27291eb4-8241-4961-9e69-8c66e34cc5b0" providerId="ADAL" clId="{9840606A-E720-49AE-8D8C-929AE756E0F9}" dt="2024-07-17T12:46:19.862" v="446"/>
          <ac:spMkLst>
            <pc:docMk/>
            <pc:sldMk cId="2025537005" sldId="5515"/>
            <ac:spMk id="2" creationId="{B2088419-B8D9-FC3B-C7A2-B415F51E7DBC}"/>
          </ac:spMkLst>
        </pc:spChg>
        <pc:spChg chg="mod">
          <ac:chgData name="Ward, Reagan" userId="27291eb4-8241-4961-9e69-8c66e34cc5b0" providerId="ADAL" clId="{9840606A-E720-49AE-8D8C-929AE756E0F9}" dt="2024-07-17T12:46:14.541" v="445"/>
          <ac:spMkLst>
            <pc:docMk/>
            <pc:sldMk cId="2025537005" sldId="5515"/>
            <ac:spMk id="3" creationId="{BB1F9BF7-EDD5-D062-919A-A3181A75886C}"/>
          </ac:spMkLst>
        </pc:spChg>
        <pc:spChg chg="del">
          <ac:chgData name="Ward, Reagan" userId="27291eb4-8241-4961-9e69-8c66e34cc5b0" providerId="ADAL" clId="{9840606A-E720-49AE-8D8C-929AE756E0F9}" dt="2024-07-17T12:46:25.627" v="447"/>
          <ac:spMkLst>
            <pc:docMk/>
            <pc:sldMk cId="2025537005" sldId="5515"/>
            <ac:spMk id="5" creationId="{045008A6-D613-933A-427C-F3BE178B6FB4}"/>
          </ac:spMkLst>
        </pc:spChg>
        <pc:spChg chg="del">
          <ac:chgData name="Ward, Reagan" userId="27291eb4-8241-4961-9e69-8c66e34cc5b0" providerId="ADAL" clId="{9840606A-E720-49AE-8D8C-929AE756E0F9}" dt="2024-07-17T12:46:29.348" v="448"/>
          <ac:spMkLst>
            <pc:docMk/>
            <pc:sldMk cId="2025537005" sldId="5515"/>
            <ac:spMk id="6" creationId="{8DBDA1EC-BF00-19F4-5946-1912F5D3C4D6}"/>
          </ac:spMkLst>
        </pc:spChg>
        <pc:spChg chg="add mod">
          <ac:chgData name="Ward, Reagan" userId="27291eb4-8241-4961-9e69-8c66e34cc5b0" providerId="ADAL" clId="{9840606A-E720-49AE-8D8C-929AE756E0F9}" dt="2024-07-17T12:46:25.627" v="447"/>
          <ac:spMkLst>
            <pc:docMk/>
            <pc:sldMk cId="2025537005" sldId="5515"/>
            <ac:spMk id="7" creationId="{B5E701D8-D8C3-517D-175E-5E0002F3A7B4}"/>
          </ac:spMkLst>
        </pc:spChg>
        <pc:spChg chg="add mod">
          <ac:chgData name="Ward, Reagan" userId="27291eb4-8241-4961-9e69-8c66e34cc5b0" providerId="ADAL" clId="{9840606A-E720-49AE-8D8C-929AE756E0F9}" dt="2024-07-17T12:46:29.348" v="448"/>
          <ac:spMkLst>
            <pc:docMk/>
            <pc:sldMk cId="2025537005" sldId="5515"/>
            <ac:spMk id="8" creationId="{206355A5-43AA-441E-1AD9-DF20D6BD7A81}"/>
          </ac:spMkLst>
        </pc:spChg>
      </pc:sldChg>
      <pc:sldChg chg="modSp new del mod">
        <pc:chgData name="Ward, Reagan" userId="27291eb4-8241-4961-9e69-8c66e34cc5b0" providerId="ADAL" clId="{9840606A-E720-49AE-8D8C-929AE756E0F9}" dt="2024-07-17T12:38:38.843" v="156" actId="47"/>
        <pc:sldMkLst>
          <pc:docMk/>
          <pc:sldMk cId="2337447866" sldId="5515"/>
        </pc:sldMkLst>
        <pc:spChg chg="mod">
          <ac:chgData name="Ward, Reagan" userId="27291eb4-8241-4961-9e69-8c66e34cc5b0" providerId="ADAL" clId="{9840606A-E720-49AE-8D8C-929AE756E0F9}" dt="2024-07-17T12:38:16.968" v="154" actId="20577"/>
          <ac:spMkLst>
            <pc:docMk/>
            <pc:sldMk cId="2337447866" sldId="5515"/>
            <ac:spMk id="2" creationId="{D8DF24B2-937E-E4DC-8113-12AD644E3FFD}"/>
          </ac:spMkLst>
        </pc:spChg>
      </pc:sldChg>
      <pc:sldChg chg="addSp delSp modSp new mod">
        <pc:chgData name="Ward, Reagan" userId="27291eb4-8241-4961-9e69-8c66e34cc5b0" providerId="ADAL" clId="{9840606A-E720-49AE-8D8C-929AE756E0F9}" dt="2024-07-17T12:47:08.648" v="456"/>
        <pc:sldMkLst>
          <pc:docMk/>
          <pc:sldMk cId="2423109446" sldId="5516"/>
        </pc:sldMkLst>
        <pc:spChg chg="mod">
          <ac:chgData name="Ward, Reagan" userId="27291eb4-8241-4961-9e69-8c66e34cc5b0" providerId="ADAL" clId="{9840606A-E720-49AE-8D8C-929AE756E0F9}" dt="2024-07-17T12:46:42.119" v="451"/>
          <ac:spMkLst>
            <pc:docMk/>
            <pc:sldMk cId="2423109446" sldId="5516"/>
            <ac:spMk id="2" creationId="{B07E94AC-9713-F9CE-2A73-195AD8B41B81}"/>
          </ac:spMkLst>
        </pc:spChg>
        <pc:spChg chg="mod">
          <ac:chgData name="Ward, Reagan" userId="27291eb4-8241-4961-9e69-8c66e34cc5b0" providerId="ADAL" clId="{9840606A-E720-49AE-8D8C-929AE756E0F9}" dt="2024-07-17T12:46:53.644" v="454" actId="12"/>
          <ac:spMkLst>
            <pc:docMk/>
            <pc:sldMk cId="2423109446" sldId="5516"/>
            <ac:spMk id="3" creationId="{5EE4D7D7-5968-DD0B-439A-E228ACA1E1FE}"/>
          </ac:spMkLst>
        </pc:spChg>
        <pc:spChg chg="del">
          <ac:chgData name="Ward, Reagan" userId="27291eb4-8241-4961-9e69-8c66e34cc5b0" providerId="ADAL" clId="{9840606A-E720-49AE-8D8C-929AE756E0F9}" dt="2024-07-17T12:47:03.039" v="455"/>
          <ac:spMkLst>
            <pc:docMk/>
            <pc:sldMk cId="2423109446" sldId="5516"/>
            <ac:spMk id="5" creationId="{DDD9B2B5-10C4-5591-FEF9-385456AD41BD}"/>
          </ac:spMkLst>
        </pc:spChg>
        <pc:spChg chg="del">
          <ac:chgData name="Ward, Reagan" userId="27291eb4-8241-4961-9e69-8c66e34cc5b0" providerId="ADAL" clId="{9840606A-E720-49AE-8D8C-929AE756E0F9}" dt="2024-07-17T12:47:08.648" v="456"/>
          <ac:spMkLst>
            <pc:docMk/>
            <pc:sldMk cId="2423109446" sldId="5516"/>
            <ac:spMk id="6" creationId="{C9D7407A-79DF-C71B-F1D1-6C3F4C81F8D1}"/>
          </ac:spMkLst>
        </pc:spChg>
        <pc:spChg chg="add mod">
          <ac:chgData name="Ward, Reagan" userId="27291eb4-8241-4961-9e69-8c66e34cc5b0" providerId="ADAL" clId="{9840606A-E720-49AE-8D8C-929AE756E0F9}" dt="2024-07-17T12:47:03.039" v="455"/>
          <ac:spMkLst>
            <pc:docMk/>
            <pc:sldMk cId="2423109446" sldId="5516"/>
            <ac:spMk id="7" creationId="{276AF4E3-9002-D30F-7D63-7FFDFA9420EF}"/>
          </ac:spMkLst>
        </pc:spChg>
        <pc:spChg chg="add mod">
          <ac:chgData name="Ward, Reagan" userId="27291eb4-8241-4961-9e69-8c66e34cc5b0" providerId="ADAL" clId="{9840606A-E720-49AE-8D8C-929AE756E0F9}" dt="2024-07-17T12:47:08.648" v="456"/>
          <ac:spMkLst>
            <pc:docMk/>
            <pc:sldMk cId="2423109446" sldId="5516"/>
            <ac:spMk id="8" creationId="{85B8FC52-284B-9AD8-794B-3D6D8BCBDE03}"/>
          </ac:spMkLst>
        </pc:spChg>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modSp mod">
        <pc:chgData name="Wenzel, Brooke" userId="672bf8d3-b15b-4e02-a6d1-39319a0df09b" providerId="ADAL" clId="{1FD400A5-181E-4595-8B50-6DA45FBCBF15}" dt="2024-07-29T20:20:02.116" v="7" actId="20577"/>
        <pc:sldMkLst>
          <pc:docMk/>
          <pc:sldMk cId="3044915438" sldId="256"/>
        </pc:sldMkLst>
        <pc:spChg chg="mod">
          <ac:chgData name="Wenzel, Brooke" userId="672bf8d3-b15b-4e02-a6d1-39319a0df09b" providerId="ADAL" clId="{1FD400A5-181E-4595-8B50-6DA45FBCBF15}" dt="2024-07-29T20:20:02.116" v="7" actId="20577"/>
          <ac:spMkLst>
            <pc:docMk/>
            <pc:sldMk cId="3044915438" sldId="256"/>
            <ac:spMk id="2" creationId="{00000000-0000-0000-0000-000000000000}"/>
          </ac:spMkLst>
        </pc:spChg>
      </pc:sldChg>
      <pc:sldChg chg="modSp mod">
        <pc:chgData name="Wenzel, Brooke" userId="672bf8d3-b15b-4e02-a6d1-39319a0df09b" providerId="ADAL" clId="{1FD400A5-181E-4595-8B50-6DA45FBCBF15}" dt="2024-07-31T12:31:58.383" v="92" actId="20577"/>
        <pc:sldMkLst>
          <pc:docMk/>
          <pc:sldMk cId="1212467416" sldId="261"/>
        </pc:sldMkLst>
        <pc:graphicFrameChg chg="modGraphic">
          <ac:chgData name="Wenzel, Brooke" userId="672bf8d3-b15b-4e02-a6d1-39319a0df09b" providerId="ADAL" clId="{1FD400A5-181E-4595-8B50-6DA45FBCBF15}" dt="2024-07-31T12:31:58.383" v="92" actId="20577"/>
          <ac:graphicFrameMkLst>
            <pc:docMk/>
            <pc:sldMk cId="1212467416" sldId="261"/>
            <ac:graphicFrameMk id="5" creationId="{9C3641C5-EC4F-D3EA-E4A2-8ABB597C5BAA}"/>
          </ac:graphicFrameMkLst>
        </pc:graphicFrameChg>
      </pc:sldChg>
      <pc:sldChg chg="addSp delSp modSp">
        <pc:chgData name="Wenzel, Brooke" userId="672bf8d3-b15b-4e02-a6d1-39319a0df09b" providerId="ADAL" clId="{1FD400A5-181E-4595-8B50-6DA45FBCBF15}" dt="2024-07-29T20:23:56.890" v="41" actId="14100"/>
        <pc:sldMkLst>
          <pc:docMk/>
          <pc:sldMk cId="3717000822" sldId="280"/>
        </pc:sldMkLst>
        <pc:graphicFrameChg chg="mod">
          <ac:chgData name="Wenzel, Brooke" userId="672bf8d3-b15b-4e02-a6d1-39319a0df09b" providerId="ADAL" clId="{1FD400A5-181E-4595-8B50-6DA45FBCBF15}" dt="2024-07-29T20:23:07.728" v="31" actId="20577"/>
          <ac:graphicFrameMkLst>
            <pc:docMk/>
            <pc:sldMk cId="3717000822" sldId="280"/>
            <ac:graphicFrameMk id="12" creationId="{1AA09EE0-7419-6ED5-4AA1-CC9009509570}"/>
          </ac:graphicFrameMkLst>
        </pc:graphicFrameChg>
        <pc:picChg chg="del">
          <ac:chgData name="Wenzel, Brooke" userId="672bf8d3-b15b-4e02-a6d1-39319a0df09b" providerId="ADAL" clId="{1FD400A5-181E-4595-8B50-6DA45FBCBF15}" dt="2024-07-29T20:20:55.557" v="15" actId="478"/>
          <ac:picMkLst>
            <pc:docMk/>
            <pc:sldMk cId="3717000822" sldId="280"/>
            <ac:picMk id="4" creationId="{01A46CF0-93FC-0F57-08AB-2C33C5DB812D}"/>
          </ac:picMkLst>
        </pc:picChg>
        <pc:picChg chg="add del mod">
          <ac:chgData name="Wenzel, Brooke" userId="672bf8d3-b15b-4e02-a6d1-39319a0df09b" providerId="ADAL" clId="{1FD400A5-181E-4595-8B50-6DA45FBCBF15}" dt="2024-07-29T20:22:32.510" v="23" actId="478"/>
          <ac:picMkLst>
            <pc:docMk/>
            <pc:sldMk cId="3717000822" sldId="280"/>
            <ac:picMk id="1026" creationId="{1AC84ECD-686F-4BAA-57E2-67395726EB89}"/>
          </ac:picMkLst>
        </pc:picChg>
        <pc:picChg chg="add mod">
          <ac:chgData name="Wenzel, Brooke" userId="672bf8d3-b15b-4e02-a6d1-39319a0df09b" providerId="ADAL" clId="{1FD400A5-181E-4595-8B50-6DA45FBCBF15}" dt="2024-07-29T20:23:56.890" v="41" actId="14100"/>
          <ac:picMkLst>
            <pc:docMk/>
            <pc:sldMk cId="3717000822" sldId="280"/>
            <ac:picMk id="1028" creationId="{3F3F02B2-9C60-2091-CBAA-B7A1D7D10D99}"/>
          </ac:picMkLst>
        </pc:picChg>
      </pc:sldChg>
      <pc:sldChg chg="add del">
        <pc:chgData name="Wenzel, Brooke" userId="672bf8d3-b15b-4e02-a6d1-39319a0df09b" providerId="ADAL" clId="{1FD400A5-181E-4595-8B50-6DA45FBCBF15}" dt="2024-07-31T12:33:37.780" v="100" actId="47"/>
        <pc:sldMkLst>
          <pc:docMk/>
          <pc:sldMk cId="505567868" sldId="2340"/>
        </pc:sldMkLst>
      </pc:sldChg>
      <pc:sldChg chg="modSp mod">
        <pc:chgData name="Wenzel, Brooke" userId="672bf8d3-b15b-4e02-a6d1-39319a0df09b" providerId="ADAL" clId="{1FD400A5-181E-4595-8B50-6DA45FBCBF15}" dt="2024-07-31T14:52:04.551" v="235" actId="20577"/>
        <pc:sldMkLst>
          <pc:docMk/>
          <pc:sldMk cId="1037917088" sldId="5098"/>
        </pc:sldMkLst>
        <pc:graphicFrameChg chg="mod modGraphic">
          <ac:chgData name="Wenzel, Brooke" userId="672bf8d3-b15b-4e02-a6d1-39319a0df09b" providerId="ADAL" clId="{1FD400A5-181E-4595-8B50-6DA45FBCBF15}" dt="2024-07-31T14:52:04.551" v="235" actId="20577"/>
          <ac:graphicFrameMkLst>
            <pc:docMk/>
            <pc:sldMk cId="1037917088" sldId="5098"/>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1504233" sldId="5368"/>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graphicFrameChg chg="mod modGraphic">
          <ac:chgData name="Wenzel, Brooke" userId="672bf8d3-b15b-4e02-a6d1-39319a0df09b" providerId="ADAL" clId="{1FD400A5-181E-4595-8B50-6DA45FBCBF15}" dt="2024-07-31T12:32:50.794" v="97" actId="6549"/>
          <ac:graphicFrameMkLst>
            <pc:docMk/>
            <pc:sldMk cId="26054774" sldId="5413"/>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pChg chg="mod">
          <ac:chgData name="Wenzel, Brooke" userId="672bf8d3-b15b-4e02-a6d1-39319a0df09b" providerId="ADAL" clId="{1FD400A5-181E-4595-8B50-6DA45FBCBF15}" dt="2024-07-31T12:32:36.960" v="95" actId="27636"/>
          <ac:spMkLst>
            <pc:docMk/>
            <pc:sldMk cId="2153011688" sldId="5484"/>
            <ac:spMk id="2" creationId="{C6534146-0559-4B6B-1A40-9366F1C10893}"/>
          </ac:spMkLst>
        </pc:spChg>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pChg chg="mod">
          <ac:chgData name="Wenzel, Brooke" userId="672bf8d3-b15b-4e02-a6d1-39319a0df09b" providerId="ADAL" clId="{1FD400A5-181E-4595-8B50-6DA45FBCBF15}" dt="2024-07-31T12:32:36.933" v="94" actId="27636"/>
          <ac:spMkLst>
            <pc:docMk/>
            <pc:sldMk cId="1218041085" sldId="5519"/>
            <ac:spMk id="20" creationId="{49EFEE59-E129-976B-614D-D6B91A3080B9}"/>
          </ac:spMkLst>
        </pc:spChg>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sldMasterChg chg="addSldLayout delSldLayout">
        <pc:chgData name="Wenzel, Brooke" userId="672bf8d3-b15b-4e02-a6d1-39319a0df09b" providerId="ADAL" clId="{1FD400A5-181E-4595-8B50-6DA45FBCBF15}" dt="2024-07-31T12:33:37.780" v="100" actId="47"/>
        <pc:sldMasterMkLst>
          <pc:docMk/>
          <pc:sldMasterMk cId="2150711039" sldId="2147483676"/>
        </pc:sldMasterMkLst>
        <pc:sldLayoutChg chg="add del">
          <pc:chgData name="Wenzel, Brooke" userId="672bf8d3-b15b-4e02-a6d1-39319a0df09b" providerId="ADAL" clId="{1FD400A5-181E-4595-8B50-6DA45FBCBF15}" dt="2024-07-31T12:33:37.780" v="100" actId="47"/>
          <pc:sldLayoutMkLst>
            <pc:docMk/>
            <pc:sldMasterMk cId="2150711039" sldId="2147483676"/>
            <pc:sldLayoutMk cId="3916353373" sldId="2147483710"/>
          </pc:sldLayoutMkLst>
        </pc:sldLayoutChg>
        <pc:sldLayoutChg chg="add del">
          <pc:chgData name="Wenzel, Brooke" userId="672bf8d3-b15b-4e02-a6d1-39319a0df09b" providerId="ADAL" clId="{1FD400A5-181E-4595-8B50-6DA45FBCBF15}" dt="2024-07-31T12:33:37.780" v="100" actId="47"/>
          <pc:sldLayoutMkLst>
            <pc:docMk/>
            <pc:sldMasterMk cId="2150711039" sldId="2147483676"/>
            <pc:sldLayoutMk cId="3885242683" sldId="2147483711"/>
          </pc:sldLayoutMkLst>
        </pc:sldLayoutChg>
      </pc:sldMaster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sldChg chg="modSp mod">
        <pc:chgData name="Gudka, Dawna" userId="823cceae-331b-41d6-9a63-34ad6d1db55c" providerId="ADAL" clId="{A633715B-52A6-48C9-A3EA-FBDA0A0A1932}" dt="2024-06-05T22:23:02.054" v="20" actId="20577"/>
        <pc:sldMkLst>
          <pc:docMk/>
          <pc:sldMk cId="3227145924" sldId="5097"/>
        </pc:sldMkLst>
        <pc:graphicFrameChg chg="modGraphic">
          <ac:chgData name="Gudka, Dawna" userId="823cceae-331b-41d6-9a63-34ad6d1db55c" providerId="ADAL" clId="{A633715B-52A6-48C9-A3EA-FBDA0A0A1932}" dt="2024-06-05T22:23:02.054" v="20"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633715B-52A6-48C9-A3EA-FBDA0A0A1932}" dt="2024-06-05T22:28:47.428" v="391" actId="20577"/>
        <pc:sldMkLst>
          <pc:docMk/>
          <pc:sldMk cId="1037917088" sldId="5098"/>
        </pc:sldMkLst>
        <pc:graphicFrameChg chg="mod modGraphic">
          <ac:chgData name="Gudka, Dawna" userId="823cceae-331b-41d6-9a63-34ad6d1db55c" providerId="ADAL" clId="{A633715B-52A6-48C9-A3EA-FBDA0A0A1932}" dt="2024-06-05T22:28:47.428" v="391" actId="20577"/>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modSp mod">
        <pc:chgData name="Ward, Reagan" userId="27291eb4-8241-4961-9e69-8c66e34cc5b0" providerId="ADAL" clId="{DCDEC684-2080-4EDA-B75A-AD51115D02F8}" dt="2024-06-05T18:54:09.808" v="81" actId="20577"/>
        <pc:sldMkLst>
          <pc:docMk/>
          <pc:sldMk cId="1037917088" sldId="5098"/>
        </pc:sldMkLst>
        <pc:graphicFrameChg chg="mod modGraphic">
          <ac:chgData name="Ward, Reagan" userId="27291eb4-8241-4961-9e69-8c66e34cc5b0" providerId="ADAL" clId="{DCDEC684-2080-4EDA-B75A-AD51115D02F8}" dt="2024-06-05T18:54:09.808" v="81"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DCDEC684-2080-4EDA-B75A-AD51115D02F8}" dt="2024-06-05T18:53:30.391" v="1" actId="27636"/>
        <pc:sldMkLst>
          <pc:docMk/>
          <pc:sldMk cId="68699369" sldId="5309"/>
        </pc:sldMkLst>
        <pc:spChg chg="mod">
          <ac:chgData name="Ward, Reagan" userId="27291eb4-8241-4961-9e69-8c66e34cc5b0" providerId="ADAL" clId="{DCDEC684-2080-4EDA-B75A-AD51115D02F8}" dt="2024-06-05T18:53:30.391" v="1" actId="27636"/>
          <ac:spMkLst>
            <pc:docMk/>
            <pc:sldMk cId="68699369" sldId="5309"/>
            <ac:spMk id="5" creationId="{AF6EB1F5-01CD-901C-27EE-72C2EDD75AA9}"/>
          </ac:spMkLst>
        </pc:spChg>
      </pc:sldChg>
      <pc:sldChg chg="modSp mod">
        <pc:chgData name="Ward, Reagan" userId="27291eb4-8241-4961-9e69-8c66e34cc5b0" providerId="ADAL" clId="{DCDEC684-2080-4EDA-B75A-AD51115D02F8}" dt="2024-06-05T18:53:30.436" v="2" actId="27636"/>
        <pc:sldMkLst>
          <pc:docMk/>
          <pc:sldMk cId="3396060537" sldId="5314"/>
        </pc:sldMkLst>
        <pc:spChg chg="mod">
          <ac:chgData name="Ward, Reagan" userId="27291eb4-8241-4961-9e69-8c66e34cc5b0" providerId="ADAL" clId="{DCDEC684-2080-4EDA-B75A-AD51115D02F8}" dt="2024-06-05T18:53:30.436" v="2" actId="27636"/>
          <ac:spMkLst>
            <pc:docMk/>
            <pc:sldMk cId="3396060537" sldId="5314"/>
            <ac:spMk id="5" creationId="{AF6EB1F5-01CD-901C-27EE-72C2EDD75AA9}"/>
          </ac:spMkLst>
        </pc:spChg>
      </pc:sldChg>
      <pc:sldChg chg="modSp mod">
        <pc:chgData name="Ward, Reagan" userId="27291eb4-8241-4961-9e69-8c66e34cc5b0" providerId="ADAL" clId="{DCDEC684-2080-4EDA-B75A-AD51115D02F8}" dt="2024-06-05T18:55:01.027" v="89" actId="207"/>
        <pc:sldMkLst>
          <pc:docMk/>
          <pc:sldMk cId="26054774" sldId="5413"/>
        </pc:sldMkLst>
        <pc:graphicFrameChg chg="modGraphic">
          <ac:chgData name="Ward, Reagan" userId="27291eb4-8241-4961-9e69-8c66e34cc5b0" providerId="ADAL" clId="{DCDEC684-2080-4EDA-B75A-AD51115D02F8}" dt="2024-06-05T18:55:01.027" v="89" actId="207"/>
          <ac:graphicFrameMkLst>
            <pc:docMk/>
            <pc:sldMk cId="26054774" sldId="5413"/>
            <ac:graphicFrameMk id="5" creationId="{5E4612F7-68C6-57CA-E918-38EF641F73CF}"/>
          </ac:graphicFrameMkLst>
        </pc:graphicFrameChg>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pChg chg="mod">
          <ac:chgData name="Heitman, Lindsey" userId="a9773a47-99d2-4599-9377-6d37e9ec0bd3" providerId="ADAL" clId="{CB2D37A4-1D85-4BBA-8FCB-4891DB3F05CE}" dt="2024-06-27T13:34:31.602" v="686" actId="113"/>
          <ac:spMkLst>
            <pc:docMk/>
            <pc:sldMk cId="3920709822" sldId="4844"/>
            <ac:spMk id="3" creationId="{7A9482DD-DACF-405A-AA1E-33A16CE7ED66}"/>
          </ac:spMkLst>
        </pc:spChg>
        <pc:spChg chg="ord">
          <ac:chgData name="Heitman, Lindsey" userId="a9773a47-99d2-4599-9377-6d37e9ec0bd3" providerId="ADAL" clId="{CB2D37A4-1D85-4BBA-8FCB-4891DB3F05CE}" dt="2024-06-27T13:37:33.725" v="694" actId="13244"/>
          <ac:spMkLst>
            <pc:docMk/>
            <pc:sldMk cId="3920709822" sldId="4844"/>
            <ac:spMk id="4" creationId="{2D62F592-7952-44A6-B512-44518C8CE3C0}"/>
          </ac:spMkLst>
        </pc:spChg>
        <pc:spChg chg="ord">
          <ac:chgData name="Heitman, Lindsey" userId="a9773a47-99d2-4599-9377-6d37e9ec0bd3" providerId="ADAL" clId="{CB2D37A4-1D85-4BBA-8FCB-4891DB3F05CE}" dt="2024-06-27T13:29:20.973" v="670" actId="13244"/>
          <ac:spMkLst>
            <pc:docMk/>
            <pc:sldMk cId="3920709822" sldId="4844"/>
            <ac:spMk id="6" creationId="{99DD4770-E7C6-4FBE-7F40-5F608FFC054F}"/>
          </ac:spMkLst>
        </pc:spChg>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pChg chg="mod ord">
          <ac:chgData name="Heitman, Lindsey" userId="a9773a47-99d2-4599-9377-6d37e9ec0bd3" providerId="ADAL" clId="{CB2D37A4-1D85-4BBA-8FCB-4891DB3F05CE}" dt="2024-06-27T13:14:49.166" v="292" actId="700"/>
          <ac:spMkLst>
            <pc:docMk/>
            <pc:sldMk cId="1437670727" sldId="5064"/>
            <ac:spMk id="2" creationId="{96E8D3D4-5F2A-843A-DD5D-6600E2C331EF}"/>
          </ac:spMkLst>
        </pc:spChg>
        <pc:spChg chg="add del mod ord">
          <ac:chgData name="Heitman, Lindsey" userId="a9773a47-99d2-4599-9377-6d37e9ec0bd3" providerId="ADAL" clId="{CB2D37A4-1D85-4BBA-8FCB-4891DB3F05CE}" dt="2024-06-27T13:14:49.166" v="292" actId="700"/>
          <ac:spMkLst>
            <pc:docMk/>
            <pc:sldMk cId="1437670727" sldId="5064"/>
            <ac:spMk id="3" creationId="{2DADE03D-04B8-C39C-FCBB-0D707BEE16AD}"/>
          </ac:spMkLst>
        </pc:spChg>
        <pc:spChg chg="mod ord">
          <ac:chgData name="Heitman, Lindsey" userId="a9773a47-99d2-4599-9377-6d37e9ec0bd3" providerId="ADAL" clId="{CB2D37A4-1D85-4BBA-8FCB-4891DB3F05CE}" dt="2024-06-27T13:30:31.832" v="676" actId="13244"/>
          <ac:spMkLst>
            <pc:docMk/>
            <pc:sldMk cId="1437670727" sldId="5064"/>
            <ac:spMk id="4" creationId="{F038BB2F-4468-9931-3DFD-C610CBFA804C}"/>
          </ac:spMkLst>
        </pc:spChg>
        <pc:spChg chg="mod">
          <ac:chgData name="Heitman, Lindsey" userId="a9773a47-99d2-4599-9377-6d37e9ec0bd3" providerId="ADAL" clId="{CB2D37A4-1D85-4BBA-8FCB-4891DB3F05CE}" dt="2024-06-27T13:14:24.882" v="285" actId="26606"/>
          <ac:spMkLst>
            <pc:docMk/>
            <pc:sldMk cId="1437670727" sldId="5064"/>
            <ac:spMk id="5" creationId="{6225FB46-97C3-A2B9-DAD0-35CE9CE09211}"/>
          </ac:spMkLst>
        </pc:spChg>
        <pc:spChg chg="mod ord">
          <ac:chgData name="Heitman, Lindsey" userId="a9773a47-99d2-4599-9377-6d37e9ec0bd3" providerId="ADAL" clId="{CB2D37A4-1D85-4BBA-8FCB-4891DB3F05CE}" dt="2024-06-27T13:30:44.109" v="677" actId="13244"/>
          <ac:spMkLst>
            <pc:docMk/>
            <pc:sldMk cId="1437670727" sldId="5064"/>
            <ac:spMk id="6" creationId="{A6AC24DB-6756-DC4D-9FA8-DB25DD65DD61}"/>
          </ac:spMkLst>
        </pc:spChg>
        <pc:spChg chg="add del mod ord">
          <ac:chgData name="Heitman, Lindsey" userId="a9773a47-99d2-4599-9377-6d37e9ec0bd3" providerId="ADAL" clId="{CB2D37A4-1D85-4BBA-8FCB-4891DB3F05CE}" dt="2024-06-27T13:10:14.785" v="262" actId="700"/>
          <ac:spMkLst>
            <pc:docMk/>
            <pc:sldMk cId="1437670727" sldId="5064"/>
            <ac:spMk id="8" creationId="{CD6C8507-2FEA-B327-B58C-355988C6A7F9}"/>
          </ac:spMkLst>
        </pc:spChg>
        <pc:spChg chg="add del mod ord">
          <ac:chgData name="Heitman, Lindsey" userId="a9773a47-99d2-4599-9377-6d37e9ec0bd3" providerId="ADAL" clId="{CB2D37A4-1D85-4BBA-8FCB-4891DB3F05CE}" dt="2024-06-27T13:10:14.785" v="262" actId="700"/>
          <ac:spMkLst>
            <pc:docMk/>
            <pc:sldMk cId="1437670727" sldId="5064"/>
            <ac:spMk id="9" creationId="{AC696CDC-02ED-5696-B871-BD2529125A74}"/>
          </ac:spMkLst>
        </pc:spChg>
        <pc:spChg chg="add del mod ord">
          <ac:chgData name="Heitman, Lindsey" userId="a9773a47-99d2-4599-9377-6d37e9ec0bd3" providerId="ADAL" clId="{CB2D37A4-1D85-4BBA-8FCB-4891DB3F05CE}" dt="2024-06-27T13:14:49.166" v="292" actId="700"/>
          <ac:spMkLst>
            <pc:docMk/>
            <pc:sldMk cId="1437670727" sldId="5064"/>
            <ac:spMk id="11" creationId="{9F697A18-8492-AE3C-54CE-EE82D34E17DB}"/>
          </ac:spMkLst>
        </pc:spChg>
        <pc:spChg chg="mod ord">
          <ac:chgData name="Heitman, Lindsey" userId="a9773a47-99d2-4599-9377-6d37e9ec0bd3" providerId="ADAL" clId="{CB2D37A4-1D85-4BBA-8FCB-4891DB3F05CE}" dt="2024-06-27T13:30:52.542" v="678" actId="13244"/>
          <ac:spMkLst>
            <pc:docMk/>
            <pc:sldMk cId="1437670727" sldId="5064"/>
            <ac:spMk id="14" creationId="{1117BAEA-5A69-E5BF-A525-5F3D69AB0665}"/>
          </ac:spMkLst>
        </pc:spChg>
        <pc:spChg chg="add del">
          <ac:chgData name="Heitman, Lindsey" userId="a9773a47-99d2-4599-9377-6d37e9ec0bd3" providerId="ADAL" clId="{CB2D37A4-1D85-4BBA-8FCB-4891DB3F05CE}" dt="2024-06-27T13:14:14.728" v="277" actId="26606"/>
          <ac:spMkLst>
            <pc:docMk/>
            <pc:sldMk cId="1437670727" sldId="5064"/>
            <ac:spMk id="1031" creationId="{BACC6370-2D7E-4714-9D71-7542949D7D5D}"/>
          </ac:spMkLst>
        </pc:spChg>
        <pc:spChg chg="add del">
          <ac:chgData name="Heitman, Lindsey" userId="a9773a47-99d2-4599-9377-6d37e9ec0bd3" providerId="ADAL" clId="{CB2D37A4-1D85-4BBA-8FCB-4891DB3F05CE}" dt="2024-06-27T13:14:14.728" v="277" actId="26606"/>
          <ac:spMkLst>
            <pc:docMk/>
            <pc:sldMk cId="1437670727" sldId="5064"/>
            <ac:spMk id="1033" creationId="{256B2C21-A230-48C0-8DF1-C46611373C44}"/>
          </ac:spMkLst>
        </pc:spChg>
        <pc:spChg chg="add del">
          <ac:chgData name="Heitman, Lindsey" userId="a9773a47-99d2-4599-9377-6d37e9ec0bd3" providerId="ADAL" clId="{CB2D37A4-1D85-4BBA-8FCB-4891DB3F05CE}" dt="2024-06-27T13:14:14.728" v="277" actId="26606"/>
          <ac:spMkLst>
            <pc:docMk/>
            <pc:sldMk cId="1437670727" sldId="5064"/>
            <ac:spMk id="1035" creationId="{3847E18C-932D-4C95-AABA-FEC7C9499AD7}"/>
          </ac:spMkLst>
        </pc:spChg>
        <pc:spChg chg="add del">
          <ac:chgData name="Heitman, Lindsey" userId="a9773a47-99d2-4599-9377-6d37e9ec0bd3" providerId="ADAL" clId="{CB2D37A4-1D85-4BBA-8FCB-4891DB3F05CE}" dt="2024-06-27T13:14:14.728" v="277" actId="26606"/>
          <ac:spMkLst>
            <pc:docMk/>
            <pc:sldMk cId="1437670727" sldId="5064"/>
            <ac:spMk id="1037" creationId="{3150CB11-0C61-439E-910F-5787759E72A0}"/>
          </ac:spMkLst>
        </pc:spChg>
        <pc:spChg chg="add del">
          <ac:chgData name="Heitman, Lindsey" userId="a9773a47-99d2-4599-9377-6d37e9ec0bd3" providerId="ADAL" clId="{CB2D37A4-1D85-4BBA-8FCB-4891DB3F05CE}" dt="2024-06-27T13:14:14.728" v="277" actId="26606"/>
          <ac:spMkLst>
            <pc:docMk/>
            <pc:sldMk cId="1437670727" sldId="5064"/>
            <ac:spMk id="1039" creationId="{43F8A58B-5155-44CE-A5FF-7647B47D0A7A}"/>
          </ac:spMkLst>
        </pc:spChg>
        <pc:spChg chg="add del">
          <ac:chgData name="Heitman, Lindsey" userId="a9773a47-99d2-4599-9377-6d37e9ec0bd3" providerId="ADAL" clId="{CB2D37A4-1D85-4BBA-8FCB-4891DB3F05CE}" dt="2024-06-27T13:14:14.728" v="277" actId="26606"/>
          <ac:spMkLst>
            <pc:docMk/>
            <pc:sldMk cId="1437670727" sldId="5064"/>
            <ac:spMk id="1041" creationId="{443F2ACA-E6D6-4028-82DD-F03C262D5DE6}"/>
          </ac:spMkLst>
        </pc:spChg>
        <pc:spChg chg="add del">
          <ac:chgData name="Heitman, Lindsey" userId="a9773a47-99d2-4599-9377-6d37e9ec0bd3" providerId="ADAL" clId="{CB2D37A4-1D85-4BBA-8FCB-4891DB3F05CE}" dt="2024-06-27T13:14:16.701" v="279" actId="26606"/>
          <ac:spMkLst>
            <pc:docMk/>
            <pc:sldMk cId="1437670727" sldId="5064"/>
            <ac:spMk id="1043" creationId="{7DA1F35B-C8F7-4A5A-9339-7DA4D785B300}"/>
          </ac:spMkLst>
        </pc:spChg>
        <pc:spChg chg="add del">
          <ac:chgData name="Heitman, Lindsey" userId="a9773a47-99d2-4599-9377-6d37e9ec0bd3" providerId="ADAL" clId="{CB2D37A4-1D85-4BBA-8FCB-4891DB3F05CE}" dt="2024-06-27T13:14:16.701" v="279" actId="26606"/>
          <ac:spMkLst>
            <pc:docMk/>
            <pc:sldMk cId="1437670727" sldId="5064"/>
            <ac:spMk id="1044" creationId="{B2D4AD41-40DA-4A81-92F5-B6E3BA1ED82A}"/>
          </ac:spMkLst>
        </pc:spChg>
        <pc:spChg chg="add del">
          <ac:chgData name="Heitman, Lindsey" userId="a9773a47-99d2-4599-9377-6d37e9ec0bd3" providerId="ADAL" clId="{CB2D37A4-1D85-4BBA-8FCB-4891DB3F05CE}" dt="2024-06-27T13:14:19.541" v="282" actId="26606"/>
          <ac:spMkLst>
            <pc:docMk/>
            <pc:sldMk cId="1437670727" sldId="5064"/>
            <ac:spMk id="1046" creationId="{BACC6370-2D7E-4714-9D71-7542949D7D5D}"/>
          </ac:spMkLst>
        </pc:spChg>
        <pc:spChg chg="add del">
          <ac:chgData name="Heitman, Lindsey" userId="a9773a47-99d2-4599-9377-6d37e9ec0bd3" providerId="ADAL" clId="{CB2D37A4-1D85-4BBA-8FCB-4891DB3F05CE}" dt="2024-06-27T13:14:19.541" v="282" actId="26606"/>
          <ac:spMkLst>
            <pc:docMk/>
            <pc:sldMk cId="1437670727" sldId="5064"/>
            <ac:spMk id="1047" creationId="{F68B3F68-107C-434F-AA38-110D5EA91B85}"/>
          </ac:spMkLst>
        </pc:spChg>
        <pc:spChg chg="add del">
          <ac:chgData name="Heitman, Lindsey" userId="a9773a47-99d2-4599-9377-6d37e9ec0bd3" providerId="ADAL" clId="{CB2D37A4-1D85-4BBA-8FCB-4891DB3F05CE}" dt="2024-06-27T13:14:19.541" v="282" actId="26606"/>
          <ac:spMkLst>
            <pc:docMk/>
            <pc:sldMk cId="1437670727" sldId="5064"/>
            <ac:spMk id="1048" creationId="{AAD0DBB9-1A4B-4391-81D4-CB19F9AB918A}"/>
          </ac:spMkLst>
        </pc:spChg>
        <pc:spChg chg="add del">
          <ac:chgData name="Heitman, Lindsey" userId="a9773a47-99d2-4599-9377-6d37e9ec0bd3" providerId="ADAL" clId="{CB2D37A4-1D85-4BBA-8FCB-4891DB3F05CE}" dt="2024-06-27T13:14:19.541" v="282" actId="26606"/>
          <ac:spMkLst>
            <pc:docMk/>
            <pc:sldMk cId="1437670727" sldId="5064"/>
            <ac:spMk id="1049" creationId="{063BBA22-50EA-4C4D-BE05-F1CE4E63AA56}"/>
          </ac:spMkLst>
        </pc:spChg>
        <pc:grpChg chg="add del">
          <ac:chgData name="Heitman, Lindsey" userId="a9773a47-99d2-4599-9377-6d37e9ec0bd3" providerId="ADAL" clId="{CB2D37A4-1D85-4BBA-8FCB-4891DB3F05CE}" dt="2024-06-27T13:14:24.882" v="285" actId="26606"/>
          <ac:grpSpMkLst>
            <pc:docMk/>
            <pc:sldMk cId="1437670727" sldId="5064"/>
            <ac:grpSpMk id="1051" creationId="{1E5539EC-8CB8-002F-68C6-678840282659}"/>
          </ac:grpSpMkLst>
        </pc:grpChg>
        <pc:graphicFrameChg chg="add del">
          <ac:chgData name="Heitman, Lindsey" userId="a9773a47-99d2-4599-9377-6d37e9ec0bd3" providerId="ADAL" clId="{CB2D37A4-1D85-4BBA-8FCB-4891DB3F05CE}" dt="2024-06-27T13:14:29.860" v="287" actId="26606"/>
          <ac:graphicFrameMkLst>
            <pc:docMk/>
            <pc:sldMk cId="1437670727" sldId="5064"/>
            <ac:graphicFrameMk id="1028" creationId="{600429E5-55AB-0641-E4DF-EFD43B575D1F}"/>
          </ac:graphicFrameMkLst>
        </pc:graphicFrameChg>
        <pc:picChg chg="mod">
          <ac:chgData name="Heitman, Lindsey" userId="a9773a47-99d2-4599-9377-6d37e9ec0bd3" providerId="ADAL" clId="{CB2D37A4-1D85-4BBA-8FCB-4891DB3F05CE}" dt="2024-06-27T13:14:24.882" v="285" actId="26606"/>
          <ac:picMkLst>
            <pc:docMk/>
            <pc:sldMk cId="1437670727" sldId="5064"/>
            <ac:picMk id="1026" creationId="{AB56F267-B334-2687-2C78-4CB9FD25A4F6}"/>
          </ac:picMkLst>
        </pc:picChg>
        <pc:cxnChg chg="del mod">
          <ac:chgData name="Heitman, Lindsey" userId="a9773a47-99d2-4599-9377-6d37e9ec0bd3" providerId="ADAL" clId="{CB2D37A4-1D85-4BBA-8FCB-4891DB3F05CE}" dt="2024-06-27T13:15:02.640" v="294" actId="478"/>
          <ac:cxnSpMkLst>
            <pc:docMk/>
            <pc:sldMk cId="1437670727" sldId="5064"/>
            <ac:cxnSpMk id="7" creationId="{8DF16B06-684C-5EDF-A1BC-B961D90515C3}"/>
          </ac:cxnSpMkLst>
        </pc:cxnChg>
        <pc:cxnChg chg="mod">
          <ac:chgData name="Heitman, Lindsey" userId="a9773a47-99d2-4599-9377-6d37e9ec0bd3" providerId="ADAL" clId="{CB2D37A4-1D85-4BBA-8FCB-4891DB3F05CE}" dt="2024-06-27T13:14:24.882" v="285" actId="26606"/>
          <ac:cxnSpMkLst>
            <pc:docMk/>
            <pc:sldMk cId="1437670727" sldId="5064"/>
            <ac:cxnSpMk id="10" creationId="{AB89B4E0-E1E6-88AB-B536-21EC0A404915}"/>
          </ac:cxnSpMkLst>
        </pc:cxnChg>
        <pc:cxnChg chg="add mod">
          <ac:chgData name="Heitman, Lindsey" userId="a9773a47-99d2-4599-9377-6d37e9ec0bd3" providerId="ADAL" clId="{CB2D37A4-1D85-4BBA-8FCB-4891DB3F05CE}" dt="2024-06-27T13:15:52.011" v="302" actId="14100"/>
          <ac:cxnSpMkLst>
            <pc:docMk/>
            <pc:sldMk cId="1437670727" sldId="5064"/>
            <ac:cxnSpMk id="13" creationId="{5F21CC13-936A-0A3B-6387-21A8FE218112}"/>
          </ac:cxnSpMkLst>
        </pc:cxnChg>
        <pc:cxnChg chg="add del mod">
          <ac:chgData name="Heitman, Lindsey" userId="a9773a47-99d2-4599-9377-6d37e9ec0bd3" providerId="ADAL" clId="{CB2D37A4-1D85-4BBA-8FCB-4891DB3F05CE}" dt="2024-06-27T13:15:11.014" v="297" actId="14100"/>
          <ac:cxnSpMkLst>
            <pc:docMk/>
            <pc:sldMk cId="1437670727" sldId="5064"/>
            <ac:cxnSpMk id="15" creationId="{DCF0741A-81E8-6B66-3966-585E8CA8E164}"/>
          </ac:cxnSpMkLst>
        </pc:cxnChg>
      </pc:sldChg>
      <pc:sldChg chg="modSp mod">
        <pc:chgData name="Heitman, Lindsey" userId="a9773a47-99d2-4599-9377-6d37e9ec0bd3" providerId="ADAL" clId="{CB2D37A4-1D85-4BBA-8FCB-4891DB3F05CE}" dt="2024-06-27T13:40:08.928" v="755" actId="207"/>
        <pc:sldMkLst>
          <pc:docMk/>
          <pc:sldMk cId="1037917088" sldId="5098"/>
        </pc:sldMkLst>
        <pc:spChg chg="mod">
          <ac:chgData name="Heitman, Lindsey" userId="a9773a47-99d2-4599-9377-6d37e9ec0bd3" providerId="ADAL" clId="{CB2D37A4-1D85-4BBA-8FCB-4891DB3F05CE}" dt="2024-06-27T13:40:06.251" v="754" actId="1076"/>
          <ac:spMkLst>
            <pc:docMk/>
            <pc:sldMk cId="1037917088" sldId="5098"/>
            <ac:spMk id="3" creationId="{6BF4B97E-13F4-8EB1-7148-584349E80E76}"/>
          </ac:spMkLst>
        </pc:spChg>
        <pc:graphicFrameChg chg="modGraphic">
          <ac:chgData name="Heitman, Lindsey" userId="a9773a47-99d2-4599-9377-6d37e9ec0bd3" providerId="ADAL" clId="{CB2D37A4-1D85-4BBA-8FCB-4891DB3F05CE}" dt="2024-06-27T13:40:08.928" v="755" actId="207"/>
          <ac:graphicFrameMkLst>
            <pc:docMk/>
            <pc:sldMk cId="1037917088" sldId="5098"/>
            <ac:graphicFrameMk id="5" creationId="{5E4612F7-68C6-57CA-E918-38EF641F73CF}"/>
          </ac:graphicFrameMkLst>
        </pc:graphicFrameChg>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pChg chg="mod ord">
          <ac:chgData name="Heitman, Lindsey" userId="a9773a47-99d2-4599-9377-6d37e9ec0bd3" providerId="ADAL" clId="{CB2D37A4-1D85-4BBA-8FCB-4891DB3F05CE}" dt="2024-06-27T13:29:48.948" v="672" actId="13244"/>
          <ac:spMkLst>
            <pc:docMk/>
            <pc:sldMk cId="2061204550" sldId="5406"/>
            <ac:spMk id="2" creationId="{47363E44-42E7-07B0-DCFB-40A68C8BE1D3}"/>
          </ac:spMkLst>
        </pc:spChg>
        <pc:spChg chg="mod ord">
          <ac:chgData name="Heitman, Lindsey" userId="a9773a47-99d2-4599-9377-6d37e9ec0bd3" providerId="ADAL" clId="{CB2D37A4-1D85-4BBA-8FCB-4891DB3F05CE}" dt="2024-06-27T13:30:02.460" v="675" actId="13244"/>
          <ac:spMkLst>
            <pc:docMk/>
            <pc:sldMk cId="2061204550" sldId="5406"/>
            <ac:spMk id="3" creationId="{06F10534-39FA-1E32-6749-96F7FEF60C43}"/>
          </ac:spMkLst>
        </pc:spChg>
        <pc:spChg chg="mod ord">
          <ac:chgData name="Heitman, Lindsey" userId="a9773a47-99d2-4599-9377-6d37e9ec0bd3" providerId="ADAL" clId="{CB2D37A4-1D85-4BBA-8FCB-4891DB3F05CE}" dt="2024-06-27T13:34:07.800" v="684" actId="13244"/>
          <ac:spMkLst>
            <pc:docMk/>
            <pc:sldMk cId="2061204550" sldId="5406"/>
            <ac:spMk id="4" creationId="{D7E1C15C-5846-C648-B439-ED2756AADF63}"/>
          </ac:spMkLst>
        </pc:spChg>
        <pc:spChg chg="mod ord">
          <ac:chgData name="Heitman, Lindsey" userId="a9773a47-99d2-4599-9377-6d37e9ec0bd3" providerId="ADAL" clId="{CB2D37A4-1D85-4BBA-8FCB-4891DB3F05CE}" dt="2024-06-27T13:11:50.946" v="267" actId="700"/>
          <ac:spMkLst>
            <pc:docMk/>
            <pc:sldMk cId="2061204550" sldId="5406"/>
            <ac:spMk id="5" creationId="{4DCCE7F3-0E6A-D43F-FB6B-30D0D745A91B}"/>
          </ac:spMkLst>
        </pc:spChg>
        <pc:spChg chg="add del mod ord">
          <ac:chgData name="Heitman, Lindsey" userId="a9773a47-99d2-4599-9377-6d37e9ec0bd3" providerId="ADAL" clId="{CB2D37A4-1D85-4BBA-8FCB-4891DB3F05CE}" dt="2024-06-27T13:11:50.946" v="267" actId="700"/>
          <ac:spMkLst>
            <pc:docMk/>
            <pc:sldMk cId="2061204550" sldId="5406"/>
            <ac:spMk id="6" creationId="{45526598-54EE-CFFA-4C06-8307CEA6B07B}"/>
          </ac:spMkLst>
        </pc:spChg>
        <pc:spChg chg="ord">
          <ac:chgData name="Heitman, Lindsey" userId="a9773a47-99d2-4599-9377-6d37e9ec0bd3" providerId="ADAL" clId="{CB2D37A4-1D85-4BBA-8FCB-4891DB3F05CE}" dt="2024-06-27T13:29:58.049" v="674" actId="13244"/>
          <ac:spMkLst>
            <pc:docMk/>
            <pc:sldMk cId="2061204550" sldId="5406"/>
            <ac:spMk id="7" creationId="{47D4AF37-0BB9-0C43-A588-0A79CB2385E4}"/>
          </ac:spMkLst>
        </pc:spChg>
        <pc:spChg chg="add mod">
          <ac:chgData name="Heitman, Lindsey" userId="a9773a47-99d2-4599-9377-6d37e9ec0bd3" providerId="ADAL" clId="{CB2D37A4-1D85-4BBA-8FCB-4891DB3F05CE}" dt="2024-06-27T13:12:54.774" v="271" actId="5793"/>
          <ac:spMkLst>
            <pc:docMk/>
            <pc:sldMk cId="2061204550" sldId="5406"/>
            <ac:spMk id="8" creationId="{F3AE7CF5-43B3-EF74-7A2F-22F6FFA50A77}"/>
          </ac:spMkLst>
        </pc:spChg>
        <pc:spChg chg="add mod">
          <ac:chgData name="Heitman, Lindsey" userId="a9773a47-99d2-4599-9377-6d37e9ec0bd3" providerId="ADAL" clId="{CB2D37A4-1D85-4BBA-8FCB-4891DB3F05CE}" dt="2024-06-27T13:13:05.778" v="272"/>
          <ac:spMkLst>
            <pc:docMk/>
            <pc:sldMk cId="2061204550" sldId="5406"/>
            <ac:spMk id="9" creationId="{A50ECA87-7880-9DE3-C22D-4979ECE9F70A}"/>
          </ac:spMkLst>
        </pc:spChg>
      </pc:sldChg>
      <pc:sldChg chg="addSp delSp modSp add mod">
        <pc:chgData name="Heitman, Lindsey" userId="a9773a47-99d2-4599-9377-6d37e9ec0bd3" providerId="ADAL" clId="{CB2D37A4-1D85-4BBA-8FCB-4891DB3F05CE}" dt="2024-06-27T13:38:15.098" v="696" actId="13244"/>
        <pc:sldMkLst>
          <pc:docMk/>
          <pc:sldMk cId="78516318" sldId="5409"/>
        </pc:sldMkLst>
        <pc:spChg chg="del mod">
          <ac:chgData name="Heitman, Lindsey" userId="a9773a47-99d2-4599-9377-6d37e9ec0bd3" providerId="ADAL" clId="{CB2D37A4-1D85-4BBA-8FCB-4891DB3F05CE}" dt="2024-06-27T13:05:42.444" v="166"/>
          <ac:spMkLst>
            <pc:docMk/>
            <pc:sldMk cId="78516318" sldId="5409"/>
            <ac:spMk id="3" creationId="{5CAFA337-D3ED-9D7D-CB82-C99922539A65}"/>
          </ac:spMkLst>
        </pc:spChg>
        <pc:spChg chg="ord">
          <ac:chgData name="Heitman, Lindsey" userId="a9773a47-99d2-4599-9377-6d37e9ec0bd3" providerId="ADAL" clId="{CB2D37A4-1D85-4BBA-8FCB-4891DB3F05CE}" dt="2024-06-27T13:38:15.098" v="696" actId="13244"/>
          <ac:spMkLst>
            <pc:docMk/>
            <pc:sldMk cId="78516318" sldId="5409"/>
            <ac:spMk id="4" creationId="{00000000-0000-0000-0000-000000000000}"/>
          </ac:spMkLst>
        </pc:spChg>
        <pc:spChg chg="add mod">
          <ac:chgData name="Heitman, Lindsey" userId="a9773a47-99d2-4599-9377-6d37e9ec0bd3" providerId="ADAL" clId="{CB2D37A4-1D85-4BBA-8FCB-4891DB3F05CE}" dt="2024-06-27T13:21:56.807" v="325" actId="207"/>
          <ac:spMkLst>
            <pc:docMk/>
            <pc:sldMk cId="78516318" sldId="5409"/>
            <ac:spMk id="5" creationId="{1C037B2E-3DB3-76A9-A00D-815FFF533F7C}"/>
          </ac:spMkLst>
        </pc:spChg>
        <pc:spChg chg="mod">
          <ac:chgData name="Heitman, Lindsey" userId="a9773a47-99d2-4599-9377-6d37e9ec0bd3" providerId="ADAL" clId="{CB2D37A4-1D85-4BBA-8FCB-4891DB3F05CE}" dt="2024-06-27T13:19:00.593" v="309" actId="1076"/>
          <ac:spMkLst>
            <pc:docMk/>
            <pc:sldMk cId="78516318" sldId="5409"/>
            <ac:spMk id="6" creationId="{AE918E9A-F82D-488E-3DFE-EEA53EB023A6}"/>
          </ac:spMkLst>
        </pc:spChg>
        <pc:spChg chg="del mod">
          <ac:chgData name="Heitman, Lindsey" userId="a9773a47-99d2-4599-9377-6d37e9ec0bd3" providerId="ADAL" clId="{CB2D37A4-1D85-4BBA-8FCB-4891DB3F05CE}" dt="2024-06-27T13:18:56.306" v="308" actId="21"/>
          <ac:spMkLst>
            <pc:docMk/>
            <pc:sldMk cId="78516318" sldId="5409"/>
            <ac:spMk id="8" creationId="{D23811A4-EF49-FCF7-DB33-DF46F3A76612}"/>
          </ac:spMkLst>
        </pc:spChg>
        <pc:spChg chg="add mod">
          <ac:chgData name="Heitman, Lindsey" userId="a9773a47-99d2-4599-9377-6d37e9ec0bd3" providerId="ADAL" clId="{CB2D37A4-1D85-4BBA-8FCB-4891DB3F05CE}" dt="2024-06-27T13:21:53.081" v="324" actId="207"/>
          <ac:spMkLst>
            <pc:docMk/>
            <pc:sldMk cId="78516318" sldId="5409"/>
            <ac:spMk id="9" creationId="{F2E428AA-6EC6-7259-4FA8-F20AA947F448}"/>
          </ac:spMkLst>
        </pc:spChg>
        <pc:spChg chg="mod ord">
          <ac:chgData name="Heitman, Lindsey" userId="a9773a47-99d2-4599-9377-6d37e9ec0bd3" providerId="ADAL" clId="{CB2D37A4-1D85-4BBA-8FCB-4891DB3F05CE}" dt="2024-06-27T13:28:42.469" v="668" actId="13244"/>
          <ac:spMkLst>
            <pc:docMk/>
            <pc:sldMk cId="78516318" sldId="5409"/>
            <ac:spMk id="16" creationId="{02905120-088A-2655-6C92-08698B561C80}"/>
          </ac:spMkLst>
        </pc:spChg>
        <pc:spChg chg="mod ord">
          <ac:chgData name="Heitman, Lindsey" userId="a9773a47-99d2-4599-9377-6d37e9ec0bd3" providerId="ADAL" clId="{CB2D37A4-1D85-4BBA-8FCB-4891DB3F05CE}" dt="2024-06-27T13:28:38.198" v="667" actId="13244"/>
          <ac:spMkLst>
            <pc:docMk/>
            <pc:sldMk cId="78516318" sldId="5409"/>
            <ac:spMk id="17" creationId="{1F5E689E-E26A-A2D1-CF8A-17407058904D}"/>
          </ac:spMkLst>
        </pc:spChg>
        <pc:graphicFrameChg chg="add mod">
          <ac:chgData name="Heitman, Lindsey" userId="a9773a47-99d2-4599-9377-6d37e9ec0bd3" providerId="ADAL" clId="{CB2D37A4-1D85-4BBA-8FCB-4891DB3F05CE}" dt="2024-06-27T13:27:20.650" v="491" actId="962"/>
          <ac:graphicFrameMkLst>
            <pc:docMk/>
            <pc:sldMk cId="78516318" sldId="5409"/>
            <ac:graphicFrameMk id="10" creationId="{623AA2F3-2779-1EFC-F7AB-051E0894735D}"/>
          </ac:graphicFrameMkLst>
        </pc:graphicFrameChg>
        <pc:cxnChg chg="del">
          <ac:chgData name="Heitman, Lindsey" userId="a9773a47-99d2-4599-9377-6d37e9ec0bd3" providerId="ADAL" clId="{CB2D37A4-1D85-4BBA-8FCB-4891DB3F05CE}" dt="2024-06-27T13:05:42.432" v="164" actId="21"/>
          <ac:cxnSpMkLst>
            <pc:docMk/>
            <pc:sldMk cId="78516318" sldId="5409"/>
            <ac:cxnSpMk id="7" creationId="{AB328D9B-EAFA-05B7-A9E2-5AA4861229E6}"/>
          </ac:cxnSpMkLst>
        </pc:cxnChg>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pChg chg="del">
          <ac:chgData name="Heitman, Lindsey" userId="a9773a47-99d2-4599-9377-6d37e9ec0bd3" providerId="ADAL" clId="{CB2D37A4-1D85-4BBA-8FCB-4891DB3F05CE}" dt="2024-06-27T13:27:30.286" v="492" actId="21"/>
          <ac:spMkLst>
            <pc:docMk/>
            <pc:sldMk cId="2545278991" sldId="5460"/>
            <ac:spMk id="5" creationId="{478D8383-6DD9-9DEC-05E0-5B2ED51CA209}"/>
          </ac:spMkLst>
        </pc:spChg>
        <pc:spChg chg="ord">
          <ac:chgData name="Heitman, Lindsey" userId="a9773a47-99d2-4599-9377-6d37e9ec0bd3" providerId="ADAL" clId="{CB2D37A4-1D85-4BBA-8FCB-4891DB3F05CE}" dt="2024-06-27T13:32:06.733" v="681" actId="13244"/>
          <ac:spMkLst>
            <pc:docMk/>
            <pc:sldMk cId="2545278991" sldId="5460"/>
            <ac:spMk id="8" creationId="{9DF983A1-3EC1-B36B-9DA7-667E3BDC25FC}"/>
          </ac:spMkLst>
        </pc:spChg>
        <pc:cxnChg chg="mod ord">
          <ac:chgData name="Heitman, Lindsey" userId="a9773a47-99d2-4599-9377-6d37e9ec0bd3" providerId="ADAL" clId="{CB2D37A4-1D85-4BBA-8FCB-4891DB3F05CE}" dt="2024-06-27T13:32:12.094" v="682" actId="13244"/>
          <ac:cxnSpMkLst>
            <pc:docMk/>
            <pc:sldMk cId="2545278991" sldId="5460"/>
            <ac:cxnSpMk id="11" creationId="{42A2F60A-3D18-6EDF-A421-E2AB8C9E3865}"/>
          </ac:cxnSpMkLst>
        </pc:cxnChg>
      </pc:sldChg>
      <pc:sldChg chg="modSp add mod">
        <pc:chgData name="Heitman, Lindsey" userId="a9773a47-99d2-4599-9377-6d37e9ec0bd3" providerId="ADAL" clId="{CB2D37A4-1D85-4BBA-8FCB-4891DB3F05CE}" dt="2024-06-27T13:35:16.043" v="690" actId="13244"/>
        <pc:sldMkLst>
          <pc:docMk/>
          <pc:sldMk cId="518718281" sldId="5461"/>
        </pc:sldMkLst>
        <pc:spChg chg="ord">
          <ac:chgData name="Heitman, Lindsey" userId="a9773a47-99d2-4599-9377-6d37e9ec0bd3" providerId="ADAL" clId="{CB2D37A4-1D85-4BBA-8FCB-4891DB3F05CE}" dt="2024-06-27T13:35:16.043" v="690" actId="13244"/>
          <ac:spMkLst>
            <pc:docMk/>
            <pc:sldMk cId="518718281" sldId="5461"/>
            <ac:spMk id="4" creationId="{B67DB40B-FA25-8E19-981B-63E47FBA6375}"/>
          </ac:spMkLst>
        </pc:spChg>
        <pc:spChg chg="ord">
          <ac:chgData name="Heitman, Lindsey" userId="a9773a47-99d2-4599-9377-6d37e9ec0bd3" providerId="ADAL" clId="{CB2D37A4-1D85-4BBA-8FCB-4891DB3F05CE}" dt="2024-06-27T13:35:01.949" v="688" actId="13244"/>
          <ac:spMkLst>
            <pc:docMk/>
            <pc:sldMk cId="518718281" sldId="5461"/>
            <ac:spMk id="8" creationId="{75613CA1-7ADE-4D7D-939F-CEE17EB7F840}"/>
          </ac:spMkLst>
        </pc:spChg>
        <pc:spChg chg="ord">
          <ac:chgData name="Heitman, Lindsey" userId="a9773a47-99d2-4599-9377-6d37e9ec0bd3" providerId="ADAL" clId="{CB2D37A4-1D85-4BBA-8FCB-4891DB3F05CE}" dt="2024-06-27T13:35:04.862" v="689" actId="13244"/>
          <ac:spMkLst>
            <pc:docMk/>
            <pc:sldMk cId="518718281" sldId="5461"/>
            <ac:spMk id="9" creationId="{29D59225-61BE-9128-32A6-4F58D241F1E0}"/>
          </ac:spMkLst>
        </pc:spChg>
        <pc:graphicFrameChg chg="mod">
          <ac:chgData name="Heitman, Lindsey" userId="a9773a47-99d2-4599-9377-6d37e9ec0bd3" providerId="ADAL" clId="{CB2D37A4-1D85-4BBA-8FCB-4891DB3F05CE}" dt="2024-06-27T13:28:08.503" v="665" actId="962"/>
          <ac:graphicFrameMkLst>
            <pc:docMk/>
            <pc:sldMk cId="518718281" sldId="5461"/>
            <ac:graphicFrameMk id="7" creationId="{DD4549BB-61DF-A653-3673-39E6FCD6D44F}"/>
          </ac:graphicFrameMkLst>
        </pc:graphicFrameChg>
        <pc:cxnChg chg="mod">
          <ac:chgData name="Heitman, Lindsey" userId="a9773a47-99d2-4599-9377-6d37e9ec0bd3" providerId="ADAL" clId="{CB2D37A4-1D85-4BBA-8FCB-4891DB3F05CE}" dt="2024-06-27T13:28:13.589" v="666" actId="962"/>
          <ac:cxnSpMkLst>
            <pc:docMk/>
            <pc:sldMk cId="518718281" sldId="5461"/>
            <ac:cxnSpMk id="11" creationId="{7D9364B8-2D9A-37EE-FDCF-6C991E3ED17E}"/>
          </ac:cxnSpMkLst>
        </pc:cxnChg>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pChg chg="add mod">
          <ac:chgData name="Heitman, Lindsey" userId="a9773a47-99d2-4599-9377-6d37e9ec0bd3" providerId="ADAL" clId="{CB2D37A4-1D85-4BBA-8FCB-4891DB3F05CE}" dt="2024-06-27T13:13:25.333" v="273"/>
          <ac:spMkLst>
            <pc:docMk/>
            <pc:sldMk cId="2153011688" sldId="5484"/>
            <ac:spMk id="3" creationId="{45623749-7A23-F8B6-2C9C-57F2F97711CE}"/>
          </ac:spMkLst>
        </pc:spChg>
        <pc:spChg chg="ord">
          <ac:chgData name="Heitman, Lindsey" userId="a9773a47-99d2-4599-9377-6d37e9ec0bd3" providerId="ADAL" clId="{CB2D37A4-1D85-4BBA-8FCB-4891DB3F05CE}" dt="2024-06-27T13:37:12.146" v="693" actId="13244"/>
          <ac:spMkLst>
            <pc:docMk/>
            <pc:sldMk cId="2153011688" sldId="5484"/>
            <ac:spMk id="4" creationId="{C0633FD6-A941-9779-FBBD-F5CC019C9DDF}"/>
          </ac:spMkLst>
        </pc:spChg>
        <pc:spChg chg="add mod ord">
          <ac:chgData name="Heitman, Lindsey" userId="a9773a47-99d2-4599-9377-6d37e9ec0bd3" providerId="ADAL" clId="{CB2D37A4-1D85-4BBA-8FCB-4891DB3F05CE}" dt="2024-06-27T13:31:43.433" v="680" actId="13244"/>
          <ac:spMkLst>
            <pc:docMk/>
            <pc:sldMk cId="2153011688" sldId="5484"/>
            <ac:spMk id="8" creationId="{7706A64A-1E78-1847-F34F-A4ED3847A6C9}"/>
          </ac:spMkLst>
        </pc:spChg>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modSp mod">
        <pc:chgData name="Gudka, Dawna" userId="823cceae-331b-41d6-9a63-34ad6d1db55c" providerId="ADAL" clId="{8E077B94-6E85-451A-8781-D86FA53C016E}" dt="2024-07-09T14:14:53.614" v="208" actId="20577"/>
        <pc:sldMkLst>
          <pc:docMk/>
          <pc:sldMk cId="3044915438" sldId="256"/>
        </pc:sldMkLst>
        <pc:spChg chg="mod">
          <ac:chgData name="Gudka, Dawna" userId="823cceae-331b-41d6-9a63-34ad6d1db55c" providerId="ADAL" clId="{8E077B94-6E85-451A-8781-D86FA53C016E}" dt="2024-07-09T14:14:53.614" v="208" actId="20577"/>
          <ac:spMkLst>
            <pc:docMk/>
            <pc:sldMk cId="3044915438" sldId="256"/>
            <ac:spMk id="2" creationId="{00000000-0000-0000-0000-000000000000}"/>
          </ac:spMkLst>
        </pc:spChg>
      </pc:sldChg>
      <pc:sldChg chg="modSp mod">
        <pc:chgData name="Gudka, Dawna" userId="823cceae-331b-41d6-9a63-34ad6d1db55c" providerId="ADAL" clId="{8E077B94-6E85-451A-8781-D86FA53C016E}" dt="2024-07-09T13:47:53.065" v="179" actId="20577"/>
        <pc:sldMkLst>
          <pc:docMk/>
          <pc:sldMk cId="1037917088" sldId="5098"/>
        </pc:sldMkLst>
        <pc:graphicFrameChg chg="mod modGraphic">
          <ac:chgData name="Gudka, Dawna" userId="823cceae-331b-41d6-9a63-34ad6d1db55c" providerId="ADAL" clId="{8E077B94-6E85-451A-8781-D86FA53C016E}" dt="2024-07-09T13:47:53.065" v="179" actId="20577"/>
          <ac:graphicFrameMkLst>
            <pc:docMk/>
            <pc:sldMk cId="1037917088" sldId="5098"/>
            <ac:graphicFrameMk id="5" creationId="{5E4612F7-68C6-57CA-E918-38EF641F73CF}"/>
          </ac:graphicFrameMkLst>
        </pc:graphicFrameChg>
      </pc:sldChg>
      <pc:sldChg chg="addSp delSp modSp mod">
        <pc:chgData name="Gudka, Dawna" userId="823cceae-331b-41d6-9a63-34ad6d1db55c" providerId="ADAL" clId="{8E077B94-6E85-451A-8781-D86FA53C016E}" dt="2024-07-10T18:46:11.981" v="377" actId="13244"/>
        <pc:sldMkLst>
          <pc:docMk/>
          <pc:sldMk cId="2968826480" sldId="5465"/>
        </pc:sldMkLst>
        <pc:spChg chg="ord">
          <ac:chgData name="Gudka, Dawna" userId="823cceae-331b-41d6-9a63-34ad6d1db55c" providerId="ADAL" clId="{8E077B94-6E85-451A-8781-D86FA53C016E}" dt="2024-07-10T18:46:11.981" v="377" actId="13244"/>
          <ac:spMkLst>
            <pc:docMk/>
            <pc:sldMk cId="2968826480" sldId="5465"/>
            <ac:spMk id="9" creationId="{0F241BD3-801F-0A14-29D9-9D95C7187E72}"/>
          </ac:spMkLst>
        </pc:spChg>
        <pc:picChg chg="add mod ord">
          <ac:chgData name="Gudka, Dawna" userId="823cceae-331b-41d6-9a63-34ad6d1db55c" providerId="ADAL" clId="{8E077B94-6E85-451A-8781-D86FA53C016E}" dt="2024-07-10T18:46:05.879" v="376" actId="13244"/>
          <ac:picMkLst>
            <pc:docMk/>
            <pc:sldMk cId="2968826480" sldId="5465"/>
            <ac:picMk id="4" creationId="{F83B6FAF-4E3C-ECB2-F0DB-1F3468E28BEB}"/>
          </ac:picMkLst>
        </pc:picChg>
        <pc:picChg chg="del">
          <ac:chgData name="Gudka, Dawna" userId="823cceae-331b-41d6-9a63-34ad6d1db55c" providerId="ADAL" clId="{8E077B94-6E85-451A-8781-D86FA53C016E}" dt="2024-07-09T13:51:07.778" v="198" actId="478"/>
          <ac:picMkLst>
            <pc:docMk/>
            <pc:sldMk cId="2968826480" sldId="5465"/>
            <ac:picMk id="8" creationId="{7731069C-4761-41D7-39DA-95073E9EA18A}"/>
          </ac:picMkLst>
        </pc:picChg>
      </pc:sldChg>
      <pc:sldChg chg="addSp delSp modSp mod">
        <pc:chgData name="Gudka, Dawna" userId="823cceae-331b-41d6-9a63-34ad6d1db55c" providerId="ADAL" clId="{8E077B94-6E85-451A-8781-D86FA53C016E}" dt="2024-07-10T18:45:54.363" v="375" actId="962"/>
        <pc:sldMkLst>
          <pc:docMk/>
          <pc:sldMk cId="925303632" sldId="5468"/>
        </pc:sldMkLst>
        <pc:picChg chg="add mod ord">
          <ac:chgData name="Gudka, Dawna" userId="823cceae-331b-41d6-9a63-34ad6d1db55c" providerId="ADAL" clId="{8E077B94-6E85-451A-8781-D86FA53C016E}" dt="2024-07-10T18:45:54.363" v="375" actId="962"/>
          <ac:picMkLst>
            <pc:docMk/>
            <pc:sldMk cId="925303632" sldId="5468"/>
            <ac:picMk id="5" creationId="{A1E82574-6A87-395B-0998-A905C07A2A5A}"/>
          </ac:picMkLst>
        </pc:picChg>
        <pc:picChg chg="del">
          <ac:chgData name="Gudka, Dawna" userId="823cceae-331b-41d6-9a63-34ad6d1db55c" providerId="ADAL" clId="{8E077B94-6E85-451A-8781-D86FA53C016E}" dt="2024-07-09T13:50:37.786" v="193" actId="478"/>
          <ac:picMkLst>
            <pc:docMk/>
            <pc:sldMk cId="925303632" sldId="5468"/>
            <ac:picMk id="7" creationId="{A07DBC9E-7369-DF90-0210-91E745F2F208}"/>
          </ac:picMkLst>
        </pc:picChg>
      </pc:sldChg>
      <pc:sldChg chg="modSp mod">
        <pc:chgData name="Gudka, Dawna" userId="823cceae-331b-41d6-9a63-34ad6d1db55c" providerId="ADAL" clId="{8E077B94-6E85-451A-8781-D86FA53C016E}" dt="2024-07-11T14:05:09.113" v="388" actId="27918"/>
        <pc:sldMkLst>
          <pc:docMk/>
          <pc:sldMk cId="1765433899" sldId="5480"/>
        </pc:sldMkLst>
        <pc:spChg chg="mod">
          <ac:chgData name="Gudka, Dawna" userId="823cceae-331b-41d6-9a63-34ad6d1db55c" providerId="ADAL" clId="{8E077B94-6E85-451A-8781-D86FA53C016E}" dt="2024-07-11T14:01:51.735" v="382" actId="20577"/>
          <ac:spMkLst>
            <pc:docMk/>
            <pc:sldMk cId="1765433899" sldId="5480"/>
            <ac:spMk id="2" creationId="{0543A6E2-0E70-9266-F576-2897347CE6BD}"/>
          </ac:spMkLst>
        </pc:spChg>
        <pc:spChg chg="ord">
          <ac:chgData name="Gudka, Dawna" userId="823cceae-331b-41d6-9a63-34ad6d1db55c" providerId="ADAL" clId="{8E077B94-6E85-451A-8781-D86FA53C016E}" dt="2024-07-10T18:45:34.104" v="373" actId="13244"/>
          <ac:spMkLst>
            <pc:docMk/>
            <pc:sldMk cId="1765433899" sldId="5480"/>
            <ac:spMk id="4" creationId="{38323E44-65BA-0731-E594-3D46F081FC8A}"/>
          </ac:spMkLst>
        </pc:spChg>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pChg chg="mod">
          <ac:chgData name="Rhodes, Tara" userId="S::rhodes_t@cde.state.co.us::566307b0-1e17-4826-87e1-0feb85a922f2" providerId="AD" clId="Web-{DD5C4369-939D-06F5-6303-E0D1F7F531D0}" dt="2024-06-13T05:25:09.783" v="132" actId="20577"/>
          <ac:spMkLst>
            <pc:docMk/>
            <pc:sldMk cId="68699369" sldId="5309"/>
            <ac:spMk id="6" creationId="{9A8832C3-3C5D-9B2D-6A97-A07BFB42B5FC}"/>
          </ac:spMkLst>
        </pc:spChg>
      </pc:sldChg>
      <pc:sldChg chg="modSp">
        <pc:chgData name="Rhodes, Tara" userId="S::rhodes_t@cde.state.co.us::566307b0-1e17-4826-87e1-0feb85a922f2" providerId="AD" clId="Web-{DD5C4369-939D-06F5-6303-E0D1F7F531D0}" dt="2024-06-13T05:26:20.299" v="133" actId="20577"/>
        <pc:sldMkLst>
          <pc:docMk/>
          <pc:sldMk cId="3396060537" sldId="5314"/>
        </pc:sldMkLst>
        <pc:spChg chg="mod">
          <ac:chgData name="Rhodes, Tara" userId="S::rhodes_t@cde.state.co.us::566307b0-1e17-4826-87e1-0feb85a922f2" providerId="AD" clId="Web-{DD5C4369-939D-06F5-6303-E0D1F7F531D0}" dt="2024-06-13T05:26:20.299" v="133" actId="20577"/>
          <ac:spMkLst>
            <pc:docMk/>
            <pc:sldMk cId="3396060537" sldId="5314"/>
            <ac:spMk id="6" creationId="{9A8832C3-3C5D-9B2D-6A97-A07BFB42B5FC}"/>
          </ac:spMkLst>
        </pc:spChg>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modSp mod">
        <pc:chgData name="Heitman, Lindsey" userId="a9773a47-99d2-4599-9377-6d37e9ec0bd3" providerId="ADAL" clId="{3C1F988A-3E3A-40F7-8283-44481E9AE0F4}" dt="2024-05-23T12:58:39.471" v="2430" actId="20577"/>
        <pc:sldMkLst>
          <pc:docMk/>
          <pc:sldMk cId="1037917088" sldId="5098"/>
        </pc:sldMkLst>
        <pc:graphicFrameChg chg="mod modGraphic">
          <ac:chgData name="Heitman, Lindsey" userId="a9773a47-99d2-4599-9377-6d37e9ec0bd3" providerId="ADAL" clId="{3C1F988A-3E3A-40F7-8283-44481E9AE0F4}" dt="2024-05-23T12:58:39.471" v="2430"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pChg chg="mod">
          <ac:chgData name="McRee, Rebecca" userId="S::mcree_r@cde.state.co.us::3a10fa13-9d60-4c0b-b361-471945732c34" providerId="AD" clId="Web-{F371A368-7BDA-562B-CE18-A33B01254AD7}" dt="2024-07-08T23:00:08.635" v="121" actId="20577"/>
          <ac:spMkLst>
            <pc:docMk/>
            <pc:sldMk cId="538669139" sldId="5487"/>
            <ac:spMk id="3" creationId="{C0512FC2-261A-6790-E9CC-D752F6C04657}"/>
          </ac:spMkLst>
        </pc:spChg>
        <pc:spChg chg="mod">
          <ac:chgData name="McRee, Rebecca" userId="S::mcree_r@cde.state.co.us::3a10fa13-9d60-4c0b-b361-471945732c34" providerId="AD" clId="Web-{F371A368-7BDA-562B-CE18-A33B01254AD7}" dt="2024-07-08T23:06:07.595" v="163" actId="14100"/>
          <ac:spMkLst>
            <pc:docMk/>
            <pc:sldMk cId="538669139" sldId="5487"/>
            <ac:spMk id="6" creationId="{84787FAE-4432-05A1-C385-C9BB47E8B98C}"/>
          </ac:spMkLst>
        </pc:spChg>
      </pc:sldChg>
      <pc:sldChg chg="modSp">
        <pc:chgData name="McRee, Rebecca" userId="S::mcree_r@cde.state.co.us::3a10fa13-9d60-4c0b-b361-471945732c34" providerId="AD" clId="Web-{F371A368-7BDA-562B-CE18-A33B01254AD7}" dt="2024-07-08T23:05:48.595" v="160" actId="20577"/>
        <pc:sldMkLst>
          <pc:docMk/>
          <pc:sldMk cId="1185884485" sldId="5488"/>
        </pc:sldMkLst>
        <pc:spChg chg="mod">
          <ac:chgData name="McRee, Rebecca" userId="S::mcree_r@cde.state.co.us::3a10fa13-9d60-4c0b-b361-471945732c34" providerId="AD" clId="Web-{F371A368-7BDA-562B-CE18-A33B01254AD7}" dt="2024-07-08T22:55:06.942" v="33" actId="20577"/>
          <ac:spMkLst>
            <pc:docMk/>
            <pc:sldMk cId="1185884485" sldId="5488"/>
            <ac:spMk id="2" creationId="{FA0319B2-3C56-CFC9-5633-A23A05EB92AD}"/>
          </ac:spMkLst>
        </pc:spChg>
        <pc:spChg chg="mod">
          <ac:chgData name="McRee, Rebecca" userId="S::mcree_r@cde.state.co.us::3a10fa13-9d60-4c0b-b361-471945732c34" providerId="AD" clId="Web-{F371A368-7BDA-562B-CE18-A33B01254AD7}" dt="2024-07-08T22:59:07.619" v="97" actId="20577"/>
          <ac:spMkLst>
            <pc:docMk/>
            <pc:sldMk cId="1185884485" sldId="5488"/>
            <ac:spMk id="3" creationId="{C0512FC2-261A-6790-E9CC-D752F6C04657}"/>
          </ac:spMkLst>
        </pc:spChg>
        <pc:spChg chg="mod">
          <ac:chgData name="McRee, Rebecca" userId="S::mcree_r@cde.state.co.us::3a10fa13-9d60-4c0b-b361-471945732c34" providerId="AD" clId="Web-{F371A368-7BDA-562B-CE18-A33B01254AD7}" dt="2024-07-08T23:05:48.595" v="160" actId="20577"/>
          <ac:spMkLst>
            <pc:docMk/>
            <pc:sldMk cId="1185884485" sldId="5488"/>
            <ac:spMk id="6" creationId="{84787FAE-4432-05A1-C385-C9BB47E8B98C}"/>
          </ac:spMkLst>
        </pc:spChg>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pChg chg="mod">
          <ac:chgData name="McRee, Rebecca" userId="S::mcree_r@cde.state.co.us::3a10fa13-9d60-4c0b-b361-471945732c34" providerId="AD" clId="Web-{F371A368-7BDA-562B-CE18-A33B01254AD7}" dt="2024-07-08T22:59:33.557" v="114" actId="20577"/>
          <ac:spMkLst>
            <pc:docMk/>
            <pc:sldMk cId="2585022322" sldId="5489"/>
            <ac:spMk id="3" creationId="{C0512FC2-261A-6790-E9CC-D752F6C04657}"/>
          </ac:spMkLst>
        </pc:spChg>
        <pc:spChg chg="mod">
          <ac:chgData name="McRee, Rebecca" userId="S::mcree_r@cde.state.co.us::3a10fa13-9d60-4c0b-b361-471945732c34" providerId="AD" clId="Web-{F371A368-7BDA-562B-CE18-A33B01254AD7}" dt="2024-07-08T23:05:55.611" v="162" actId="20577"/>
          <ac:spMkLst>
            <pc:docMk/>
            <pc:sldMk cId="2585022322" sldId="5489"/>
            <ac:spMk id="6" creationId="{84787FAE-4432-05A1-C385-C9BB47E8B98C}"/>
          </ac:spMkLst>
        </pc:spChg>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pChg chg="mod">
          <ac:chgData name="McRee, Rebecca" userId="S::mcree_r@cde.state.co.us::3a10fa13-9d60-4c0b-b361-471945732c34" providerId="AD" clId="Web-{F371A368-7BDA-562B-CE18-A33B01254AD7}" dt="2024-07-08T23:04:01.452" v="146" actId="20577"/>
          <ac:spMkLst>
            <pc:docMk/>
            <pc:sldMk cId="1982214778" sldId="5491"/>
            <ac:spMk id="2" creationId="{CA7EA7C5-866B-0668-F980-DD563EFAA6F1}"/>
          </ac:spMkLst>
        </pc:spChg>
        <pc:spChg chg="del mod">
          <ac:chgData name="McRee, Rebecca" userId="S::mcree_r@cde.state.co.us::3a10fa13-9d60-4c0b-b361-471945732c34" providerId="AD" clId="Web-{F371A368-7BDA-562B-CE18-A33B01254AD7}" dt="2024-07-08T23:02:00.294" v="125"/>
          <ac:spMkLst>
            <pc:docMk/>
            <pc:sldMk cId="1982214778" sldId="5491"/>
            <ac:spMk id="3" creationId="{3E256341-373C-BCBE-CCE8-B59A396C8198}"/>
          </ac:spMkLst>
        </pc:spChg>
        <pc:spChg chg="mod">
          <ac:chgData name="McRee, Rebecca" userId="S::mcree_r@cde.state.co.us::3a10fa13-9d60-4c0b-b361-471945732c34" providerId="AD" clId="Web-{F371A368-7BDA-562B-CE18-A33B01254AD7}" dt="2024-07-08T23:04:22.921" v="152" actId="20577"/>
          <ac:spMkLst>
            <pc:docMk/>
            <pc:sldMk cId="1982214778" sldId="5491"/>
            <ac:spMk id="5" creationId="{6B5DB5EE-4DF5-B20A-6910-C97D066AD95B}"/>
          </ac:spMkLst>
        </pc:spChg>
        <pc:spChg chg="mod">
          <ac:chgData name="McRee, Rebecca" userId="S::mcree_r@cde.state.co.us::3a10fa13-9d60-4c0b-b361-471945732c34" providerId="AD" clId="Web-{F371A368-7BDA-562B-CE18-A33B01254AD7}" dt="2024-07-08T23:04:27.296" v="156" actId="20577"/>
          <ac:spMkLst>
            <pc:docMk/>
            <pc:sldMk cId="1982214778" sldId="5491"/>
            <ac:spMk id="6" creationId="{B5E58230-244E-AB6F-C2C4-829E4FC6C3F5}"/>
          </ac:spMkLst>
        </pc:spChg>
        <pc:spChg chg="add del mod">
          <ac:chgData name="McRee, Rebecca" userId="S::mcree_r@cde.state.co.us::3a10fa13-9d60-4c0b-b361-471945732c34" providerId="AD" clId="Web-{F371A368-7BDA-562B-CE18-A33B01254AD7}" dt="2024-07-08T23:02:17.325" v="128"/>
          <ac:spMkLst>
            <pc:docMk/>
            <pc:sldMk cId="1982214778" sldId="5491"/>
            <ac:spMk id="9" creationId="{8EB57651-366E-C58E-FE3D-227B2B18EEB9}"/>
          </ac:spMkLst>
        </pc:spChg>
        <pc:spChg chg="add mod">
          <ac:chgData name="McRee, Rebecca" userId="S::mcree_r@cde.state.co.us::3a10fa13-9d60-4c0b-b361-471945732c34" providerId="AD" clId="Web-{F371A368-7BDA-562B-CE18-A33B01254AD7}" dt="2024-07-08T23:02:34.701" v="131"/>
          <ac:spMkLst>
            <pc:docMk/>
            <pc:sldMk cId="1982214778" sldId="5491"/>
            <ac:spMk id="12" creationId="{336E6375-A961-063D-6650-8E192C3CA9C6}"/>
          </ac:spMkLst>
        </pc:spChg>
        <pc:picChg chg="add del mod ord">
          <ac:chgData name="McRee, Rebecca" userId="S::mcree_r@cde.state.co.us::3a10fa13-9d60-4c0b-b361-471945732c34" providerId="AD" clId="Web-{F371A368-7BDA-562B-CE18-A33B01254AD7}" dt="2024-07-08T23:02:06.778" v="126"/>
          <ac:picMkLst>
            <pc:docMk/>
            <pc:sldMk cId="1982214778" sldId="5491"/>
            <ac:picMk id="7" creationId="{1751A6D8-0627-F591-DF8C-556106943B88}"/>
          </ac:picMkLst>
        </pc:picChg>
        <pc:picChg chg="add del mod ord">
          <ac:chgData name="McRee, Rebecca" userId="S::mcree_r@cde.state.co.us::3a10fa13-9d60-4c0b-b361-471945732c34" providerId="AD" clId="Web-{F371A368-7BDA-562B-CE18-A33B01254AD7}" dt="2024-07-08T23:02:34.701" v="131"/>
          <ac:picMkLst>
            <pc:docMk/>
            <pc:sldMk cId="1982214778" sldId="5491"/>
            <ac:picMk id="10" creationId="{E8DC54A4-77FE-55F0-4503-82F47D8722D3}"/>
          </ac:picMkLst>
        </pc:picChg>
      </pc:sldChg>
      <pc:sldChg chg="addSp delSp modSp new del">
        <pc:chgData name="McRee, Rebecca" userId="S::mcree_r@cde.state.co.us::3a10fa13-9d60-4c0b-b361-471945732c34" providerId="AD" clId="Web-{F371A368-7BDA-562B-CE18-A33B01254AD7}" dt="2024-07-08T23:03:40.452" v="135"/>
        <pc:sldMkLst>
          <pc:docMk/>
          <pc:sldMk cId="3510349753" sldId="5492"/>
        </pc:sldMkLst>
        <pc:spChg chg="del">
          <ac:chgData name="McRee, Rebecca" userId="S::mcree_r@cde.state.co.us::3a10fa13-9d60-4c0b-b361-471945732c34" providerId="AD" clId="Web-{F371A368-7BDA-562B-CE18-A33B01254AD7}" dt="2024-07-08T23:03:21.639" v="133"/>
          <ac:spMkLst>
            <pc:docMk/>
            <pc:sldMk cId="3510349753" sldId="5492"/>
            <ac:spMk id="3" creationId="{9971C2FF-0CF7-0561-43B4-A9BEEAF6D8F3}"/>
          </ac:spMkLst>
        </pc:spChg>
        <pc:picChg chg="add mod ord">
          <ac:chgData name="McRee, Rebecca" userId="S::mcree_r@cde.state.co.us::3a10fa13-9d60-4c0b-b361-471945732c34" providerId="AD" clId="Web-{F371A368-7BDA-562B-CE18-A33B01254AD7}" dt="2024-07-08T23:03:27.358" v="134" actId="1076"/>
          <ac:picMkLst>
            <pc:docMk/>
            <pc:sldMk cId="3510349753" sldId="5492"/>
            <ac:picMk id="7" creationId="{03D93E36-B340-FDAB-1AB9-304C11DCA926}"/>
          </ac:picMkLst>
        </pc:picChg>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pc:chgData name="Ward, Reagan" userId="27291eb4-8241-4961-9e69-8c66e34cc5b0" providerId="ADAL" clId="{4189939D-187F-4229-BA3D-DA2120BC86F5}" dt="2024-05-28T22:40:28.250" v="762" actId="20577"/>
        <pc:sldMkLst>
          <pc:docMk/>
          <pc:sldMk cId="1212467416" sldId="261"/>
        </pc:sldMkLst>
        <pc:graphicFrameChg chg="modGraphic">
          <ac:chgData name="Ward, Reagan" userId="27291eb4-8241-4961-9e69-8c66e34cc5b0" providerId="ADAL" clId="{4189939D-187F-4229-BA3D-DA2120BC86F5}" dt="2024-05-28T22:40:28.250" v="762" actId="20577"/>
          <ac:graphicFrameMkLst>
            <pc:docMk/>
            <pc:sldMk cId="1212467416" sldId="261"/>
            <ac:graphicFrameMk id="5" creationId="{9C3641C5-EC4F-D3EA-E4A2-8ABB597C5BAA}"/>
          </ac:graphicFrameMkLst>
        </pc:graphicFrame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mod">
        <pc:chgData name="Ward, Reagan" userId="27291eb4-8241-4961-9e69-8c66e34cc5b0" providerId="ADAL" clId="{4189939D-187F-4229-BA3D-DA2120BC86F5}" dt="2024-05-29T18:41:29.367" v="6547" actId="20577"/>
        <pc:sldMkLst>
          <pc:docMk/>
          <pc:sldMk cId="3717000822" sldId="280"/>
        </pc:sldMkLst>
        <pc:spChg chg="mod">
          <ac:chgData name="Ward, Reagan" userId="27291eb4-8241-4961-9e69-8c66e34cc5b0" providerId="ADAL" clId="{4189939D-187F-4229-BA3D-DA2120BC86F5}" dt="2024-05-28T17:22:15.989" v="526" actId="26606"/>
          <ac:spMkLst>
            <pc:docMk/>
            <pc:sldMk cId="3717000822" sldId="280"/>
            <ac:spMk id="2" creationId="{439B416C-5F6D-56F7-429A-80FD0A190C25}"/>
          </ac:spMkLst>
        </pc:spChg>
        <pc:spChg chg="mod">
          <ac:chgData name="Ward, Reagan" userId="27291eb4-8241-4961-9e69-8c66e34cc5b0" providerId="ADAL" clId="{4189939D-187F-4229-BA3D-DA2120BC86F5}" dt="2024-05-28T17:22:15.989" v="526" actId="26606"/>
          <ac:spMkLst>
            <pc:docMk/>
            <pc:sldMk cId="3717000822" sldId="280"/>
            <ac:spMk id="3" creationId="{23730712-328A-D55D-1F4E-AFE29CF33EAE}"/>
          </ac:spMkLst>
        </pc:spChg>
        <pc:spChg chg="add del mod">
          <ac:chgData name="Ward, Reagan" userId="27291eb4-8241-4961-9e69-8c66e34cc5b0" providerId="ADAL" clId="{4189939D-187F-4229-BA3D-DA2120BC86F5}" dt="2024-05-28T17:22:00.529" v="525" actId="478"/>
          <ac:spMkLst>
            <pc:docMk/>
            <pc:sldMk cId="3717000822" sldId="280"/>
            <ac:spMk id="4" creationId="{1030317E-15E7-B21A-C0C7-80CDC7334CC7}"/>
          </ac:spMkLst>
        </pc:spChg>
        <pc:spChg chg="del">
          <ac:chgData name="Ward, Reagan" userId="27291eb4-8241-4961-9e69-8c66e34cc5b0" providerId="ADAL" clId="{4189939D-187F-4229-BA3D-DA2120BC86F5}" dt="2024-05-28T17:22:15.989" v="526" actId="26606"/>
          <ac:spMkLst>
            <pc:docMk/>
            <pc:sldMk cId="3717000822" sldId="280"/>
            <ac:spMk id="1070" creationId="{B2DD41CD-8F47-4F56-AD12-4E2FF7696987}"/>
          </ac:spMkLst>
        </pc:spChg>
        <pc:spChg chg="del">
          <ac:chgData name="Ward, Reagan" userId="27291eb4-8241-4961-9e69-8c66e34cc5b0" providerId="ADAL" clId="{4189939D-187F-4229-BA3D-DA2120BC86F5}" dt="2024-05-28T17:22:15.989" v="526" actId="26606"/>
          <ac:spMkLst>
            <pc:docMk/>
            <pc:sldMk cId="3717000822" sldId="280"/>
            <ac:spMk id="1071" creationId="{45D37F4E-DDB4-456B-97E0-9937730A039F}"/>
          </ac:spMkLst>
        </pc:spChg>
        <pc:graphicFrameChg chg="mod ord modGraphic">
          <ac:chgData name="Ward, Reagan" userId="27291eb4-8241-4961-9e69-8c66e34cc5b0" providerId="ADAL" clId="{4189939D-187F-4229-BA3D-DA2120BC86F5}" dt="2024-05-29T18:41:29.367" v="6547" actId="20577"/>
          <ac:graphicFrameMkLst>
            <pc:docMk/>
            <pc:sldMk cId="3717000822" sldId="280"/>
            <ac:graphicFrameMk id="12" creationId="{1AA09EE0-7419-6ED5-4AA1-CC9009509570}"/>
          </ac:graphicFrameMkLst>
        </pc:graphicFrameChg>
        <pc:picChg chg="mod">
          <ac:chgData name="Ward, Reagan" userId="27291eb4-8241-4961-9e69-8c66e34cc5b0" providerId="ADAL" clId="{4189939D-187F-4229-BA3D-DA2120BC86F5}" dt="2024-05-28T17:22:15.989" v="526" actId="26606"/>
          <ac:picMkLst>
            <pc:docMk/>
            <pc:sldMk cId="3717000822" sldId="280"/>
            <ac:picMk id="1026" creationId="{434D2022-96B5-22AA-7336-44BC0B6ECAB4}"/>
          </ac:picMkLst>
        </pc:pic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modSp mod">
        <pc:chgData name="Ward, Reagan" userId="27291eb4-8241-4961-9e69-8c66e34cc5b0" providerId="ADAL" clId="{4189939D-187F-4229-BA3D-DA2120BC86F5}" dt="2024-05-30T02:36:46.191" v="6552" actId="207"/>
        <pc:sldMkLst>
          <pc:docMk/>
          <pc:sldMk cId="1037917088" sldId="5098"/>
        </pc:sldMkLst>
        <pc:graphicFrameChg chg="modGraphic">
          <ac:chgData name="Ward, Reagan" userId="27291eb4-8241-4961-9e69-8c66e34cc5b0" providerId="ADAL" clId="{4189939D-187F-4229-BA3D-DA2120BC86F5}" dt="2024-05-30T02:36:46.191" v="6552" actId="207"/>
          <ac:graphicFrameMkLst>
            <pc:docMk/>
            <pc:sldMk cId="1037917088" sldId="5098"/>
            <ac:graphicFrameMk id="5" creationId="{5E4612F7-68C6-57CA-E918-38EF641F73CF}"/>
          </ac:graphicFrameMkLst>
        </pc:graphicFrameChg>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pChg chg="mod">
          <ac:chgData name="McRee, Rebecca" userId="S::mcree_r@cde.state.co.us::3a10fa13-9d60-4c0b-b361-471945732c34" providerId="AD" clId="Web-{FCD9B6BA-8696-67B8-8F3C-38131C57E7CA}" dt="2024-07-22T23:35:51.284" v="543" actId="20577"/>
          <ac:spMkLst>
            <pc:docMk/>
            <pc:sldMk cId="538669139" sldId="5487"/>
            <ac:spMk id="10" creationId="{2C414304-CEE9-FF70-41A8-ED4153B3F105}"/>
          </ac:spMkLst>
        </pc:spChg>
      </pc:sldChg>
      <pc:sldChg chg="modSp">
        <pc:chgData name="McRee, Rebecca" userId="S::mcree_r@cde.state.co.us::3a10fa13-9d60-4c0b-b361-471945732c34" providerId="AD" clId="Web-{FCD9B6BA-8696-67B8-8F3C-38131C57E7CA}" dt="2024-07-22T23:35:24.955" v="514" actId="20577"/>
        <pc:sldMkLst>
          <pc:docMk/>
          <pc:sldMk cId="1185884485" sldId="5488"/>
        </pc:sldMkLst>
        <pc:spChg chg="mod">
          <ac:chgData name="McRee, Rebecca" userId="S::mcree_r@cde.state.co.us::3a10fa13-9d60-4c0b-b361-471945732c34" providerId="AD" clId="Web-{FCD9B6BA-8696-67B8-8F3C-38131C57E7CA}" dt="2024-07-22T23:35:13.111" v="496" actId="20577"/>
          <ac:spMkLst>
            <pc:docMk/>
            <pc:sldMk cId="1185884485" sldId="5488"/>
            <ac:spMk id="3" creationId="{C0512FC2-261A-6790-E9CC-D752F6C04657}"/>
          </ac:spMkLst>
        </pc:spChg>
        <pc:spChg chg="mod">
          <ac:chgData name="McRee, Rebecca" userId="S::mcree_r@cde.state.co.us::3a10fa13-9d60-4c0b-b361-471945732c34" providerId="AD" clId="Web-{FCD9B6BA-8696-67B8-8F3C-38131C57E7CA}" dt="2024-07-22T23:35:24.955" v="514" actId="20577"/>
          <ac:spMkLst>
            <pc:docMk/>
            <pc:sldMk cId="1185884485" sldId="5488"/>
            <ac:spMk id="6" creationId="{84787FAE-4432-05A1-C385-C9BB47E8B98C}"/>
          </ac:spMkLst>
        </pc:spChg>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pChg chg="mod">
          <ac:chgData name="McRee, Rebecca" userId="S::mcree_r@cde.state.co.us::3a10fa13-9d60-4c0b-b361-471945732c34" providerId="AD" clId="Web-{FCD9B6BA-8696-67B8-8F3C-38131C57E7CA}" dt="2024-07-22T23:35:39.049" v="528" actId="20577"/>
          <ac:spMkLst>
            <pc:docMk/>
            <pc:sldMk cId="1982214778" sldId="5491"/>
            <ac:spMk id="9" creationId="{287F34C0-E77A-539A-5866-1FAA96618978}"/>
          </ac:spMkLst>
        </pc:spChg>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pChg chg="mod">
          <ac:chgData name="McRee, Rebecca" userId="S::mcree_r@cde.state.co.us::3a10fa13-9d60-4c0b-b361-471945732c34" providerId="AD" clId="Web-{FCD9B6BA-8696-67B8-8F3C-38131C57E7CA}" dt="2024-07-22T23:33:42.454" v="472" actId="20577"/>
          <ac:spMkLst>
            <pc:docMk/>
            <pc:sldMk cId="2135472359" sldId="5494"/>
            <ac:spMk id="3" creationId="{93573015-CF73-726B-7712-E0BFC6E78E3F}"/>
          </ac:spMkLst>
        </pc:spChg>
        <pc:spChg chg="mod">
          <ac:chgData name="McRee, Rebecca" userId="S::mcree_r@cde.state.co.us::3a10fa13-9d60-4c0b-b361-471945732c34" providerId="AD" clId="Web-{FCD9B6BA-8696-67B8-8F3C-38131C57E7CA}" dt="2024-07-22T23:36:00.534" v="556" actId="20577"/>
          <ac:spMkLst>
            <pc:docMk/>
            <pc:sldMk cId="2135472359" sldId="5494"/>
            <ac:spMk id="6" creationId="{9090EB08-9EC1-4803-ACB4-7D96F5468026}"/>
          </ac:spMkLst>
        </pc:spChg>
      </pc:sldChg>
      <pc:sldChg chg="modSp">
        <pc:chgData name="McRee, Rebecca" userId="S::mcree_r@cde.state.co.us::3a10fa13-9d60-4c0b-b361-471945732c34" providerId="AD" clId="Web-{FCD9B6BA-8696-67B8-8F3C-38131C57E7CA}" dt="2024-07-22T23:39:20.256" v="678" actId="20577"/>
        <pc:sldMkLst>
          <pc:docMk/>
          <pc:sldMk cId="1039979550" sldId="5495"/>
        </pc:sldMkLst>
        <pc:spChg chg="mod">
          <ac:chgData name="McRee, Rebecca" userId="S::mcree_r@cde.state.co.us::3a10fa13-9d60-4c0b-b361-471945732c34" providerId="AD" clId="Web-{FCD9B6BA-8696-67B8-8F3C-38131C57E7CA}" dt="2024-07-22T23:39:20.256" v="678" actId="20577"/>
          <ac:spMkLst>
            <pc:docMk/>
            <pc:sldMk cId="1039979550" sldId="5495"/>
            <ac:spMk id="2" creationId="{EC2C951B-960C-A6FE-64C3-FF6692410442}"/>
          </ac:spMkLst>
        </pc:spChg>
        <pc:spChg chg="mod">
          <ac:chgData name="McRee, Rebecca" userId="S::mcree_r@cde.state.co.us::3a10fa13-9d60-4c0b-b361-471945732c34" providerId="AD" clId="Web-{FCD9B6BA-8696-67B8-8F3C-38131C57E7CA}" dt="2024-07-22T23:38:21.630" v="663" actId="20577"/>
          <ac:spMkLst>
            <pc:docMk/>
            <pc:sldMk cId="1039979550" sldId="5495"/>
            <ac:spMk id="3" creationId="{2865F7B2-122F-2696-5877-03DFD3EA02BC}"/>
          </ac:spMkLst>
        </pc:spChg>
        <pc:spChg chg="mod">
          <ac:chgData name="McRee, Rebecca" userId="S::mcree_r@cde.state.co.us::3a10fa13-9d60-4c0b-b361-471945732c34" providerId="AD" clId="Web-{FCD9B6BA-8696-67B8-8F3C-38131C57E7CA}" dt="2024-07-22T23:36:23.472" v="563" actId="20577"/>
          <ac:spMkLst>
            <pc:docMk/>
            <pc:sldMk cId="1039979550" sldId="5495"/>
            <ac:spMk id="5" creationId="{F2864C08-68B3-3CF9-48AE-E3EC6D0C1700}"/>
          </ac:spMkLst>
        </pc:spChg>
        <pc:spChg chg="mod">
          <ac:chgData name="McRee, Rebecca" userId="S::mcree_r@cde.state.co.us::3a10fa13-9d60-4c0b-b361-471945732c34" providerId="AD" clId="Web-{FCD9B6BA-8696-67B8-8F3C-38131C57E7CA}" dt="2024-07-22T23:36:34.488" v="574" actId="20577"/>
          <ac:spMkLst>
            <pc:docMk/>
            <pc:sldMk cId="1039979550" sldId="5495"/>
            <ac:spMk id="6" creationId="{DE4489AE-29A8-82AB-48D8-25DAB1CDCF14}"/>
          </ac:spMkLst>
        </pc:spChg>
      </pc:sldChg>
      <pc:sldChg chg="modSp">
        <pc:chgData name="McRee, Rebecca" userId="S::mcree_r@cde.state.co.us::3a10fa13-9d60-4c0b-b361-471945732c34" providerId="AD" clId="Web-{FCD9B6BA-8696-67B8-8F3C-38131C57E7CA}" dt="2024-07-22T23:39:03.724" v="669" actId="20577"/>
        <pc:sldMkLst>
          <pc:docMk/>
          <pc:sldMk cId="2856351610" sldId="5496"/>
        </pc:sldMkLst>
        <pc:spChg chg="mod">
          <ac:chgData name="McRee, Rebecca" userId="S::mcree_r@cde.state.co.us::3a10fa13-9d60-4c0b-b361-471945732c34" providerId="AD" clId="Web-{FCD9B6BA-8696-67B8-8F3C-38131C57E7CA}" dt="2024-07-22T23:39:03.724" v="669" actId="20577"/>
          <ac:spMkLst>
            <pc:docMk/>
            <pc:sldMk cId="2856351610" sldId="5496"/>
            <ac:spMk id="2" creationId="{EC2C951B-960C-A6FE-64C3-FF6692410442}"/>
          </ac:spMkLst>
        </pc:spChg>
        <pc:spChg chg="mod">
          <ac:chgData name="McRee, Rebecca" userId="S::mcree_r@cde.state.co.us::3a10fa13-9d60-4c0b-b361-471945732c34" providerId="AD" clId="Web-{FCD9B6BA-8696-67B8-8F3C-38131C57E7CA}" dt="2024-07-22T23:21:06.755" v="18" actId="20577"/>
          <ac:spMkLst>
            <pc:docMk/>
            <pc:sldMk cId="2856351610" sldId="5496"/>
            <ac:spMk id="3" creationId="{2865F7B2-122F-2696-5877-03DFD3EA02BC}"/>
          </ac:spMkLst>
        </pc:spChg>
        <pc:spChg chg="mod">
          <ac:chgData name="McRee, Rebecca" userId="S::mcree_r@cde.state.co.us::3a10fa13-9d60-4c0b-b361-471945732c34" providerId="AD" clId="Web-{FCD9B6BA-8696-67B8-8F3C-38131C57E7CA}" dt="2024-07-22T23:37:41.848" v="655" actId="20577"/>
          <ac:spMkLst>
            <pc:docMk/>
            <pc:sldMk cId="2856351610" sldId="5496"/>
            <ac:spMk id="5" creationId="{F2864C08-68B3-3CF9-48AE-E3EC6D0C1700}"/>
          </ac:spMkLst>
        </pc:spChg>
        <pc:spChg chg="mod">
          <ac:chgData name="McRee, Rebecca" userId="S::mcree_r@cde.state.co.us::3a10fa13-9d60-4c0b-b361-471945732c34" providerId="AD" clId="Web-{FCD9B6BA-8696-67B8-8F3C-38131C57E7CA}" dt="2024-07-22T23:37:51.145" v="661" actId="20577"/>
          <ac:spMkLst>
            <pc:docMk/>
            <pc:sldMk cId="2856351610" sldId="5496"/>
            <ac:spMk id="6" creationId="{DE4489AE-29A8-82AB-48D8-25DAB1CDCF14}"/>
          </ac:spMkLst>
        </pc:spChg>
      </pc:sldChg>
      <pc:sldChg chg="modSp">
        <pc:chgData name="McRee, Rebecca" userId="S::mcree_r@cde.state.co.us::3a10fa13-9d60-4c0b-b361-471945732c34" providerId="AD" clId="Web-{FCD9B6BA-8696-67B8-8F3C-38131C57E7CA}" dt="2024-07-22T23:39:12.600" v="676" actId="20577"/>
        <pc:sldMkLst>
          <pc:docMk/>
          <pc:sldMk cId="2023168082" sldId="5497"/>
        </pc:sldMkLst>
        <pc:spChg chg="mod">
          <ac:chgData name="McRee, Rebecca" userId="S::mcree_r@cde.state.co.us::3a10fa13-9d60-4c0b-b361-471945732c34" providerId="AD" clId="Web-{FCD9B6BA-8696-67B8-8F3C-38131C57E7CA}" dt="2024-07-22T23:39:12.600" v="676" actId="20577"/>
          <ac:spMkLst>
            <pc:docMk/>
            <pc:sldMk cId="2023168082" sldId="5497"/>
            <ac:spMk id="2" creationId="{EC2C951B-960C-A6FE-64C3-FF6692410442}"/>
          </ac:spMkLst>
        </pc:spChg>
        <pc:spChg chg="mod">
          <ac:chgData name="McRee, Rebecca" userId="S::mcree_r@cde.state.co.us::3a10fa13-9d60-4c0b-b361-471945732c34" providerId="AD" clId="Web-{FCD9B6BA-8696-67B8-8F3C-38131C57E7CA}" dt="2024-07-22T23:36:54.691" v="597" actId="20577"/>
          <ac:spMkLst>
            <pc:docMk/>
            <pc:sldMk cId="2023168082" sldId="5497"/>
            <ac:spMk id="5" creationId="{F2864C08-68B3-3CF9-48AE-E3EC6D0C1700}"/>
          </ac:spMkLst>
        </pc:spChg>
        <pc:spChg chg="mod">
          <ac:chgData name="McRee, Rebecca" userId="S::mcree_r@cde.state.co.us::3a10fa13-9d60-4c0b-b361-471945732c34" providerId="AD" clId="Web-{FCD9B6BA-8696-67B8-8F3C-38131C57E7CA}" dt="2024-07-22T23:37:02.848" v="615" actId="20577"/>
          <ac:spMkLst>
            <pc:docMk/>
            <pc:sldMk cId="2023168082" sldId="5497"/>
            <ac:spMk id="6" creationId="{DE4489AE-29A8-82AB-48D8-25DAB1CDCF14}"/>
          </ac:spMkLst>
        </pc:spChg>
      </pc:sldChg>
      <pc:sldChg chg="modSp new">
        <pc:chgData name="McRee, Rebecca" userId="S::mcree_r@cde.state.co.us::3a10fa13-9d60-4c0b-b361-471945732c34" providerId="AD" clId="Web-{FCD9B6BA-8696-67B8-8F3C-38131C57E7CA}" dt="2024-07-22T23:38:59.381" v="666" actId="20577"/>
        <pc:sldMkLst>
          <pc:docMk/>
          <pc:sldMk cId="2421796188" sldId="5518"/>
        </pc:sldMkLst>
        <pc:spChg chg="mod">
          <ac:chgData name="McRee, Rebecca" userId="S::mcree_r@cde.state.co.us::3a10fa13-9d60-4c0b-b361-471945732c34" providerId="AD" clId="Web-{FCD9B6BA-8696-67B8-8F3C-38131C57E7CA}" dt="2024-07-22T23:38:59.381" v="666" actId="20577"/>
          <ac:spMkLst>
            <pc:docMk/>
            <pc:sldMk cId="2421796188" sldId="5518"/>
            <ac:spMk id="2" creationId="{810E63C0-4BDD-7964-346E-635B12B3D87F}"/>
          </ac:spMkLst>
        </pc:spChg>
        <pc:spChg chg="mod">
          <ac:chgData name="McRee, Rebecca" userId="S::mcree_r@cde.state.co.us::3a10fa13-9d60-4c0b-b361-471945732c34" providerId="AD" clId="Web-{FCD9B6BA-8696-67B8-8F3C-38131C57E7CA}" dt="2024-07-22T23:31:29.170" v="370" actId="20577"/>
          <ac:spMkLst>
            <pc:docMk/>
            <pc:sldMk cId="2421796188" sldId="5518"/>
            <ac:spMk id="3" creationId="{9FEEAF2D-E365-73C8-79FB-1D58C4A4FC60}"/>
          </ac:spMkLst>
        </pc:spChg>
        <pc:spChg chg="mod">
          <ac:chgData name="McRee, Rebecca" userId="S::mcree_r@cde.state.co.us::3a10fa13-9d60-4c0b-b361-471945732c34" providerId="AD" clId="Web-{FCD9B6BA-8696-67B8-8F3C-38131C57E7CA}" dt="2024-07-22T23:37:18.223" v="632" actId="20577"/>
          <ac:spMkLst>
            <pc:docMk/>
            <pc:sldMk cId="2421796188" sldId="5518"/>
            <ac:spMk id="5" creationId="{61D3CC84-0473-ECA4-3213-8488ADD58DE2}"/>
          </ac:spMkLst>
        </pc:spChg>
        <pc:spChg chg="mod">
          <ac:chgData name="McRee, Rebecca" userId="S::mcree_r@cde.state.co.us::3a10fa13-9d60-4c0b-b361-471945732c34" providerId="AD" clId="Web-{FCD9B6BA-8696-67B8-8F3C-38131C57E7CA}" dt="2024-07-22T23:37:31.395" v="649" actId="20577"/>
          <ac:spMkLst>
            <pc:docMk/>
            <pc:sldMk cId="2421796188" sldId="5518"/>
            <ac:spMk id="6" creationId="{DEF18DE1-F3AC-E404-F39C-817E847EFC78}"/>
          </ac:spMkLst>
        </pc:spChg>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modSp mod">
        <pc:chgData name="Ward, Reagan" userId="27291eb4-8241-4961-9e69-8c66e34cc5b0" providerId="ADAL" clId="{0F291CC2-EF7C-42B1-B7A0-7D5C26582377}" dt="2024-07-31T12:18:41.178" v="192" actId="2165"/>
        <pc:sldMkLst>
          <pc:docMk/>
          <pc:sldMk cId="1212467416" sldId="261"/>
        </pc:sldMkLst>
        <pc:graphicFrameChg chg="modGraphic">
          <ac:chgData name="Ward, Reagan" userId="27291eb4-8241-4961-9e69-8c66e34cc5b0" providerId="ADAL" clId="{0F291CC2-EF7C-42B1-B7A0-7D5C26582377}" dt="2024-07-31T12:18:41.178" v="192" actId="2165"/>
          <ac:graphicFrameMkLst>
            <pc:docMk/>
            <pc:sldMk cId="1212467416" sldId="261"/>
            <ac:graphicFrameMk id="5" creationId="{9C3641C5-EC4F-D3EA-E4A2-8ABB597C5BAA}"/>
          </ac:graphicFrameMkLst>
        </pc:graphicFrameChg>
      </pc:sldChg>
      <pc:sldChg chg="modSp add mod">
        <pc:chgData name="Ward, Reagan" userId="27291eb4-8241-4961-9e69-8c66e34cc5b0" providerId="ADAL" clId="{0F291CC2-EF7C-42B1-B7A0-7D5C26582377}" dt="2024-07-31T12:19:05.605" v="194" actId="1076"/>
        <pc:sldMkLst>
          <pc:docMk/>
          <pc:sldMk cId="4006630429" sldId="282"/>
        </pc:sldMkLst>
        <pc:spChg chg="mod">
          <ac:chgData name="Ward, Reagan" userId="27291eb4-8241-4961-9e69-8c66e34cc5b0" providerId="ADAL" clId="{0F291CC2-EF7C-42B1-B7A0-7D5C26582377}" dt="2024-07-31T12:19:05.605" v="194" actId="1076"/>
          <ac:spMkLst>
            <pc:docMk/>
            <pc:sldMk cId="4006630429" sldId="282"/>
            <ac:spMk id="2" creationId="{E7E2EB91-0374-5582-7ACC-741F875FB6AB}"/>
          </ac:spMkLst>
        </pc:spChg>
        <pc:graphicFrameChg chg="modGraphic">
          <ac:chgData name="Ward, Reagan" userId="27291eb4-8241-4961-9e69-8c66e34cc5b0" providerId="ADAL" clId="{0F291CC2-EF7C-42B1-B7A0-7D5C26582377}" dt="2024-07-31T12:18:53.805" v="193" actId="2165"/>
          <ac:graphicFrameMkLst>
            <pc:docMk/>
            <pc:sldMk cId="4006630429" sldId="282"/>
            <ac:graphicFrameMk id="11" creationId="{4A046F5F-034D-A2DD-B7B6-B37CB3AF1360}"/>
          </ac:graphicFrameMkLst>
        </pc:graphicFrameChg>
      </pc:sldChg>
      <pc:sldChg chg="modSp mod">
        <pc:chgData name="Ward, Reagan" userId="27291eb4-8241-4961-9e69-8c66e34cc5b0" providerId="ADAL" clId="{0F291CC2-EF7C-42B1-B7A0-7D5C26582377}" dt="2024-07-30T22:27:07.190" v="155" actId="20577"/>
        <pc:sldMkLst>
          <pc:docMk/>
          <pc:sldMk cId="1037917088" sldId="5098"/>
        </pc:sldMkLst>
        <pc:graphicFrameChg chg="mod modGraphic">
          <ac:chgData name="Ward, Reagan" userId="27291eb4-8241-4961-9e69-8c66e34cc5b0" providerId="ADAL" clId="{0F291CC2-EF7C-42B1-B7A0-7D5C26582377}" dt="2024-07-30T22:27:07.190" v="155" actId="20577"/>
          <ac:graphicFrameMkLst>
            <pc:docMk/>
            <pc:sldMk cId="1037917088" sldId="5098"/>
            <ac:graphicFrameMk id="5" creationId="{5E4612F7-68C6-57CA-E918-38EF641F73CF}"/>
          </ac:graphicFrameMkLst>
        </pc:graphicFrameChg>
      </pc:sldChg>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pChg chg="del">
          <ac:chgData name="Ward, Reagan" userId="27291eb4-8241-4961-9e69-8c66e34cc5b0" providerId="ADAL" clId="{0F291CC2-EF7C-42B1-B7A0-7D5C26582377}" dt="2024-07-31T19:55:50.740" v="241" actId="478"/>
          <ac:spMkLst>
            <pc:docMk/>
            <pc:sldMk cId="1007356210" sldId="5482"/>
            <ac:spMk id="2" creationId="{F73D1DD3-D19F-5639-CD73-4D99977539ED}"/>
          </ac:spMkLst>
        </pc:spChg>
        <pc:spChg chg="add del mod">
          <ac:chgData name="Ward, Reagan" userId="27291eb4-8241-4961-9e69-8c66e34cc5b0" providerId="ADAL" clId="{0F291CC2-EF7C-42B1-B7A0-7D5C26582377}" dt="2024-07-31T19:55:59.556" v="244" actId="1957"/>
          <ac:spMkLst>
            <pc:docMk/>
            <pc:sldMk cId="1007356210" sldId="5482"/>
            <ac:spMk id="5" creationId="{FAC857AB-1358-5059-F697-0A4D0CCFB788}"/>
          </ac:spMkLst>
        </pc:spChg>
        <pc:spChg chg="mod">
          <ac:chgData name="Ward, Reagan" userId="27291eb4-8241-4961-9e69-8c66e34cc5b0" providerId="ADAL" clId="{0F291CC2-EF7C-42B1-B7A0-7D5C26582377}" dt="2024-08-01T12:59:46.173" v="4355" actId="20577"/>
          <ac:spMkLst>
            <pc:docMk/>
            <pc:sldMk cId="1007356210" sldId="5482"/>
            <ac:spMk id="9" creationId="{9265FB6E-3C9B-4C0F-F3CA-CA57FA0A9FA0}"/>
          </ac:spMkLst>
        </pc:spChg>
        <pc:spChg chg="mod">
          <ac:chgData name="Ward, Reagan" userId="27291eb4-8241-4961-9e69-8c66e34cc5b0" providerId="ADAL" clId="{0F291CC2-EF7C-42B1-B7A0-7D5C26582377}" dt="2024-07-31T20:28:38.893" v="851" actId="20578"/>
          <ac:spMkLst>
            <pc:docMk/>
            <pc:sldMk cId="1007356210" sldId="5482"/>
            <ac:spMk id="11" creationId="{381E41DD-6579-B459-A6BD-F9B8F600FB7E}"/>
          </ac:spMkLst>
        </pc:spChg>
        <pc:spChg chg="mod">
          <ac:chgData name="Ward, Reagan" userId="27291eb4-8241-4961-9e69-8c66e34cc5b0" providerId="ADAL" clId="{0F291CC2-EF7C-42B1-B7A0-7D5C26582377}" dt="2024-07-31T19:55:44.425" v="239" actId="20577"/>
          <ac:spMkLst>
            <pc:docMk/>
            <pc:sldMk cId="1007356210" sldId="5482"/>
            <ac:spMk id="12" creationId="{0A1ABE81-F32E-A614-ED5A-FFAD3A7D95D4}"/>
          </ac:spMkLst>
        </pc:spChg>
        <pc:spChg chg="mod">
          <ac:chgData name="Ward, Reagan" userId="27291eb4-8241-4961-9e69-8c66e34cc5b0" providerId="ADAL" clId="{0F291CC2-EF7C-42B1-B7A0-7D5C26582377}" dt="2024-07-31T20:00:38.936" v="266" actId="20577"/>
          <ac:spMkLst>
            <pc:docMk/>
            <pc:sldMk cId="1007356210" sldId="5482"/>
            <ac:spMk id="13" creationId="{F8213921-7912-7E08-FDFA-445E990CD78A}"/>
          </ac:spMkLst>
        </pc:spChg>
        <pc:spChg chg="add del mod">
          <ac:chgData name="Ward, Reagan" userId="27291eb4-8241-4961-9e69-8c66e34cc5b0" providerId="ADAL" clId="{0F291CC2-EF7C-42B1-B7A0-7D5C26582377}" dt="2024-07-31T20:21:28.390" v="483" actId="21"/>
          <ac:spMkLst>
            <pc:docMk/>
            <pc:sldMk cId="1007356210" sldId="5482"/>
            <ac:spMk id="14" creationId="{E7954275-554A-F976-751F-1FC361B07AD9}"/>
          </ac:spMkLst>
        </pc:spChg>
        <pc:graphicFrameChg chg="add del mod">
          <ac:chgData name="Ward, Reagan" userId="27291eb4-8241-4961-9e69-8c66e34cc5b0" providerId="ADAL" clId="{0F291CC2-EF7C-42B1-B7A0-7D5C26582377}" dt="2024-07-31T20:38:04.391" v="1946"/>
          <ac:graphicFrameMkLst>
            <pc:docMk/>
            <pc:sldMk cId="1007356210" sldId="5482"/>
            <ac:graphicFrameMk id="8" creationId="{C64310B3-8FCF-4461-597C-ECC0046DA1E8}"/>
          </ac:graphicFrameMkLst>
        </pc:graphicFrameChg>
        <pc:graphicFrameChg chg="del modGraphic">
          <ac:chgData name="Ward, Reagan" userId="27291eb4-8241-4961-9e69-8c66e34cc5b0" providerId="ADAL" clId="{0F291CC2-EF7C-42B1-B7A0-7D5C26582377}" dt="2024-07-31T19:55:47.831" v="240" actId="478"/>
          <ac:graphicFrameMkLst>
            <pc:docMk/>
            <pc:sldMk cId="1007356210" sldId="5482"/>
            <ac:graphicFrameMk id="16" creationId="{B81C2A6A-B2D8-7096-BA8D-06D3F5E5DC5E}"/>
          </ac:graphicFrameMkLst>
        </pc:graphicFrameChg>
      </pc:sldChg>
      <pc:sldChg chg="modSp mod">
        <pc:chgData name="Ward, Reagan" userId="27291eb4-8241-4961-9e69-8c66e34cc5b0" providerId="ADAL" clId="{0F291CC2-EF7C-42B1-B7A0-7D5C26582377}" dt="2024-07-30T22:26:25.392" v="92" actId="27636"/>
        <pc:sldMkLst>
          <pc:docMk/>
          <pc:sldMk cId="2153011688" sldId="5484"/>
        </pc:sldMkLst>
        <pc:spChg chg="mod">
          <ac:chgData name="Ward, Reagan" userId="27291eb4-8241-4961-9e69-8c66e34cc5b0" providerId="ADAL" clId="{0F291CC2-EF7C-42B1-B7A0-7D5C26582377}" dt="2024-07-30T22:26:25.392" v="92" actId="27636"/>
          <ac:spMkLst>
            <pc:docMk/>
            <pc:sldMk cId="2153011688" sldId="5484"/>
            <ac:spMk id="2" creationId="{C6534146-0559-4B6B-1A40-9366F1C10893}"/>
          </ac:spMkLst>
        </pc:spChg>
      </pc:sldChg>
      <pc:sldChg chg="modSp mod">
        <pc:chgData name="Ward, Reagan" userId="27291eb4-8241-4961-9e69-8c66e34cc5b0" providerId="ADAL" clId="{0F291CC2-EF7C-42B1-B7A0-7D5C26582377}" dt="2024-07-31T22:36:34.788" v="2425" actId="27636"/>
        <pc:sldMkLst>
          <pc:docMk/>
          <pc:sldMk cId="1218041085" sldId="5519"/>
        </pc:sldMkLst>
        <pc:spChg chg="mod">
          <ac:chgData name="Ward, Reagan" userId="27291eb4-8241-4961-9e69-8c66e34cc5b0" providerId="ADAL" clId="{0F291CC2-EF7C-42B1-B7A0-7D5C26582377}" dt="2024-07-31T22:36:34.788" v="2425" actId="27636"/>
          <ac:spMkLst>
            <pc:docMk/>
            <pc:sldMk cId="1218041085" sldId="5519"/>
            <ac:spMk id="20" creationId="{49EFEE59-E129-976B-614D-D6B91A3080B9}"/>
          </ac:spMkLst>
        </pc:spChg>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pChg chg="del mod ord">
          <ac:chgData name="Ward, Reagan" userId="27291eb4-8241-4961-9e69-8c66e34cc5b0" providerId="ADAL" clId="{0F291CC2-EF7C-42B1-B7A0-7D5C26582377}" dt="2024-07-30T22:25:56.328" v="2" actId="700"/>
          <ac:spMkLst>
            <pc:docMk/>
            <pc:sldMk cId="3938661135" sldId="5530"/>
            <ac:spMk id="2" creationId="{1CC6F7CE-89F3-847A-4220-855D5B40FF8C}"/>
          </ac:spMkLst>
        </pc:spChg>
        <pc:spChg chg="del mod ord">
          <ac:chgData name="Ward, Reagan" userId="27291eb4-8241-4961-9e69-8c66e34cc5b0" providerId="ADAL" clId="{0F291CC2-EF7C-42B1-B7A0-7D5C26582377}" dt="2024-07-30T22:25:56.328" v="2" actId="700"/>
          <ac:spMkLst>
            <pc:docMk/>
            <pc:sldMk cId="3938661135" sldId="5530"/>
            <ac:spMk id="3" creationId="{BB5BF0DC-595D-9EF3-96D6-A8493B545E2D}"/>
          </ac:spMkLst>
        </pc:spChg>
        <pc:spChg chg="mod ord">
          <ac:chgData name="Ward, Reagan" userId="27291eb4-8241-4961-9e69-8c66e34cc5b0" providerId="ADAL" clId="{0F291CC2-EF7C-42B1-B7A0-7D5C26582377}" dt="2024-07-30T22:25:56.328" v="2" actId="700"/>
          <ac:spMkLst>
            <pc:docMk/>
            <pc:sldMk cId="3938661135" sldId="5530"/>
            <ac:spMk id="4" creationId="{1A4415BA-FBD4-9EB1-018F-9AB015D9DE2F}"/>
          </ac:spMkLst>
        </pc:spChg>
        <pc:spChg chg="add mod ord">
          <ac:chgData name="Ward, Reagan" userId="27291eb4-8241-4961-9e69-8c66e34cc5b0" providerId="ADAL" clId="{0F291CC2-EF7C-42B1-B7A0-7D5C26582377}" dt="2024-07-30T22:26:00.485" v="27" actId="20577"/>
          <ac:spMkLst>
            <pc:docMk/>
            <pc:sldMk cId="3938661135" sldId="5530"/>
            <ac:spMk id="5" creationId="{5E8BA04B-38C3-F56D-9244-BD58697180E9}"/>
          </ac:spMkLst>
        </pc:spChg>
        <pc:spChg chg="add mod ord">
          <ac:chgData name="Ward, Reagan" userId="27291eb4-8241-4961-9e69-8c66e34cc5b0" providerId="ADAL" clId="{0F291CC2-EF7C-42B1-B7A0-7D5C26582377}" dt="2024-07-30T22:26:02.770" v="38" actId="20577"/>
          <ac:spMkLst>
            <pc:docMk/>
            <pc:sldMk cId="3938661135" sldId="5530"/>
            <ac:spMk id="6" creationId="{CF5321E8-1422-F901-E03D-63AA9E5F35B6}"/>
          </ac:spMkLst>
        </pc:spChg>
      </pc:sldChg>
      <pc:sldChg chg="modSp new del mod">
        <pc:chgData name="Ward, Reagan" userId="27291eb4-8241-4961-9e69-8c66e34cc5b0" providerId="ADAL" clId="{0F291CC2-EF7C-42B1-B7A0-7D5C26582377}" dt="2024-07-31T12:18:33.321" v="191" actId="47"/>
        <pc:sldMkLst>
          <pc:docMk/>
          <pc:sldMk cId="2226519295" sldId="5531"/>
        </pc:sldMkLst>
        <pc:spChg chg="mod">
          <ac:chgData name="Ward, Reagan" userId="27291eb4-8241-4961-9e69-8c66e34cc5b0" providerId="ADAL" clId="{0F291CC2-EF7C-42B1-B7A0-7D5C26582377}" dt="2024-07-30T22:26:11.080" v="88" actId="20577"/>
          <ac:spMkLst>
            <pc:docMk/>
            <pc:sldMk cId="2226519295" sldId="5531"/>
            <ac:spMk id="2" creationId="{78377638-03FB-941E-86E3-E5A8CF9A4C2F}"/>
          </ac:spMkLst>
        </pc:spChg>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pChg chg="add del mod ord">
          <ac:chgData name="Ward, Reagan" userId="27291eb4-8241-4961-9e69-8c66e34cc5b0" providerId="ADAL" clId="{0F291CC2-EF7C-42B1-B7A0-7D5C26582377}" dt="2024-07-31T20:29:16.092" v="873" actId="700"/>
          <ac:spMkLst>
            <pc:docMk/>
            <pc:sldMk cId="3178268862" sldId="5531"/>
            <ac:spMk id="2" creationId="{4C6CEB57-33D2-3F9B-B738-144790729EDC}"/>
          </ac:spMkLst>
        </pc:spChg>
        <pc:spChg chg="del mod ord">
          <ac:chgData name="Ward, Reagan" userId="27291eb4-8241-4961-9e69-8c66e34cc5b0" providerId="ADAL" clId="{0F291CC2-EF7C-42B1-B7A0-7D5C26582377}" dt="2024-07-31T12:19:14.123" v="196" actId="700"/>
          <ac:spMkLst>
            <pc:docMk/>
            <pc:sldMk cId="3178268862" sldId="5531"/>
            <ac:spMk id="2" creationId="{CC0F8C1B-BEA4-D97B-4843-053B61EA93B7}"/>
          </ac:spMkLst>
        </pc:spChg>
        <pc:spChg chg="mod ord">
          <ac:chgData name="Ward, Reagan" userId="27291eb4-8241-4961-9e69-8c66e34cc5b0" providerId="ADAL" clId="{0F291CC2-EF7C-42B1-B7A0-7D5C26582377}" dt="2024-07-31T20:29:16.092" v="873" actId="700"/>
          <ac:spMkLst>
            <pc:docMk/>
            <pc:sldMk cId="3178268862" sldId="5531"/>
            <ac:spMk id="3" creationId="{256AE361-15A3-4B5C-1B1F-B975985EC216}"/>
          </ac:spMkLst>
        </pc:spChg>
        <pc:spChg chg="del mod ord">
          <ac:chgData name="Ward, Reagan" userId="27291eb4-8241-4961-9e69-8c66e34cc5b0" providerId="ADAL" clId="{0F291CC2-EF7C-42B1-B7A0-7D5C26582377}" dt="2024-07-31T12:19:14.123" v="196" actId="700"/>
          <ac:spMkLst>
            <pc:docMk/>
            <pc:sldMk cId="3178268862" sldId="5531"/>
            <ac:spMk id="4" creationId="{22E92B3C-F590-4496-C2D8-398F7DBD6E81}"/>
          </ac:spMkLst>
        </pc:spChg>
        <pc:spChg chg="add del mod ord">
          <ac:chgData name="Ward, Reagan" userId="27291eb4-8241-4961-9e69-8c66e34cc5b0" providerId="ADAL" clId="{0F291CC2-EF7C-42B1-B7A0-7D5C26582377}" dt="2024-07-31T20:29:16.092" v="873" actId="700"/>
          <ac:spMkLst>
            <pc:docMk/>
            <pc:sldMk cId="3178268862" sldId="5531"/>
            <ac:spMk id="4" creationId="{E6B4B382-5650-28A4-6156-1C18833EB9AF}"/>
          </ac:spMkLst>
        </pc:spChg>
        <pc:spChg chg="del mod ord">
          <ac:chgData name="Ward, Reagan" userId="27291eb4-8241-4961-9e69-8c66e34cc5b0" providerId="ADAL" clId="{0F291CC2-EF7C-42B1-B7A0-7D5C26582377}" dt="2024-07-31T12:19:14.123" v="196" actId="700"/>
          <ac:spMkLst>
            <pc:docMk/>
            <pc:sldMk cId="3178268862" sldId="5531"/>
            <ac:spMk id="5" creationId="{51E718EF-B84D-6F46-282D-7D342F54DE66}"/>
          </ac:spMkLst>
        </pc:spChg>
        <pc:spChg chg="add del mod ord">
          <ac:chgData name="Ward, Reagan" userId="27291eb4-8241-4961-9e69-8c66e34cc5b0" providerId="ADAL" clId="{0F291CC2-EF7C-42B1-B7A0-7D5C26582377}" dt="2024-07-31T20:29:16.092" v="873" actId="700"/>
          <ac:spMkLst>
            <pc:docMk/>
            <pc:sldMk cId="3178268862" sldId="5531"/>
            <ac:spMk id="5" creationId="{790A8938-0A80-FBF6-F3B1-82F1B56F7843}"/>
          </ac:spMkLst>
        </pc:spChg>
        <pc:spChg chg="add del mod ord">
          <ac:chgData name="Ward, Reagan" userId="27291eb4-8241-4961-9e69-8c66e34cc5b0" providerId="ADAL" clId="{0F291CC2-EF7C-42B1-B7A0-7D5C26582377}" dt="2024-07-31T20:29:16.092" v="873" actId="700"/>
          <ac:spMkLst>
            <pc:docMk/>
            <pc:sldMk cId="3178268862" sldId="5531"/>
            <ac:spMk id="6" creationId="{583B8648-18D9-E78A-31E6-041D4FD8E07C}"/>
          </ac:spMkLst>
        </pc:spChg>
        <pc:spChg chg="del mod ord">
          <ac:chgData name="Ward, Reagan" userId="27291eb4-8241-4961-9e69-8c66e34cc5b0" providerId="ADAL" clId="{0F291CC2-EF7C-42B1-B7A0-7D5C26582377}" dt="2024-07-31T12:19:14.123" v="196" actId="700"/>
          <ac:spMkLst>
            <pc:docMk/>
            <pc:sldMk cId="3178268862" sldId="5531"/>
            <ac:spMk id="6" creationId="{681D4CB8-721A-0991-3375-CBAFECAEF108}"/>
          </ac:spMkLst>
        </pc:spChg>
        <pc:spChg chg="add mod ord">
          <ac:chgData name="Ward, Reagan" userId="27291eb4-8241-4961-9e69-8c66e34cc5b0" providerId="ADAL" clId="{0F291CC2-EF7C-42B1-B7A0-7D5C26582377}" dt="2024-07-31T20:35:23.836" v="1927" actId="20577"/>
          <ac:spMkLst>
            <pc:docMk/>
            <pc:sldMk cId="3178268862" sldId="5531"/>
            <ac:spMk id="7" creationId="{2E015755-F197-C5DB-C09A-3FAE83B41EAA}"/>
          </ac:spMkLst>
        </pc:spChg>
        <pc:spChg chg="add del mod ord">
          <ac:chgData name="Ward, Reagan" userId="27291eb4-8241-4961-9e69-8c66e34cc5b0" providerId="ADAL" clId="{0F291CC2-EF7C-42B1-B7A0-7D5C26582377}" dt="2024-07-31T20:29:09.079" v="872" actId="700"/>
          <ac:spMkLst>
            <pc:docMk/>
            <pc:sldMk cId="3178268862" sldId="5531"/>
            <ac:spMk id="8" creationId="{EA59F9D7-FAE9-8B12-D4F1-900F6F967130}"/>
          </ac:spMkLst>
        </pc:spChg>
        <pc:spChg chg="add del mod ord">
          <ac:chgData name="Ward, Reagan" userId="27291eb4-8241-4961-9e69-8c66e34cc5b0" providerId="ADAL" clId="{0F291CC2-EF7C-42B1-B7A0-7D5C26582377}" dt="2024-07-31T20:29:09.079" v="872" actId="700"/>
          <ac:spMkLst>
            <pc:docMk/>
            <pc:sldMk cId="3178268862" sldId="5531"/>
            <ac:spMk id="9" creationId="{F7439D4A-03BE-7406-CEA8-AB4714629C46}"/>
          </ac:spMkLst>
        </pc:spChg>
        <pc:spChg chg="add del mod ord">
          <ac:chgData name="Ward, Reagan" userId="27291eb4-8241-4961-9e69-8c66e34cc5b0" providerId="ADAL" clId="{0F291CC2-EF7C-42B1-B7A0-7D5C26582377}" dt="2024-07-31T20:29:09.079" v="872" actId="700"/>
          <ac:spMkLst>
            <pc:docMk/>
            <pc:sldMk cId="3178268862" sldId="5531"/>
            <ac:spMk id="10" creationId="{22D2FE6A-C587-52CE-2580-804D255EC26A}"/>
          </ac:spMkLst>
        </pc:spChg>
        <pc:spChg chg="add mod ord">
          <ac:chgData name="Ward, Reagan" userId="27291eb4-8241-4961-9e69-8c66e34cc5b0" providerId="ADAL" clId="{0F291CC2-EF7C-42B1-B7A0-7D5C26582377}" dt="2024-07-31T20:33:33.998" v="1585" actId="27636"/>
          <ac:spMkLst>
            <pc:docMk/>
            <pc:sldMk cId="3178268862" sldId="5531"/>
            <ac:spMk id="11" creationId="{1C01B618-49A8-8FCF-A096-FE45284A16BB}"/>
          </ac:spMkLst>
        </pc:spChg>
        <pc:spChg chg="add mod ord">
          <ac:chgData name="Ward, Reagan" userId="27291eb4-8241-4961-9e69-8c66e34cc5b0" providerId="ADAL" clId="{0F291CC2-EF7C-42B1-B7A0-7D5C26582377}" dt="2024-07-31T20:35:54.160" v="1939" actId="404"/>
          <ac:spMkLst>
            <pc:docMk/>
            <pc:sldMk cId="3178268862" sldId="5531"/>
            <ac:spMk id="12" creationId="{902AA452-2F32-D87B-7AD0-562214B637AC}"/>
          </ac:spMkLst>
        </pc:spChg>
        <pc:spChg chg="add mod ord">
          <ac:chgData name="Ward, Reagan" userId="27291eb4-8241-4961-9e69-8c66e34cc5b0" providerId="ADAL" clId="{0F291CC2-EF7C-42B1-B7A0-7D5C26582377}" dt="2024-07-31T20:36:10.663" v="1942" actId="1035"/>
          <ac:spMkLst>
            <pc:docMk/>
            <pc:sldMk cId="3178268862" sldId="5531"/>
            <ac:spMk id="13" creationId="{D82ED90B-CEA5-9BEA-7684-239EB16D2A94}"/>
          </ac:spMkLst>
        </pc:spChg>
        <pc:spChg chg="add mod ord">
          <ac:chgData name="Ward, Reagan" userId="27291eb4-8241-4961-9e69-8c66e34cc5b0" providerId="ADAL" clId="{0F291CC2-EF7C-42B1-B7A0-7D5C26582377}" dt="2024-07-31T20:36:14.227" v="1943" actId="14100"/>
          <ac:spMkLst>
            <pc:docMk/>
            <pc:sldMk cId="3178268862" sldId="5531"/>
            <ac:spMk id="14" creationId="{FC7E23C3-AABD-DE8C-64B0-0F7BD9BC2EAD}"/>
          </ac:spMkLst>
        </pc:spChg>
        <pc:spChg chg="add del mod ord">
          <ac:chgData name="Ward, Reagan" userId="27291eb4-8241-4961-9e69-8c66e34cc5b0" providerId="ADAL" clId="{0F291CC2-EF7C-42B1-B7A0-7D5C26582377}" dt="2024-07-31T20:29:48.734" v="988"/>
          <ac:spMkLst>
            <pc:docMk/>
            <pc:sldMk cId="3178268862" sldId="5531"/>
            <ac:spMk id="15" creationId="{7FD2EACE-0E50-08C6-4E4F-B689C7614353}"/>
          </ac:spMkLst>
        </pc:spChg>
        <pc:spChg chg="add del mod ord">
          <ac:chgData name="Ward, Reagan" userId="27291eb4-8241-4961-9e69-8c66e34cc5b0" providerId="ADAL" clId="{0F291CC2-EF7C-42B1-B7A0-7D5C26582377}" dt="2024-07-31T20:29:53.105" v="989"/>
          <ac:spMkLst>
            <pc:docMk/>
            <pc:sldMk cId="3178268862" sldId="5531"/>
            <ac:spMk id="16" creationId="{257B8675-D2FD-9110-B6AD-2E2A0EFF1971}"/>
          </ac:spMkLst>
        </pc:spChg>
        <pc:spChg chg="add mod">
          <ac:chgData name="Ward, Reagan" userId="27291eb4-8241-4961-9e69-8c66e34cc5b0" providerId="ADAL" clId="{0F291CC2-EF7C-42B1-B7A0-7D5C26582377}" dt="2024-07-31T20:29:48.734" v="988"/>
          <ac:spMkLst>
            <pc:docMk/>
            <pc:sldMk cId="3178268862" sldId="5531"/>
            <ac:spMk id="17" creationId="{BBB7B32D-6BB0-CDA6-34EB-7AF1B2105A15}"/>
          </ac:spMkLst>
        </pc:spChg>
        <pc:spChg chg="add mod">
          <ac:chgData name="Ward, Reagan" userId="27291eb4-8241-4961-9e69-8c66e34cc5b0" providerId="ADAL" clId="{0F291CC2-EF7C-42B1-B7A0-7D5C26582377}" dt="2024-07-31T20:29:53.105" v="989"/>
          <ac:spMkLst>
            <pc:docMk/>
            <pc:sldMk cId="3178268862" sldId="5531"/>
            <ac:spMk id="18" creationId="{0C4D1816-20D2-0A5B-A611-CC0F7A74C79F}"/>
          </ac:spMkLst>
        </pc:spChg>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pChg chg="del mod ord">
          <ac:chgData name="Ward, Reagan" userId="27291eb4-8241-4961-9e69-8c66e34cc5b0" providerId="ADAL" clId="{0F291CC2-EF7C-42B1-B7A0-7D5C26582377}" dt="2024-07-31T22:28:25.509" v="1948" actId="700"/>
          <ac:spMkLst>
            <pc:docMk/>
            <pc:sldMk cId="1877804973" sldId="5532"/>
            <ac:spMk id="2" creationId="{2CE3EB68-136E-46CF-2270-FF424BB0A606}"/>
          </ac:spMkLst>
        </pc:spChg>
        <pc:spChg chg="del">
          <ac:chgData name="Ward, Reagan" userId="27291eb4-8241-4961-9e69-8c66e34cc5b0" providerId="ADAL" clId="{0F291CC2-EF7C-42B1-B7A0-7D5C26582377}" dt="2024-07-31T22:28:25.509" v="1948" actId="700"/>
          <ac:spMkLst>
            <pc:docMk/>
            <pc:sldMk cId="1877804973" sldId="5532"/>
            <ac:spMk id="3" creationId="{6FFD75F2-1F9E-58E0-6EE3-D8036A9E9212}"/>
          </ac:spMkLst>
        </pc:spChg>
        <pc:spChg chg="del mod ord">
          <ac:chgData name="Ward, Reagan" userId="27291eb4-8241-4961-9e69-8c66e34cc5b0" providerId="ADAL" clId="{0F291CC2-EF7C-42B1-B7A0-7D5C26582377}" dt="2024-07-31T22:28:25.509" v="1948" actId="700"/>
          <ac:spMkLst>
            <pc:docMk/>
            <pc:sldMk cId="1877804973" sldId="5532"/>
            <ac:spMk id="4" creationId="{5E2175B0-9C03-CAC4-FE31-0B836CB98C6F}"/>
          </ac:spMkLst>
        </pc:spChg>
        <pc:spChg chg="del">
          <ac:chgData name="Ward, Reagan" userId="27291eb4-8241-4961-9e69-8c66e34cc5b0" providerId="ADAL" clId="{0F291CC2-EF7C-42B1-B7A0-7D5C26582377}" dt="2024-07-31T22:28:25.509" v="1948" actId="700"/>
          <ac:spMkLst>
            <pc:docMk/>
            <pc:sldMk cId="1877804973" sldId="5532"/>
            <ac:spMk id="5" creationId="{BF8A3A97-86C8-F170-EE22-48479A57E465}"/>
          </ac:spMkLst>
        </pc:spChg>
        <pc:spChg chg="del mod ord">
          <ac:chgData name="Ward, Reagan" userId="27291eb4-8241-4961-9e69-8c66e34cc5b0" providerId="ADAL" clId="{0F291CC2-EF7C-42B1-B7A0-7D5C26582377}" dt="2024-07-31T22:28:25.509" v="1948" actId="700"/>
          <ac:spMkLst>
            <pc:docMk/>
            <pc:sldMk cId="1877804973" sldId="5532"/>
            <ac:spMk id="6" creationId="{0EFD01CA-13B5-76DA-E94F-6C30B0F03718}"/>
          </ac:spMkLst>
        </pc:spChg>
        <pc:spChg chg="mod ord">
          <ac:chgData name="Ward, Reagan" userId="27291eb4-8241-4961-9e69-8c66e34cc5b0" providerId="ADAL" clId="{0F291CC2-EF7C-42B1-B7A0-7D5C26582377}" dt="2024-07-31T22:53:19.013" v="4348" actId="13244"/>
          <ac:spMkLst>
            <pc:docMk/>
            <pc:sldMk cId="1877804973" sldId="5532"/>
            <ac:spMk id="7" creationId="{111DC625-CFCC-FB3B-CE35-DB3DDF840590}"/>
          </ac:spMkLst>
        </pc:spChg>
        <pc:spChg chg="del mod ord">
          <ac:chgData name="Ward, Reagan" userId="27291eb4-8241-4961-9e69-8c66e34cc5b0" providerId="ADAL" clId="{0F291CC2-EF7C-42B1-B7A0-7D5C26582377}" dt="2024-07-31T22:28:25.509" v="1948" actId="700"/>
          <ac:spMkLst>
            <pc:docMk/>
            <pc:sldMk cId="1877804973" sldId="5532"/>
            <ac:spMk id="8" creationId="{8615540A-F588-5956-DC14-024DC96E2989}"/>
          </ac:spMkLst>
        </pc:spChg>
        <pc:spChg chg="del">
          <ac:chgData name="Ward, Reagan" userId="27291eb4-8241-4961-9e69-8c66e34cc5b0" providerId="ADAL" clId="{0F291CC2-EF7C-42B1-B7A0-7D5C26582377}" dt="2024-07-31T22:28:25.509" v="1948" actId="700"/>
          <ac:spMkLst>
            <pc:docMk/>
            <pc:sldMk cId="1877804973" sldId="5532"/>
            <ac:spMk id="9" creationId="{84983710-85C5-6958-A81D-34145F23F4C0}"/>
          </ac:spMkLst>
        </pc:spChg>
        <pc:spChg chg="add mod ord">
          <ac:chgData name="Ward, Reagan" userId="27291eb4-8241-4961-9e69-8c66e34cc5b0" providerId="ADAL" clId="{0F291CC2-EF7C-42B1-B7A0-7D5C26582377}" dt="2024-07-31T22:48:24.871" v="3425" actId="14100"/>
          <ac:spMkLst>
            <pc:docMk/>
            <pc:sldMk cId="1877804973" sldId="5532"/>
            <ac:spMk id="10" creationId="{375BEF6B-4D2D-FB20-4810-F39ED760DA73}"/>
          </ac:spMkLst>
        </pc:spChg>
        <pc:spChg chg="add del mod ord">
          <ac:chgData name="Ward, Reagan" userId="27291eb4-8241-4961-9e69-8c66e34cc5b0" providerId="ADAL" clId="{0F291CC2-EF7C-42B1-B7A0-7D5C26582377}" dt="2024-07-31T22:36:49.543" v="2428" actId="478"/>
          <ac:spMkLst>
            <pc:docMk/>
            <pc:sldMk cId="1877804973" sldId="5532"/>
            <ac:spMk id="11" creationId="{311C2171-AE2D-CC18-356B-ECC769F65DD3}"/>
          </ac:spMkLst>
        </pc:spChg>
        <pc:spChg chg="add del mod ord">
          <ac:chgData name="Ward, Reagan" userId="27291eb4-8241-4961-9e69-8c66e34cc5b0" providerId="ADAL" clId="{0F291CC2-EF7C-42B1-B7A0-7D5C26582377}" dt="2024-07-31T22:28:52.675" v="2038" actId="700"/>
          <ac:spMkLst>
            <pc:docMk/>
            <pc:sldMk cId="1877804973" sldId="5532"/>
            <ac:spMk id="12" creationId="{8FFA0D19-9418-E2FC-657A-EAC9E8455B31}"/>
          </ac:spMkLst>
        </pc:spChg>
        <pc:spChg chg="add del mod ord">
          <ac:chgData name="Ward, Reagan" userId="27291eb4-8241-4961-9e69-8c66e34cc5b0" providerId="ADAL" clId="{0F291CC2-EF7C-42B1-B7A0-7D5C26582377}" dt="2024-07-31T22:28:52.675" v="2038" actId="700"/>
          <ac:spMkLst>
            <pc:docMk/>
            <pc:sldMk cId="1877804973" sldId="5532"/>
            <ac:spMk id="13" creationId="{1A2AF46C-CF9D-CF6E-7793-C086B9EB2710}"/>
          </ac:spMkLst>
        </pc:spChg>
        <pc:spChg chg="add del mod ord">
          <ac:chgData name="Ward, Reagan" userId="27291eb4-8241-4961-9e69-8c66e34cc5b0" providerId="ADAL" clId="{0F291CC2-EF7C-42B1-B7A0-7D5C26582377}" dt="2024-07-31T22:35:10.709" v="2270" actId="22"/>
          <ac:spMkLst>
            <pc:docMk/>
            <pc:sldMk cId="1877804973" sldId="5532"/>
            <ac:spMk id="14" creationId="{E509BB4F-0CC9-FF87-7B55-EEB909B2C683}"/>
          </ac:spMkLst>
        </pc:spChg>
        <pc:spChg chg="add del mod ord">
          <ac:chgData name="Ward, Reagan" userId="27291eb4-8241-4961-9e69-8c66e34cc5b0" providerId="ADAL" clId="{0F291CC2-EF7C-42B1-B7A0-7D5C26582377}" dt="2024-07-31T22:36:25.551" v="2421" actId="700"/>
          <ac:spMkLst>
            <pc:docMk/>
            <pc:sldMk cId="1877804973" sldId="5532"/>
            <ac:spMk id="15" creationId="{4706A9B5-82A9-783F-C17F-A198FB4652B6}"/>
          </ac:spMkLst>
        </pc:spChg>
        <pc:spChg chg="add del mod ord">
          <ac:chgData name="Ward, Reagan" userId="27291eb4-8241-4961-9e69-8c66e34cc5b0" providerId="ADAL" clId="{0F291CC2-EF7C-42B1-B7A0-7D5C26582377}" dt="2024-07-31T22:36:25.551" v="2421" actId="700"/>
          <ac:spMkLst>
            <pc:docMk/>
            <pc:sldMk cId="1877804973" sldId="5532"/>
            <ac:spMk id="16" creationId="{C2868361-1182-4B3C-18AC-318A17A7D0AA}"/>
          </ac:spMkLst>
        </pc:spChg>
        <pc:spChg chg="add del mod ord">
          <ac:chgData name="Ward, Reagan" userId="27291eb4-8241-4961-9e69-8c66e34cc5b0" providerId="ADAL" clId="{0F291CC2-EF7C-42B1-B7A0-7D5C26582377}" dt="2024-07-31T22:36:42.334" v="2426"/>
          <ac:spMkLst>
            <pc:docMk/>
            <pc:sldMk cId="1877804973" sldId="5532"/>
            <ac:spMk id="19" creationId="{0906963A-B1DA-B11B-589A-7AF174AF1F5A}"/>
          </ac:spMkLst>
        </pc:spChg>
        <pc:spChg chg="add del mod ord">
          <ac:chgData name="Ward, Reagan" userId="27291eb4-8241-4961-9e69-8c66e34cc5b0" providerId="ADAL" clId="{0F291CC2-EF7C-42B1-B7A0-7D5C26582377}" dt="2024-07-31T22:37:11.525" v="2432"/>
          <ac:spMkLst>
            <pc:docMk/>
            <pc:sldMk cId="1877804973" sldId="5532"/>
            <ac:spMk id="20" creationId="{E5DCCD92-776F-02F6-97C8-5DA18F6BF174}"/>
          </ac:spMkLst>
        </pc:spChg>
        <pc:spChg chg="add del mod ord">
          <ac:chgData name="Ward, Reagan" userId="27291eb4-8241-4961-9e69-8c66e34cc5b0" providerId="ADAL" clId="{0F291CC2-EF7C-42B1-B7A0-7D5C26582377}" dt="2024-07-31T22:36:34.711" v="2424"/>
          <ac:spMkLst>
            <pc:docMk/>
            <pc:sldMk cId="1877804973" sldId="5532"/>
            <ac:spMk id="21" creationId="{9DF6A8C0-8B54-CCDA-8A52-D73EB1014919}"/>
          </ac:spMkLst>
        </pc:spChg>
        <pc:spChg chg="add mod">
          <ac:chgData name="Ward, Reagan" userId="27291eb4-8241-4961-9e69-8c66e34cc5b0" providerId="ADAL" clId="{0F291CC2-EF7C-42B1-B7A0-7D5C26582377}" dt="2024-07-31T22:52:56.342" v="4345" actId="20577"/>
          <ac:spMkLst>
            <pc:docMk/>
            <pc:sldMk cId="1877804973" sldId="5532"/>
            <ac:spMk id="23" creationId="{740DCB6E-13C5-19F6-5373-FB0D6D3BFD86}"/>
          </ac:spMkLst>
        </pc:spChg>
        <pc:spChg chg="add del mod">
          <ac:chgData name="Ward, Reagan" userId="27291eb4-8241-4961-9e69-8c66e34cc5b0" providerId="ADAL" clId="{0F291CC2-EF7C-42B1-B7A0-7D5C26582377}" dt="2024-07-31T22:46:06.477" v="3216" actId="3680"/>
          <ac:spMkLst>
            <pc:docMk/>
            <pc:sldMk cId="1877804973" sldId="5532"/>
            <ac:spMk id="25" creationId="{A34542F4-E7D9-5452-5168-4851E4F2EFE1}"/>
          </ac:spMkLst>
        </pc:spChg>
        <pc:spChg chg="add del mod">
          <ac:chgData name="Ward, Reagan" userId="27291eb4-8241-4961-9e69-8c66e34cc5b0" providerId="ADAL" clId="{0F291CC2-EF7C-42B1-B7A0-7D5C26582377}" dt="2024-07-31T22:49:03.340" v="3498" actId="478"/>
          <ac:spMkLst>
            <pc:docMk/>
            <pc:sldMk cId="1877804973" sldId="5532"/>
            <ac:spMk id="27" creationId="{FD699DB4-87CD-DD27-8BE4-908450C538E2}"/>
          </ac:spMkLst>
        </pc:spChg>
        <pc:spChg chg="add mod">
          <ac:chgData name="Ward, Reagan" userId="27291eb4-8241-4961-9e69-8c66e34cc5b0" providerId="ADAL" clId="{0F291CC2-EF7C-42B1-B7A0-7D5C26582377}" dt="2024-07-31T22:53:06.291" v="4347" actId="1076"/>
          <ac:spMkLst>
            <pc:docMk/>
            <pc:sldMk cId="1877804973" sldId="5532"/>
            <ac:spMk id="30" creationId="{79837A7B-CBE5-452A-D8F8-BB42DA69A842}"/>
          </ac:spMkLst>
        </pc:spChg>
        <pc:spChg chg="add del mod">
          <ac:chgData name="Ward, Reagan" userId="27291eb4-8241-4961-9e69-8c66e34cc5b0" providerId="ADAL" clId="{0F291CC2-EF7C-42B1-B7A0-7D5C26582377}" dt="2024-07-31T22:42:40.629" v="2905" actId="22"/>
          <ac:spMkLst>
            <pc:docMk/>
            <pc:sldMk cId="1877804973" sldId="5532"/>
            <ac:spMk id="32" creationId="{17730A5C-E334-E2A2-6484-56CBCD2EF4F2}"/>
          </ac:spMkLst>
        </pc:spChg>
        <pc:spChg chg="add del mod">
          <ac:chgData name="Ward, Reagan" userId="27291eb4-8241-4961-9e69-8c66e34cc5b0" providerId="ADAL" clId="{0F291CC2-EF7C-42B1-B7A0-7D5C26582377}" dt="2024-07-31T22:48:55.895" v="3494" actId="478"/>
          <ac:spMkLst>
            <pc:docMk/>
            <pc:sldMk cId="1877804973" sldId="5532"/>
            <ac:spMk id="37" creationId="{B246C0CA-8F7A-1005-0129-186FE65240DE}"/>
          </ac:spMkLst>
        </pc:spChg>
        <pc:spChg chg="add mod">
          <ac:chgData name="Ward, Reagan" userId="27291eb4-8241-4961-9e69-8c66e34cc5b0" providerId="ADAL" clId="{0F291CC2-EF7C-42B1-B7A0-7D5C26582377}" dt="2024-07-31T22:48:52.225" v="3489"/>
          <ac:spMkLst>
            <pc:docMk/>
            <pc:sldMk cId="1877804973" sldId="5532"/>
            <ac:spMk id="39" creationId="{58623A5D-C265-1448-B7BA-733E961500B9}"/>
          </ac:spMkLst>
        </pc:spChg>
        <pc:spChg chg="add mod">
          <ac:chgData name="Ward, Reagan" userId="27291eb4-8241-4961-9e69-8c66e34cc5b0" providerId="ADAL" clId="{0F291CC2-EF7C-42B1-B7A0-7D5C26582377}" dt="2024-07-31T22:48:54.321" v="3493"/>
          <ac:spMkLst>
            <pc:docMk/>
            <pc:sldMk cId="1877804973" sldId="5532"/>
            <ac:spMk id="40" creationId="{40D20F57-B803-1064-48C2-3ACA2F80C7A2}"/>
          </ac:spMkLst>
        </pc:spChg>
        <pc:spChg chg="add del mod">
          <ac:chgData name="Ward, Reagan" userId="27291eb4-8241-4961-9e69-8c66e34cc5b0" providerId="ADAL" clId="{0F291CC2-EF7C-42B1-B7A0-7D5C26582377}" dt="2024-07-31T22:48:56.835" v="3496"/>
          <ac:spMkLst>
            <pc:docMk/>
            <pc:sldMk cId="1877804973" sldId="5532"/>
            <ac:spMk id="42" creationId="{840BDD27-4B14-F38F-95F8-9A1DE89968CB}"/>
          </ac:spMkLst>
        </pc:spChg>
        <pc:spChg chg="add mod">
          <ac:chgData name="Ward, Reagan" userId="27291eb4-8241-4961-9e69-8c66e34cc5b0" providerId="ADAL" clId="{0F291CC2-EF7C-42B1-B7A0-7D5C26582377}" dt="2024-07-31T22:48:56.871" v="3497" actId="27636"/>
          <ac:spMkLst>
            <pc:docMk/>
            <pc:sldMk cId="1877804973" sldId="5532"/>
            <ac:spMk id="43" creationId="{74C1F693-7D48-6760-21CA-BCE74C75068B}"/>
          </ac:spMkLst>
        </pc:spChg>
        <pc:spChg chg="add del mod">
          <ac:chgData name="Ward, Reagan" userId="27291eb4-8241-4961-9e69-8c66e34cc5b0" providerId="ADAL" clId="{0F291CC2-EF7C-42B1-B7A0-7D5C26582377}" dt="2024-07-31T22:49:07.412" v="3504"/>
          <ac:spMkLst>
            <pc:docMk/>
            <pc:sldMk cId="1877804973" sldId="5532"/>
            <ac:spMk id="45" creationId="{EFEF80F7-BE9C-D74B-E6B9-63176E6516D4}"/>
          </ac:spMkLst>
        </pc:spChg>
        <pc:spChg chg="add mod">
          <ac:chgData name="Ward, Reagan" userId="27291eb4-8241-4961-9e69-8c66e34cc5b0" providerId="ADAL" clId="{0F291CC2-EF7C-42B1-B7A0-7D5C26582377}" dt="2024-07-31T22:49:04.911" v="3503"/>
          <ac:spMkLst>
            <pc:docMk/>
            <pc:sldMk cId="1877804973" sldId="5532"/>
            <ac:spMk id="46" creationId="{DC19BFB0-6867-2E09-A8AD-2BA0816DDD3E}"/>
          </ac:spMkLst>
        </pc:spChg>
        <pc:spChg chg="add mod">
          <ac:chgData name="Ward, Reagan" userId="27291eb4-8241-4961-9e69-8c66e34cc5b0" providerId="ADAL" clId="{0F291CC2-EF7C-42B1-B7A0-7D5C26582377}" dt="2024-07-31T22:49:07.462" v="3505" actId="27636"/>
          <ac:spMkLst>
            <pc:docMk/>
            <pc:sldMk cId="1877804973" sldId="5532"/>
            <ac:spMk id="47" creationId="{4FAEB22C-93D6-4846-B4CB-786C53978F3C}"/>
          </ac:spMkLst>
        </pc:spChg>
        <pc:graphicFrameChg chg="add del mod ord modGraphic">
          <ac:chgData name="Ward, Reagan" userId="27291eb4-8241-4961-9e69-8c66e34cc5b0" providerId="ADAL" clId="{0F291CC2-EF7C-42B1-B7A0-7D5C26582377}" dt="2024-07-31T22:48:28.766" v="3426" actId="21"/>
          <ac:graphicFrameMkLst>
            <pc:docMk/>
            <pc:sldMk cId="1877804973" sldId="5532"/>
            <ac:graphicFrameMk id="35" creationId="{067E12F1-741D-C03D-DEA6-62BB36292CA8}"/>
          </ac:graphicFrameMkLst>
        </pc:graphicFrameChg>
        <pc:graphicFrameChg chg="add mod ord">
          <ac:chgData name="Ward, Reagan" userId="27291eb4-8241-4961-9e69-8c66e34cc5b0" providerId="ADAL" clId="{0F291CC2-EF7C-42B1-B7A0-7D5C26582377}" dt="2024-07-31T22:53:30.469" v="4349" actId="1076"/>
          <ac:graphicFrameMkLst>
            <pc:docMk/>
            <pc:sldMk cId="1877804973" sldId="5532"/>
            <ac:graphicFrameMk id="38" creationId="{067E12F1-741D-C03D-DEA6-62BB36292CA8}"/>
          </ac:graphicFrameMkLst>
        </pc:graphicFrameChg>
        <pc:picChg chg="add del mod ord">
          <ac:chgData name="Ward, Reagan" userId="27291eb4-8241-4961-9e69-8c66e34cc5b0" providerId="ADAL" clId="{0F291CC2-EF7C-42B1-B7A0-7D5C26582377}" dt="2024-07-31T22:36:51.827" v="2430" actId="478"/>
          <ac:picMkLst>
            <pc:docMk/>
            <pc:sldMk cId="1877804973" sldId="5532"/>
            <ac:picMk id="18" creationId="{63E1EA0E-5CF7-7E88-C1E7-93E946C90E97}"/>
          </ac:picMkLst>
        </pc:picChg>
        <pc:picChg chg="add del mod">
          <ac:chgData name="Ward, Reagan" userId="27291eb4-8241-4961-9e69-8c66e34cc5b0" providerId="ADAL" clId="{0F291CC2-EF7C-42B1-B7A0-7D5C26582377}" dt="2024-07-31T22:37:12.901" v="2433" actId="478"/>
          <ac:picMkLst>
            <pc:docMk/>
            <pc:sldMk cId="1877804973" sldId="5532"/>
            <ac:picMk id="22" creationId="{57AA9491-0C1E-2AE8-DB14-62EEC891610A}"/>
          </ac:picMkLst>
        </pc:picChg>
        <pc:picChg chg="add del mod">
          <ac:chgData name="Ward, Reagan" userId="27291eb4-8241-4961-9e69-8c66e34cc5b0" providerId="ADAL" clId="{0F291CC2-EF7C-42B1-B7A0-7D5C26582377}" dt="2024-07-31T22:42:38.798" v="2904" actId="478"/>
          <ac:picMkLst>
            <pc:docMk/>
            <pc:sldMk cId="1877804973" sldId="5532"/>
            <ac:picMk id="28" creationId="{8EFFF8DB-9CB0-B9BD-3980-1966A5379C49}"/>
          </ac:picMkLst>
        </pc:picChg>
        <pc:picChg chg="add mod ord">
          <ac:chgData name="Ward, Reagan" userId="27291eb4-8241-4961-9e69-8c66e34cc5b0" providerId="ADAL" clId="{0F291CC2-EF7C-42B1-B7A0-7D5C26582377}" dt="2024-07-31T22:53:01.431" v="4346" actId="1076"/>
          <ac:picMkLst>
            <pc:docMk/>
            <pc:sldMk cId="1877804973" sldId="5532"/>
            <ac:picMk id="34" creationId="{ADBA3C9D-C9F7-9EF9-4191-6843E049B552}"/>
          </ac:picMkLst>
        </pc:pic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mod">
        <pc:chgData name="Wenzel, Brooke" userId="672bf8d3-b15b-4e02-a6d1-39319a0df09b" providerId="ADAL" clId="{AA8D0E84-2727-4C15-B114-4AFC9E7B9A6A}" dt="2024-06-17T18:37:23.298" v="3" actId="20577"/>
        <pc:sldMkLst>
          <pc:docMk/>
          <pc:sldMk cId="3044915438" sldId="256"/>
        </pc:sldMkLst>
        <pc:spChg chg="mod">
          <ac:chgData name="Wenzel, Brooke" userId="672bf8d3-b15b-4e02-a6d1-39319a0df09b" providerId="ADAL" clId="{AA8D0E84-2727-4C15-B114-4AFC9E7B9A6A}" dt="2024-06-17T18:37:23.298" v="3" actId="20577"/>
          <ac:spMkLst>
            <pc:docMk/>
            <pc:sldMk cId="3044915438" sldId="256"/>
            <ac:spMk id="2" creationId="{00000000-0000-0000-0000-000000000000}"/>
          </ac:spMkLst>
        </pc:spChg>
      </pc:sldChg>
      <pc:sldChg chg="addSp delSp modSp mod">
        <pc:chgData name="Wenzel, Brooke" userId="672bf8d3-b15b-4e02-a6d1-39319a0df09b" providerId="ADAL" clId="{AA8D0E84-2727-4C15-B114-4AFC9E7B9A6A}" dt="2024-06-18T13:23:51.074" v="93" actId="13244"/>
        <pc:sldMkLst>
          <pc:docMk/>
          <pc:sldMk cId="3717000822" sldId="280"/>
        </pc:sldMkLst>
        <pc:spChg chg="mod">
          <ac:chgData name="Wenzel, Brooke" userId="672bf8d3-b15b-4e02-a6d1-39319a0df09b" providerId="ADAL" clId="{AA8D0E84-2727-4C15-B114-4AFC9E7B9A6A}" dt="2024-06-17T18:39:42.505" v="11" actId="26606"/>
          <ac:spMkLst>
            <pc:docMk/>
            <pc:sldMk cId="3717000822" sldId="280"/>
            <ac:spMk id="2" creationId="{439B416C-5F6D-56F7-429A-80FD0A190C25}"/>
          </ac:spMkLst>
        </pc:spChg>
        <pc:spChg chg="mod ord">
          <ac:chgData name="Wenzel, Brooke" userId="672bf8d3-b15b-4e02-a6d1-39319a0df09b" providerId="ADAL" clId="{AA8D0E84-2727-4C15-B114-4AFC9E7B9A6A}" dt="2024-06-18T13:23:51.074" v="93" actId="13244"/>
          <ac:spMkLst>
            <pc:docMk/>
            <pc:sldMk cId="3717000822" sldId="280"/>
            <ac:spMk id="3" creationId="{23730712-328A-D55D-1F4E-AFE29CF33EAE}"/>
          </ac:spMkLst>
        </pc:spChg>
        <pc:spChg chg="add del">
          <ac:chgData name="Wenzel, Brooke" userId="672bf8d3-b15b-4e02-a6d1-39319a0df09b" providerId="ADAL" clId="{AA8D0E84-2727-4C15-B114-4AFC9E7B9A6A}" dt="2024-06-17T18:39:40.919" v="8" actId="26606"/>
          <ac:spMkLst>
            <pc:docMk/>
            <pc:sldMk cId="3717000822" sldId="280"/>
            <ac:spMk id="17" creationId="{C0763A76-9F1C-4FC5-82B7-DD475DA461B2}"/>
          </ac:spMkLst>
        </pc:spChg>
        <pc:spChg chg="add del">
          <ac:chgData name="Wenzel, Brooke" userId="672bf8d3-b15b-4e02-a6d1-39319a0df09b" providerId="ADAL" clId="{AA8D0E84-2727-4C15-B114-4AFC9E7B9A6A}" dt="2024-06-17T18:39:40.919" v="8" actId="26606"/>
          <ac:spMkLst>
            <pc:docMk/>
            <pc:sldMk cId="3717000822" sldId="280"/>
            <ac:spMk id="19" creationId="{E81BF4F6-F2CF-4984-9D14-D6966D92F99F}"/>
          </ac:spMkLst>
        </pc:spChg>
        <pc:spChg chg="add del">
          <ac:chgData name="Wenzel, Brooke" userId="672bf8d3-b15b-4e02-a6d1-39319a0df09b" providerId="ADAL" clId="{AA8D0E84-2727-4C15-B114-4AFC9E7B9A6A}" dt="2024-06-17T18:39:42.492" v="10" actId="26606"/>
          <ac:spMkLst>
            <pc:docMk/>
            <pc:sldMk cId="3717000822" sldId="280"/>
            <ac:spMk id="21" creationId="{55D4142C-5077-457F-A6AD-3FECFDB39685}"/>
          </ac:spMkLst>
        </pc:spChg>
        <pc:spChg chg="add del">
          <ac:chgData name="Wenzel, Brooke" userId="672bf8d3-b15b-4e02-a6d1-39319a0df09b" providerId="ADAL" clId="{AA8D0E84-2727-4C15-B114-4AFC9E7B9A6A}" dt="2024-06-17T18:39:42.492" v="10" actId="26606"/>
          <ac:spMkLst>
            <pc:docMk/>
            <pc:sldMk cId="3717000822" sldId="280"/>
            <ac:spMk id="22" creationId="{8FC9BE17-9A7B-462D-AE50-3D8777387304}"/>
          </ac:spMkLst>
        </pc:spChg>
        <pc:spChg chg="add del">
          <ac:chgData name="Wenzel, Brooke" userId="672bf8d3-b15b-4e02-a6d1-39319a0df09b" providerId="ADAL" clId="{AA8D0E84-2727-4C15-B114-4AFC9E7B9A6A}" dt="2024-06-17T18:39:42.492" v="10" actId="26606"/>
          <ac:spMkLst>
            <pc:docMk/>
            <pc:sldMk cId="3717000822" sldId="280"/>
            <ac:spMk id="23" creationId="{7A5F0580-5EE9-419F-96EE-B6529EF6E7D0}"/>
          </ac:spMkLst>
        </pc:spChg>
        <pc:spChg chg="add del">
          <ac:chgData name="Wenzel, Brooke" userId="672bf8d3-b15b-4e02-a6d1-39319a0df09b" providerId="ADAL" clId="{AA8D0E84-2727-4C15-B114-4AFC9E7B9A6A}" dt="2024-06-17T18:39:42.492" v="10" actId="26606"/>
          <ac:spMkLst>
            <pc:docMk/>
            <pc:sldMk cId="3717000822" sldId="280"/>
            <ac:spMk id="24" creationId="{3EBE8569-6AEC-4B8C-8D53-2DE337CDBA65}"/>
          </ac:spMkLst>
        </pc:spChg>
        <pc:grpChg chg="add">
          <ac:chgData name="Wenzel, Brooke" userId="672bf8d3-b15b-4e02-a6d1-39319a0df09b" providerId="ADAL" clId="{AA8D0E84-2727-4C15-B114-4AFC9E7B9A6A}" dt="2024-06-17T18:39:42.505" v="11" actId="26606"/>
          <ac:grpSpMkLst>
            <pc:docMk/>
            <pc:sldMk cId="3717000822" sldId="280"/>
            <ac:grpSpMk id="26" creationId="{3AFCAD34-1AFC-BC1A-F6B2-C34C63912EAB}"/>
          </ac:grpSpMkLst>
        </pc:grpChg>
        <pc:graphicFrameChg chg="mod modGraphic">
          <ac:chgData name="Wenzel, Brooke" userId="672bf8d3-b15b-4e02-a6d1-39319a0df09b" providerId="ADAL" clId="{AA8D0E84-2727-4C15-B114-4AFC9E7B9A6A}" dt="2024-06-18T13:23:44.347" v="92" actId="13244"/>
          <ac:graphicFrameMkLst>
            <pc:docMk/>
            <pc:sldMk cId="3717000822" sldId="280"/>
            <ac:graphicFrameMk id="12" creationId="{1AA09EE0-7419-6ED5-4AA1-CC9009509570}"/>
          </ac:graphicFrameMkLst>
        </pc:graphicFrameChg>
        <pc:picChg chg="add mod ord">
          <ac:chgData name="Wenzel, Brooke" userId="672bf8d3-b15b-4e02-a6d1-39319a0df09b" providerId="ADAL" clId="{AA8D0E84-2727-4C15-B114-4AFC9E7B9A6A}" dt="2024-06-18T13:23:43.294" v="91" actId="13244"/>
          <ac:picMkLst>
            <pc:docMk/>
            <pc:sldMk cId="3717000822" sldId="280"/>
            <ac:picMk id="4" creationId="{01A46CF0-93FC-0F57-08AB-2C33C5DB812D}"/>
          </ac:picMkLst>
        </pc:picChg>
        <pc:picChg chg="del">
          <ac:chgData name="Wenzel, Brooke" userId="672bf8d3-b15b-4e02-a6d1-39319a0df09b" providerId="ADAL" clId="{AA8D0E84-2727-4C15-B114-4AFC9E7B9A6A}" dt="2024-06-17T18:39:31.844" v="4" actId="478"/>
          <ac:picMkLst>
            <pc:docMk/>
            <pc:sldMk cId="3717000822" sldId="280"/>
            <ac:picMk id="1026" creationId="{434D2022-96B5-22AA-7336-44BC0B6ECAB4}"/>
          </ac:picMkLst>
        </pc:picChg>
      </pc:sldChg>
      <pc:sldChg chg="modSp mod">
        <pc:chgData name="Wenzel, Brooke" userId="672bf8d3-b15b-4e02-a6d1-39319a0df09b" providerId="ADAL" clId="{AA8D0E84-2727-4C15-B114-4AFC9E7B9A6A}" dt="2024-06-17T18:47:57.876" v="21" actId="20577"/>
        <pc:sldMkLst>
          <pc:docMk/>
          <pc:sldMk cId="3227145924" sldId="5097"/>
        </pc:sldMkLst>
        <pc:graphicFrameChg chg="modGraphic">
          <ac:chgData name="Wenzel, Brooke" userId="672bf8d3-b15b-4e02-a6d1-39319a0df09b" providerId="ADAL" clId="{AA8D0E84-2727-4C15-B114-4AFC9E7B9A6A}" dt="2024-06-17T18:47:57.876" v="21"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AA8D0E84-2727-4C15-B114-4AFC9E7B9A6A}" dt="2024-06-20T12:44:49.497" v="114" actId="20577"/>
        <pc:sldMkLst>
          <pc:docMk/>
          <pc:sldMk cId="1037917088" sldId="5098"/>
        </pc:sldMkLst>
        <pc:graphicFrameChg chg="modGraphic">
          <ac:chgData name="Wenzel, Brooke" userId="672bf8d3-b15b-4e02-a6d1-39319a0df09b" providerId="ADAL" clId="{AA8D0E84-2727-4C15-B114-4AFC9E7B9A6A}" dt="2024-06-20T12:44:49.497" v="114" actId="20577"/>
          <ac:graphicFrameMkLst>
            <pc:docMk/>
            <pc:sldMk cId="1037917088" sldId="5098"/>
            <ac:graphicFrameMk id="5" creationId="{5E4612F7-68C6-57CA-E918-38EF641F73CF}"/>
          </ac:graphicFrameMkLst>
        </pc:graphicFrameChg>
      </pc:sldChg>
      <pc:sldChg chg="modSp add mod">
        <pc:chgData name="Wenzel, Brooke" userId="672bf8d3-b15b-4e02-a6d1-39319a0df09b" providerId="ADAL" clId="{AA8D0E84-2727-4C15-B114-4AFC9E7B9A6A}" dt="2024-06-18T13:25:13.166" v="95" actId="1076"/>
        <pc:sldMkLst>
          <pc:docMk/>
          <pc:sldMk cId="2627223314" sldId="5254"/>
        </pc:sldMkLst>
        <pc:spChg chg="mod">
          <ac:chgData name="Wenzel, Brooke" userId="672bf8d3-b15b-4e02-a6d1-39319a0df09b" providerId="ADAL" clId="{AA8D0E84-2727-4C15-B114-4AFC9E7B9A6A}" dt="2024-06-18T13:25:13.166" v="95" actId="1076"/>
          <ac:spMkLst>
            <pc:docMk/>
            <pc:sldMk cId="2627223314" sldId="5254"/>
            <ac:spMk id="2" creationId="{9894ED43-BBFA-5705-6665-C93521AC4BEB}"/>
          </ac:spMkLst>
        </pc:spChg>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pChg chg="mod">
          <ac:chgData name="Wenzel, Brooke" userId="672bf8d3-b15b-4e02-a6d1-39319a0df09b" providerId="ADAL" clId="{AA8D0E84-2727-4C15-B114-4AFC9E7B9A6A}" dt="2024-06-20T14:14:18.558" v="158" actId="20577"/>
          <ac:spMkLst>
            <pc:docMk/>
            <pc:sldMk cId="3860371057" sldId="5338"/>
            <ac:spMk id="2" creationId="{7C4B6288-396B-71FF-224D-B1CD74E7837D}"/>
          </ac:spMkLst>
        </pc:spChg>
        <pc:spChg chg="mod">
          <ac:chgData name="Wenzel, Brooke" userId="672bf8d3-b15b-4e02-a6d1-39319a0df09b" providerId="ADAL" clId="{AA8D0E84-2727-4C15-B114-4AFC9E7B9A6A}" dt="2024-06-20T14:15:13.937" v="243" actId="20577"/>
          <ac:spMkLst>
            <pc:docMk/>
            <pc:sldMk cId="3860371057" sldId="5338"/>
            <ac:spMk id="3" creationId="{0432F803-E46C-B0F3-8E24-F7B4DF4D4143}"/>
          </ac:spMkLst>
        </pc:spChg>
        <pc:picChg chg="mod">
          <ac:chgData name="Wenzel, Brooke" userId="672bf8d3-b15b-4e02-a6d1-39319a0df09b" providerId="ADAL" clId="{AA8D0E84-2727-4C15-B114-4AFC9E7B9A6A}" dt="2024-06-20T14:15:03.805" v="206" actId="1076"/>
          <ac:picMkLst>
            <pc:docMk/>
            <pc:sldMk cId="3860371057" sldId="5338"/>
            <ac:picMk id="11" creationId="{091AC09F-108D-F7EE-0B0D-354622EA902F}"/>
          </ac:picMkLst>
        </pc:picChg>
      </pc:sldChg>
      <pc:sldChg chg="addSp delSp modSp mod">
        <pc:chgData name="Wenzel, Brooke" userId="672bf8d3-b15b-4e02-a6d1-39319a0df09b" providerId="ADAL" clId="{AA8D0E84-2727-4C15-B114-4AFC9E7B9A6A}" dt="2024-06-20T12:45:05.277" v="116" actId="207"/>
        <pc:sldMkLst>
          <pc:docMk/>
          <pc:sldMk cId="26054774" sldId="5413"/>
        </pc:sldMkLst>
        <pc:spChg chg="del">
          <ac:chgData name="Wenzel, Brooke" userId="672bf8d3-b15b-4e02-a6d1-39319a0df09b" providerId="ADAL" clId="{AA8D0E84-2727-4C15-B114-4AFC9E7B9A6A}" dt="2024-06-17T18:40:32.157" v="16" actId="478"/>
          <ac:spMkLst>
            <pc:docMk/>
            <pc:sldMk cId="26054774" sldId="5413"/>
            <ac:spMk id="3" creationId="{6BF4B97E-13F4-8EB1-7148-584349E80E76}"/>
          </ac:spMkLst>
        </pc:spChg>
        <pc:spChg chg="add mod">
          <ac:chgData name="Wenzel, Brooke" userId="672bf8d3-b15b-4e02-a6d1-39319a0df09b" providerId="ADAL" clId="{AA8D0E84-2727-4C15-B114-4AFC9E7B9A6A}" dt="2024-06-17T18:40:38.462" v="18" actId="14100"/>
          <ac:spMkLst>
            <pc:docMk/>
            <pc:sldMk cId="26054774" sldId="5413"/>
            <ac:spMk id="6" creationId="{13CF3CC3-416A-43CC-2ECD-956FA0F018A6}"/>
          </ac:spMkLst>
        </pc:spChg>
        <pc:graphicFrameChg chg="modGraphic">
          <ac:chgData name="Wenzel, Brooke" userId="672bf8d3-b15b-4e02-a6d1-39319a0df09b" providerId="ADAL" clId="{AA8D0E84-2727-4C15-B114-4AFC9E7B9A6A}" dt="2024-06-20T12:45:05.277" v="116" actId="207"/>
          <ac:graphicFrameMkLst>
            <pc:docMk/>
            <pc:sldMk cId="26054774" sldId="5413"/>
            <ac:graphicFrameMk id="5" creationId="{5E4612F7-68C6-57CA-E918-38EF641F73CF}"/>
          </ac:graphicFrameMkLst>
        </pc:graphicFrameChg>
      </pc:sldChg>
      <pc:sldChg chg="modSp add mod">
        <pc:chgData name="Wenzel, Brooke" userId="672bf8d3-b15b-4e02-a6d1-39319a0df09b" providerId="ADAL" clId="{AA8D0E84-2727-4C15-B114-4AFC9E7B9A6A}" dt="2024-06-20T12:48:00.057" v="128" actId="27918"/>
        <pc:sldMkLst>
          <pc:docMk/>
          <pc:sldMk cId="2357482481" sldId="5470"/>
        </pc:sldMkLst>
        <pc:spChg chg="mod">
          <ac:chgData name="Wenzel, Brooke" userId="672bf8d3-b15b-4e02-a6d1-39319a0df09b" providerId="ADAL" clId="{AA8D0E84-2727-4C15-B114-4AFC9E7B9A6A}" dt="2024-06-20T12:46:37.375" v="122" actId="20577"/>
          <ac:spMkLst>
            <pc:docMk/>
            <pc:sldMk cId="2357482481" sldId="5470"/>
            <ac:spMk id="2" creationId="{0543A6E2-0E70-9266-F576-2897347CE6BD}"/>
          </ac:spMkLst>
        </pc:spChg>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modSp mod">
        <pc:chgData name="Gudka, Dawna" userId="823cceae-331b-41d6-9a63-34ad6d1db55c" providerId="ADAL" clId="{B0B7EA3B-119C-41D1-8192-96AA432579B4}" dt="2024-05-16T02:38:23.611" v="2102" actId="20577"/>
        <pc:sldMkLst>
          <pc:docMk/>
          <pc:sldMk cId="1037917088" sldId="5098"/>
        </pc:sldMkLst>
        <pc:graphicFrameChg chg="mod modGraphic">
          <ac:chgData name="Gudka, Dawna" userId="823cceae-331b-41d6-9a63-34ad6d1db55c" providerId="ADAL" clId="{B0B7EA3B-119C-41D1-8192-96AA432579B4}" dt="2024-05-16T02:38:23.611" v="2102" actId="20577"/>
          <ac:graphicFrameMkLst>
            <pc:docMk/>
            <pc:sldMk cId="1037917088" sldId="5098"/>
            <ac:graphicFrameMk id="5" creationId="{5E4612F7-68C6-57CA-E918-38EF641F73CF}"/>
          </ac:graphicFrameMkLst>
        </pc:graphicFrame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sldChg chg="modSp mod">
        <pc:chgData name="Ward, Reagan" userId="27291eb4-8241-4961-9e69-8c66e34cc5b0" providerId="ADAL" clId="{88127BAC-A119-4C7E-9B13-E321B09A3B62}" dt="2024-05-15T21:36:20.943" v="148" actId="20577"/>
        <pc:sldMkLst>
          <pc:docMk/>
          <pc:sldMk cId="1212467416" sldId="261"/>
        </pc:sldMkLst>
        <pc:graphicFrameChg chg="modGraphic">
          <ac:chgData name="Ward, Reagan" userId="27291eb4-8241-4961-9e69-8c66e34cc5b0" providerId="ADAL" clId="{88127BAC-A119-4C7E-9B13-E321B09A3B62}" dt="2024-05-15T21:36:20.943" v="148"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88127BAC-A119-4C7E-9B13-E321B09A3B62}" dt="2024-05-14T14:06:07.690" v="19" actId="404"/>
        <pc:sldMkLst>
          <pc:docMk/>
          <pc:sldMk cId="3717000822" sldId="280"/>
        </pc:sldMkLst>
        <pc:graphicFrameChg chg="modGraphic">
          <ac:chgData name="Ward, Reagan" userId="27291eb4-8241-4961-9e69-8c66e34cc5b0" providerId="ADAL" clId="{88127BAC-A119-4C7E-9B13-E321B09A3B62}" dt="2024-05-14T14:06:07.690" v="19" actId="404"/>
          <ac:graphicFrameMkLst>
            <pc:docMk/>
            <pc:sldMk cId="3717000822" sldId="280"/>
            <ac:graphicFrameMk id="12" creationId="{1AA09EE0-7419-6ED5-4AA1-CC9009509570}"/>
          </ac:graphicFrameMkLst>
        </pc:graphicFrameChg>
      </pc:sldChg>
      <pc:sldChg chg="modSp mod">
        <pc:chgData name="Ward, Reagan" userId="27291eb4-8241-4961-9e69-8c66e34cc5b0" providerId="ADAL" clId="{88127BAC-A119-4C7E-9B13-E321B09A3B62}" dt="2024-05-14T14:05:41.119" v="18" actId="1076"/>
        <pc:sldMkLst>
          <pc:docMk/>
          <pc:sldMk cId="3227145924" sldId="5097"/>
        </pc:sldMkLst>
        <pc:spChg chg="mod">
          <ac:chgData name="Ward, Reagan" userId="27291eb4-8241-4961-9e69-8c66e34cc5b0" providerId="ADAL" clId="{88127BAC-A119-4C7E-9B13-E321B09A3B62}" dt="2024-05-14T14:05:41.119" v="18" actId="1076"/>
          <ac:spMkLst>
            <pc:docMk/>
            <pc:sldMk cId="3227145924" sldId="5097"/>
            <ac:spMk id="8" creationId="{615A4E22-3BFB-B4B8-B3DD-2E0607D5D581}"/>
          </ac:spMkLst>
        </pc:spChg>
        <pc:graphicFrameChg chg="modGraphic">
          <ac:chgData name="Ward, Reagan" userId="27291eb4-8241-4961-9e69-8c66e34cc5b0" providerId="ADAL" clId="{88127BAC-A119-4C7E-9B13-E321B09A3B62}" dt="2024-05-14T14:04:18.007" v="6" actId="113"/>
          <ac:graphicFrameMkLst>
            <pc:docMk/>
            <pc:sldMk cId="3227145924" sldId="5097"/>
            <ac:graphicFrameMk id="7" creationId="{2864BB53-F741-4FFC-0348-1AC10AD60EEB}"/>
          </ac:graphicFrameMkLst>
        </pc:graphicFrameChg>
      </pc:sldChg>
      <pc:sldChg chg="modSp mod">
        <pc:chgData name="Ward, Reagan" userId="27291eb4-8241-4961-9e69-8c66e34cc5b0" providerId="ADAL" clId="{88127BAC-A119-4C7E-9B13-E321B09A3B62}" dt="2024-05-16T14:02:18.313" v="180"/>
        <pc:sldMkLst>
          <pc:docMk/>
          <pc:sldMk cId="1037917088" sldId="5098"/>
        </pc:sldMkLst>
        <pc:spChg chg="mod">
          <ac:chgData name="Ward, Reagan" userId="27291eb4-8241-4961-9e69-8c66e34cc5b0" providerId="ADAL" clId="{88127BAC-A119-4C7E-9B13-E321B09A3B62}" dt="2024-05-14T14:05:36.274" v="17" actId="1076"/>
          <ac:spMkLst>
            <pc:docMk/>
            <pc:sldMk cId="1037917088" sldId="5098"/>
            <ac:spMk id="3" creationId="{6BF4B97E-13F4-8EB1-7148-584349E80E76}"/>
          </ac:spMkLst>
        </pc:spChg>
        <pc:graphicFrameChg chg="mod modGraphic">
          <ac:chgData name="Ward, Reagan" userId="27291eb4-8241-4961-9e69-8c66e34cc5b0" providerId="ADAL" clId="{88127BAC-A119-4C7E-9B13-E321B09A3B62}" dt="2024-05-16T14:02:18.313" v="180"/>
          <ac:graphicFrameMkLst>
            <pc:docMk/>
            <pc:sldMk cId="1037917088" sldId="5098"/>
            <ac:graphicFrameMk id="5" creationId="{5E4612F7-68C6-57CA-E918-38EF641F73CF}"/>
          </ac:graphicFrameMkLst>
        </pc:graphicFrameChg>
      </pc:sldChg>
      <pc:sldChg chg="modSp mod">
        <pc:chgData name="Ward, Reagan" userId="27291eb4-8241-4961-9e69-8c66e34cc5b0" providerId="ADAL" clId="{88127BAC-A119-4C7E-9B13-E321B09A3B62}" dt="2024-05-14T14:05:30.491" v="16" actId="1076"/>
        <pc:sldMkLst>
          <pc:docMk/>
          <pc:sldMk cId="26054774" sldId="5413"/>
        </pc:sldMkLst>
        <pc:spChg chg="mod">
          <ac:chgData name="Ward, Reagan" userId="27291eb4-8241-4961-9e69-8c66e34cc5b0" providerId="ADAL" clId="{88127BAC-A119-4C7E-9B13-E321B09A3B62}" dt="2024-05-14T14:05:30.491" v="16" actId="1076"/>
          <ac:spMkLst>
            <pc:docMk/>
            <pc:sldMk cId="26054774" sldId="5413"/>
            <ac:spMk id="3" creationId="{6BF4B97E-13F4-8EB1-7148-584349E80E7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chemeClr val="accent6">
                  <a:lumMod val="10000"/>
                  <a:alpha val="89804"/>
                </a:schemeClr>
              </a:solidFill>
              <a:ln w="19050">
                <a:solidFill>
                  <a:schemeClr val="lt1"/>
                </a:solidFill>
              </a:ln>
              <a:effectLst/>
            </c:spPr>
            <c:extLst>
              <c:ext xmlns:c16="http://schemas.microsoft.com/office/drawing/2014/chart" uri="{C3380CC4-5D6E-409C-BE32-E72D297353CC}">
                <c16:uniqueId val="{00000001-C54F-46D7-AB6C-9537D4D07FD2}"/>
              </c:ext>
            </c:extLst>
          </c:dPt>
          <c:dPt>
            <c:idx val="1"/>
            <c:bubble3D val="0"/>
            <c:spPr>
              <a:solidFill>
                <a:srgbClr val="C32032"/>
              </a:solidFill>
              <a:ln w="19050">
                <a:solidFill>
                  <a:schemeClr val="lt1"/>
                </a:solidFill>
              </a:ln>
              <a:effectLst/>
            </c:spPr>
            <c:extLst>
              <c:ext xmlns:c16="http://schemas.microsoft.com/office/drawing/2014/chart" uri="{C3380CC4-5D6E-409C-BE32-E72D297353CC}">
                <c16:uniqueId val="{00000002-C54F-46D7-AB6C-9537D4D07FD2}"/>
              </c:ext>
            </c:extLst>
          </c:dPt>
          <c:dPt>
            <c:idx val="2"/>
            <c:bubble3D val="0"/>
            <c:spPr>
              <a:solidFill>
                <a:srgbClr val="F8B333"/>
              </a:solidFill>
              <a:ln w="19050">
                <a:solidFill>
                  <a:schemeClr val="lt1"/>
                </a:solidFill>
              </a:ln>
              <a:effectLst/>
            </c:spPr>
            <c:extLst>
              <c:ext xmlns:c16="http://schemas.microsoft.com/office/drawing/2014/chart" uri="{C3380CC4-5D6E-409C-BE32-E72D297353CC}">
                <c16:uniqueId val="{00000003-C54F-46D7-AB6C-9537D4D07FD2}"/>
              </c:ext>
            </c:extLst>
          </c:dPt>
          <c:dPt>
            <c:idx val="3"/>
            <c:bubble3D val="0"/>
            <c:spPr>
              <a:solidFill>
                <a:srgbClr val="077682"/>
              </a:solidFill>
              <a:ln w="19050">
                <a:solidFill>
                  <a:schemeClr val="lt1"/>
                </a:solidFill>
              </a:ln>
              <a:effectLst/>
            </c:spPr>
            <c:extLst>
              <c:ext xmlns:c16="http://schemas.microsoft.com/office/drawing/2014/chart" uri="{C3380CC4-5D6E-409C-BE32-E72D297353CC}">
                <c16:uniqueId val="{00000004-C54F-46D7-AB6C-9537D4D07FD2}"/>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5-C54F-46D7-AB6C-9537D4D07FD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No Data</c:v>
                </c:pt>
                <c:pt idx="1">
                  <c:v>100+ errors</c:v>
                </c:pt>
                <c:pt idx="2">
                  <c:v>1-99 errors</c:v>
                </c:pt>
                <c:pt idx="3">
                  <c:v>Error Free</c:v>
                </c:pt>
                <c:pt idx="4">
                  <c:v>Submitted</c:v>
                </c:pt>
              </c:strCache>
            </c:strRef>
          </c:cat>
          <c:val>
            <c:numRef>
              <c:f>Sheet1!$B$2:$B$6</c:f>
              <c:numCache>
                <c:formatCode>General</c:formatCode>
                <c:ptCount val="5"/>
                <c:pt idx="0">
                  <c:v>5</c:v>
                </c:pt>
                <c:pt idx="1">
                  <c:v>22</c:v>
                </c:pt>
                <c:pt idx="2">
                  <c:v>77</c:v>
                </c:pt>
                <c:pt idx="3">
                  <c:v>48</c:v>
                </c:pt>
                <c:pt idx="4">
                  <c:v>33</c:v>
                </c:pt>
              </c:numCache>
            </c:numRef>
          </c:val>
          <c:extLst>
            <c:ext xmlns:c16="http://schemas.microsoft.com/office/drawing/2014/chart" uri="{C3380CC4-5D6E-409C-BE32-E72D297353CC}">
              <c16:uniqueId val="{00000000-C54F-46D7-AB6C-9537D4D07F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Times New Roman" panose="02020603050405020304" pitchFamily="18" charset="0"/>
                <a:ea typeface="+mn-ea"/>
                <a:cs typeface="+mn-cs"/>
              </a:defRPr>
            </a:pPr>
            <a:r>
              <a:rPr lang="en-US" sz="3200" baseline="0">
                <a:latin typeface="Arial Narrow" panose="020B0606020202030204" pitchFamily="34" charset="0"/>
              </a:rPr>
              <a:t>Student Discipline Snapshot Status</a:t>
            </a:r>
          </a:p>
        </c:rich>
      </c:tx>
      <c:layout>
        <c:manualLayout>
          <c:xMode val="edge"/>
          <c:yMode val="edge"/>
          <c:x val="0.15192640692640694"/>
          <c:y val="9.0728656485411178E-3"/>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Times New Roman" panose="02020603050405020304" pitchFamily="18" charset="0"/>
              <a:ea typeface="+mn-ea"/>
              <a:cs typeface="+mn-cs"/>
            </a:defRPr>
          </a:pPr>
          <a:endParaRPr lang="en-US"/>
        </a:p>
      </c:txPr>
    </c:title>
    <c:autoTitleDeleted val="0"/>
    <c:plotArea>
      <c:layout>
        <c:manualLayout>
          <c:layoutTarget val="inner"/>
          <c:xMode val="edge"/>
          <c:yMode val="edge"/>
          <c:x val="0.19648532569792412"/>
          <c:y val="0.10568763302330206"/>
          <c:w val="0.41372294372294371"/>
          <c:h val="0.86709377003107457"/>
        </c:manualLayout>
      </c:layout>
      <c:pieChart>
        <c:varyColors val="1"/>
        <c:ser>
          <c:idx val="0"/>
          <c:order val="0"/>
          <c:tx>
            <c:strRef>
              <c:f>Sheet1!$B$1</c:f>
              <c:strCache>
                <c:ptCount val="1"/>
                <c:pt idx="0">
                  <c:v>Snapshot Status</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16E-46A7-9E72-8F57FD957B0E}"/>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16E-46A7-9E72-8F57FD957B0E}"/>
              </c:ext>
            </c:extLst>
          </c:dPt>
          <c:dLbls>
            <c:dLbl>
              <c:idx val="0"/>
              <c:layout>
                <c:manualLayout>
                  <c:x val="-2.9990626171728613E-2"/>
                  <c:y val="0.2207358558400232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6E-46A7-9E72-8F57FD957B0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Error Free</c:v>
                </c:pt>
                <c:pt idx="1">
                  <c:v>Submitted</c:v>
                </c:pt>
              </c:strCache>
            </c:strRef>
          </c:cat>
          <c:val>
            <c:numRef>
              <c:f>Sheet1!$B$2:$B$3</c:f>
              <c:numCache>
                <c:formatCode>General</c:formatCode>
                <c:ptCount val="2"/>
                <c:pt idx="0">
                  <c:v>3</c:v>
                </c:pt>
                <c:pt idx="1">
                  <c:v>183</c:v>
                </c:pt>
              </c:numCache>
            </c:numRef>
          </c:val>
          <c:extLst>
            <c:ext xmlns:c16="http://schemas.microsoft.com/office/drawing/2014/chart" uri="{C3380CC4-5D6E-409C-BE32-E72D297353CC}">
              <c16:uniqueId val="{00000000-316E-46A7-9E72-8F57FD957B0E}"/>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1.1239049664246464E-2"/>
          <c:y val="0.14586113907685019"/>
          <c:w val="0.16625012782493095"/>
          <c:h val="0.4040077419405537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2" Type="http://schemas.openxmlformats.org/officeDocument/2006/relationships/hyperlink" Target="https://www.cde.state.co.us/datapipeline/" TargetMode="External"/><Relationship Id="rId1" Type="http://schemas.openxmlformats.org/officeDocument/2006/relationships/hyperlink" Target="https://www.cde.state.co.us/idm"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cde.state.co.us/datapipeline/" TargetMode="External"/><Relationship Id="rId1" Type="http://schemas.openxmlformats.org/officeDocument/2006/relationships/hyperlink" Target="https://www.cde.state.co.us/idm" TargetMode="Externa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5_2" csCatId="accent5" phldr="1"/>
      <dgm:spPr/>
      <dgm:t>
        <a:bodyPr/>
        <a:lstStyle/>
        <a:p>
          <a:endParaRPr lang="en-US"/>
        </a:p>
      </dgm:t>
    </dgm:pt>
    <dgm:pt modelId="{15DF3956-9CAC-401D-9E5D-4A205C7B39A7}">
      <dgm:prSet custT="1"/>
      <dgm:spPr/>
      <dgm:t>
        <a:bodyPr/>
        <a:lstStyle/>
        <a:p>
          <a:pPr rtl="0"/>
          <a:r>
            <a:rPr lang="en-US" sz="2400" b="1" i="0">
              <a:latin typeface="Trebuchet MS" panose="020B0603020202020204" pitchFamily="34" charset="0"/>
            </a:rPr>
            <a:t>Next Town Hall will be August 8</a:t>
          </a:r>
          <a:r>
            <a:rPr lang="en-US" sz="2400" b="1" i="0" baseline="30000">
              <a:latin typeface="Trebuchet MS" panose="020B0603020202020204" pitchFamily="34" charset="0"/>
            </a:rPr>
            <a:t>th</a:t>
          </a:r>
          <a:endParaRPr lang="en-US" sz="2400" b="1" i="0">
            <a:latin typeface="Trebuchet MS" panose="020B0603020202020204" pitchFamily="34" charset="0"/>
          </a:endParaRP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dgm:spPr/>
      <dgm:t>
        <a:bodyPr/>
        <a:lstStyle/>
        <a:p>
          <a:endParaRPr lang="en-US" b="0">
            <a:latin typeface="Trebuchet MS" panose="020B0603020202020204" pitchFamily="34" charset="0"/>
          </a:endParaRPr>
        </a:p>
        <a:p>
          <a:r>
            <a:rPr lang="en-US" b="0">
              <a:latin typeface="Trebuchet MS" panose="020B0603020202020204" pitchFamily="34" charset="0"/>
            </a:rPr>
            <a:t>Helpful resources to bookmark: </a:t>
          </a:r>
        </a:p>
        <a:p>
          <a:r>
            <a:rPr lang="en-US" b="0">
              <a:latin typeface="Trebuchet MS" panose="020B0603020202020204" pitchFamily="34" charset="0"/>
              <a:hlinkClick xmlns:r="http://schemas.openxmlformats.org/officeDocument/2006/relationships" r:id="rId1"/>
            </a:rPr>
            <a:t>Identity Management Website </a:t>
          </a:r>
          <a:endParaRPr lang="en-US" b="0">
            <a:latin typeface="Trebuchet MS" panose="020B0603020202020204" pitchFamily="34" charset="0"/>
          </a:endParaRPr>
        </a:p>
        <a:p>
          <a:r>
            <a:rPr lang="en-US" b="0">
              <a:latin typeface="Trebuchet MS" panose="020B0603020202020204" pitchFamily="34" charset="0"/>
              <a:hlinkClick xmlns:r="http://schemas.openxmlformats.org/officeDocument/2006/relationships" r:id="rId2"/>
            </a:rPr>
            <a:t>Data Pipeline Website </a:t>
          </a:r>
          <a:endParaRPr lang="en-US" b="0">
            <a:latin typeface="Trebuchet MS" panose="020B0603020202020204" pitchFamily="34" charset="0"/>
          </a:endParaRPr>
        </a:p>
        <a:p>
          <a:endParaRPr lang="en-US" b="0">
            <a:latin typeface="Trebuchet MS" panose="020B0603020202020204" pitchFamily="34" charset="0"/>
          </a:endParaRP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DD2E1509-2902-4BE1-804D-51888FC72A83}" type="pres">
      <dgm:prSet presAssocID="{F012D412-9CAF-428A-A29D-8BA009103520}" presName="Name0" presStyleCnt="0">
        <dgm:presLayoutVars>
          <dgm:dir/>
          <dgm:animLvl val="lvl"/>
          <dgm:resizeHandles val="exact"/>
        </dgm:presLayoutVars>
      </dgm:prSet>
      <dgm:spPr/>
    </dgm:pt>
    <dgm:pt modelId="{24116342-C77C-4303-8DAE-80A823FBE28E}" type="pres">
      <dgm:prSet presAssocID="{15DF3956-9CAC-401D-9E5D-4A205C7B39A7}" presName="boxAndChildren" presStyleCnt="0"/>
      <dgm:spPr/>
    </dgm:pt>
    <dgm:pt modelId="{6AEA7512-B907-4F21-9463-4776AB4A86A0}" type="pres">
      <dgm:prSet presAssocID="{15DF3956-9CAC-401D-9E5D-4A205C7B39A7}" presName="parentTextBox" presStyleLbl="alignNode1" presStyleIdx="0" presStyleCnt="1"/>
      <dgm:spPr/>
    </dgm:pt>
    <dgm:pt modelId="{FCE0B5E9-7184-4EC0-AD9F-BBE59B44C5E6}" type="pres">
      <dgm:prSet presAssocID="{15DF3956-9CAC-401D-9E5D-4A205C7B39A7}" presName="descendantBox" presStyleLbl="bgAccFollowNode1" presStyleIdx="0" presStyleCnt="1"/>
      <dgm:spPr/>
    </dgm:pt>
  </dgm:ptLst>
  <dgm:cxnLst>
    <dgm:cxn modelId="{A145EE25-588F-474A-B929-256FCD3A3053}" type="presOf" srcId="{BE459BBA-E698-4FA5-87E2-098E1C06C863}" destId="{FCE0B5E9-7184-4EC0-AD9F-BBE59B44C5E6}" srcOrd="0" destOrd="0" presId="urn:microsoft.com/office/officeart/2016/7/layout/VerticalDownArrowProcess"/>
    <dgm:cxn modelId="{35A7D86D-F595-4AE5-B28E-33EA33859A96}" type="presOf" srcId="{15DF3956-9CAC-401D-9E5D-4A205C7B39A7}" destId="{6AEA7512-B907-4F21-9463-4776AB4A86A0}" srcOrd="0" destOrd="0" presId="urn:microsoft.com/office/officeart/2016/7/layout/VerticalDownArrowProcess"/>
    <dgm:cxn modelId="{79B10252-5E07-4AFB-BECE-2B8F8F637269}" type="presOf" srcId="{F012D412-9CAF-428A-A29D-8BA009103520}" destId="{DD2E1509-2902-4BE1-804D-51888FC72A83}"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496B81C4-0EC2-4FAE-883E-46D9346995C8}" type="presParOf" srcId="{DD2E1509-2902-4BE1-804D-51888FC72A83}" destId="{24116342-C77C-4303-8DAE-80A823FBE28E}" srcOrd="0" destOrd="0" presId="urn:microsoft.com/office/officeart/2016/7/layout/VerticalDownArrowProcess"/>
    <dgm:cxn modelId="{07700680-CD4C-478B-81B8-4AA0557979C6}" type="presParOf" srcId="{24116342-C77C-4303-8DAE-80A823FBE28E}" destId="{6AEA7512-B907-4F21-9463-4776AB4A86A0}" srcOrd="0" destOrd="0" presId="urn:microsoft.com/office/officeart/2016/7/layout/VerticalDownArrowProcess"/>
    <dgm:cxn modelId="{ADAFE8F8-16B1-4A5A-99BE-C1AB6A118B23}" type="presParOf" srcId="{24116342-C77C-4303-8DAE-80A823FBE28E}" destId="{FCE0B5E9-7184-4EC0-AD9F-BBE59B44C5E6}"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A7512-B907-4F21-9463-4776AB4A86A0}">
      <dsp:nvSpPr>
        <dsp:cNvPr id="0" name=""/>
        <dsp:cNvSpPr/>
      </dsp:nvSpPr>
      <dsp:spPr>
        <a:xfrm>
          <a:off x="0" y="0"/>
          <a:ext cx="1128236" cy="332066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240" tIns="170688" rIns="80240" bIns="170688" numCol="1" spcCol="1270" anchor="ctr" anchorCtr="0">
          <a:noAutofit/>
        </a:bodyPr>
        <a:lstStyle/>
        <a:p>
          <a:pPr marL="0" lvl="0" indent="0" algn="ctr" defTabSz="1066800" rtl="0">
            <a:lnSpc>
              <a:spcPct val="90000"/>
            </a:lnSpc>
            <a:spcBef>
              <a:spcPct val="0"/>
            </a:spcBef>
            <a:spcAft>
              <a:spcPct val="35000"/>
            </a:spcAft>
            <a:buNone/>
          </a:pPr>
          <a:r>
            <a:rPr lang="en-US" sz="2400" b="1" i="0" kern="1200">
              <a:latin typeface="Trebuchet MS" panose="020B0603020202020204" pitchFamily="34" charset="0"/>
            </a:rPr>
            <a:t>Next Town Hall will be August 8</a:t>
          </a:r>
          <a:r>
            <a:rPr lang="en-US" sz="2400" b="1" i="0" kern="1200" baseline="30000">
              <a:latin typeface="Trebuchet MS" panose="020B0603020202020204" pitchFamily="34" charset="0"/>
            </a:rPr>
            <a:t>th</a:t>
          </a:r>
          <a:endParaRPr lang="en-US" sz="2400" b="1" i="0" kern="1200">
            <a:latin typeface="Trebuchet MS" panose="020B0603020202020204" pitchFamily="34" charset="0"/>
          </a:endParaRPr>
        </a:p>
      </dsp:txBody>
      <dsp:txXfrm>
        <a:off x="0" y="0"/>
        <a:ext cx="1128236" cy="3320668"/>
      </dsp:txXfrm>
    </dsp:sp>
    <dsp:sp modelId="{FCE0B5E9-7184-4EC0-AD9F-BBE59B44C5E6}">
      <dsp:nvSpPr>
        <dsp:cNvPr id="0" name=""/>
        <dsp:cNvSpPr/>
      </dsp:nvSpPr>
      <dsp:spPr>
        <a:xfrm>
          <a:off x="1128236" y="0"/>
          <a:ext cx="3384708" cy="3320668"/>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58" tIns="292100" rIns="68658" bIns="292100" numCol="1" spcCol="1270" anchor="ctr" anchorCtr="0">
          <a:noAutofit/>
        </a:bodyPr>
        <a:lstStyle/>
        <a:p>
          <a:pPr marL="0" lvl="0" indent="0" algn="l" defTabSz="1022350">
            <a:lnSpc>
              <a:spcPct val="90000"/>
            </a:lnSpc>
            <a:spcBef>
              <a:spcPct val="0"/>
            </a:spcBef>
            <a:spcAft>
              <a:spcPct val="35000"/>
            </a:spcAft>
            <a:buNone/>
          </a:pPr>
          <a:endParaRPr lang="en-US" sz="2300" b="0" kern="1200">
            <a:latin typeface="Trebuchet MS" panose="020B0603020202020204" pitchFamily="34" charset="0"/>
          </a:endParaRPr>
        </a:p>
        <a:p>
          <a:pPr marL="0" lvl="0" indent="0" algn="l" defTabSz="1022350">
            <a:lnSpc>
              <a:spcPct val="90000"/>
            </a:lnSpc>
            <a:spcBef>
              <a:spcPct val="0"/>
            </a:spcBef>
            <a:spcAft>
              <a:spcPct val="35000"/>
            </a:spcAft>
            <a:buNone/>
          </a:pPr>
          <a:r>
            <a:rPr lang="en-US" sz="2300" b="0" kern="1200">
              <a:latin typeface="Trebuchet MS" panose="020B0603020202020204" pitchFamily="34" charset="0"/>
            </a:rPr>
            <a:t>Helpful resources to bookmark: </a:t>
          </a:r>
        </a:p>
        <a:p>
          <a:pPr marL="0" lvl="0" indent="0" algn="l" defTabSz="1022350">
            <a:lnSpc>
              <a:spcPct val="90000"/>
            </a:lnSpc>
            <a:spcBef>
              <a:spcPct val="0"/>
            </a:spcBef>
            <a:spcAft>
              <a:spcPct val="35000"/>
            </a:spcAft>
            <a:buNone/>
          </a:pPr>
          <a:r>
            <a:rPr lang="en-US" sz="2300" b="0" kern="1200">
              <a:latin typeface="Trebuchet MS" panose="020B0603020202020204" pitchFamily="34" charset="0"/>
              <a:hlinkClick xmlns:r="http://schemas.openxmlformats.org/officeDocument/2006/relationships" r:id="rId1"/>
            </a:rPr>
            <a:t>Identity Management Website </a:t>
          </a:r>
          <a:endParaRPr lang="en-US" sz="2300" b="0" kern="1200">
            <a:latin typeface="Trebuchet MS" panose="020B0603020202020204" pitchFamily="34" charset="0"/>
          </a:endParaRPr>
        </a:p>
        <a:p>
          <a:pPr marL="0" lvl="0" indent="0" algn="l" defTabSz="1022350">
            <a:lnSpc>
              <a:spcPct val="90000"/>
            </a:lnSpc>
            <a:spcBef>
              <a:spcPct val="0"/>
            </a:spcBef>
            <a:spcAft>
              <a:spcPct val="35000"/>
            </a:spcAft>
            <a:buNone/>
          </a:pPr>
          <a:r>
            <a:rPr lang="en-US" sz="2300" b="0" kern="1200">
              <a:latin typeface="Trebuchet MS" panose="020B0603020202020204" pitchFamily="34" charset="0"/>
              <a:hlinkClick xmlns:r="http://schemas.openxmlformats.org/officeDocument/2006/relationships" r:id="rId2"/>
            </a:rPr>
            <a:t>Data Pipeline Website </a:t>
          </a:r>
          <a:endParaRPr lang="en-US" sz="2300" b="0" kern="1200">
            <a:latin typeface="Trebuchet MS" panose="020B0603020202020204" pitchFamily="34" charset="0"/>
          </a:endParaRPr>
        </a:p>
        <a:p>
          <a:pPr marL="0" lvl="0" indent="0" algn="l" defTabSz="1022350">
            <a:lnSpc>
              <a:spcPct val="90000"/>
            </a:lnSpc>
            <a:spcBef>
              <a:spcPct val="0"/>
            </a:spcBef>
            <a:spcAft>
              <a:spcPct val="35000"/>
            </a:spcAft>
            <a:buNone/>
          </a:pPr>
          <a:endParaRPr lang="en-US" sz="2300" b="0" kern="1200">
            <a:latin typeface="Trebuchet MS" panose="020B0603020202020204" pitchFamily="34" charset="0"/>
          </a:endParaRPr>
        </a:p>
      </dsp:txBody>
      <dsp:txXfrm>
        <a:off x="1128236" y="0"/>
        <a:ext cx="3384708" cy="332066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0.32579</cdr:x>
      <cdr:y>0.6157</cdr:y>
    </cdr:from>
    <cdr:to>
      <cdr:x>0.45989</cdr:x>
      <cdr:y>0.68167</cdr:y>
    </cdr:to>
    <cdr:sp macro="" textlink="">
      <cdr:nvSpPr>
        <cdr:cNvPr id="2" name="TextBox 1">
          <a:extLst xmlns:a="http://schemas.openxmlformats.org/drawingml/2006/main">
            <a:ext uri="{FF2B5EF4-FFF2-40B4-BE49-F238E27FC236}">
              <a16:creationId xmlns:a16="http://schemas.microsoft.com/office/drawing/2014/main" id="{588196AF-1363-5D91-EBE6-D206784BB212}"/>
            </a:ext>
          </a:extLst>
        </cdr:cNvPr>
        <cdr:cNvSpPr txBox="1"/>
      </cdr:nvSpPr>
      <cdr:spPr>
        <a:xfrm xmlns:a="http://schemas.openxmlformats.org/drawingml/2006/main">
          <a:off x="3823089" y="3447390"/>
          <a:ext cx="1573618"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0.34023</cdr:x>
      <cdr:y>0.19041</cdr:y>
    </cdr:from>
    <cdr:to>
      <cdr:x>0.43899</cdr:x>
      <cdr:y>0.25637</cdr:y>
    </cdr:to>
    <cdr:sp macro="" textlink="">
      <cdr:nvSpPr>
        <cdr:cNvPr id="4" name="TextBox 2">
          <a:extLst xmlns:a="http://schemas.openxmlformats.org/drawingml/2006/main">
            <a:ext uri="{FF2B5EF4-FFF2-40B4-BE49-F238E27FC236}">
              <a16:creationId xmlns:a16="http://schemas.microsoft.com/office/drawing/2014/main" id="{B046F55B-6A42-ADA9-874E-B0331A04E924}"/>
            </a:ext>
          </a:extLst>
        </cdr:cNvPr>
        <cdr:cNvSpPr txBox="1"/>
      </cdr:nvSpPr>
      <cdr:spPr>
        <a:xfrm xmlns:a="http://schemas.openxmlformats.org/drawingml/2006/main">
          <a:off x="3992546" y="1066121"/>
          <a:ext cx="1158928" cy="3693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Error Free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8/1/2024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events.gcc.teams.microsoft.com/event/1eb6fe99-6f3b-47d9-9ee0-e0d6619a8182@bd5d4514-84de-4928-a9fd-6ae10bbad677" TargetMode="External"/><Relationship Id="rId2" Type="http://schemas.openxmlformats.org/officeDocument/2006/relationships/hyperlink" Target="https://events.gcc.teams.microsoft.com/event/061bf2ec-beb2-4cc3-a5b0-a52a467532ac@bd5d4514-84de-4928-a9fd-6ae10bbad677" TargetMode="External"/><Relationship Id="rId1" Type="http://schemas.openxmlformats.org/officeDocument/2006/relationships/slideLayout" Target="../slideLayouts/slideLayout2.xml"/><Relationship Id="rId4" Type="http://schemas.openxmlformats.org/officeDocument/2006/relationships/hyperlink" Target="https://events.gcc.teams.microsoft.com/event/f289da29-bd60-4c9e-8529-4f48ef9d6d85@bd5d4514-84de-4928-a9fd-6ae10bbad677"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tudentprivacy.ed.gov/content/ppra" TargetMode="External"/><Relationship Id="rId3" Type="http://schemas.openxmlformats.org/officeDocument/2006/relationships/hyperlink" Target="https://studentprivacy.ed.gov/resources/parent-guide-family-educational-rights-and-privacy-act-ferpa" TargetMode="External"/><Relationship Id="rId7" Type="http://schemas.openxmlformats.org/officeDocument/2006/relationships/hyperlink" Target="https://studentprivacy.ed.gov/node/548/" TargetMode="External"/><Relationship Id="rId2" Type="http://schemas.openxmlformats.org/officeDocument/2006/relationships/hyperlink" Target="https://studentprivacy.ed.gov/" TargetMode="External"/><Relationship Id="rId1" Type="http://schemas.openxmlformats.org/officeDocument/2006/relationships/slideLayout" Target="../slideLayouts/slideLayout2.xml"/><Relationship Id="rId6" Type="http://schemas.openxmlformats.org/officeDocument/2006/relationships/hyperlink" Target="https://studentprivacy.ed.gov/faq/faqs-photos-and-videos-under-ferpa" TargetMode="External"/><Relationship Id="rId5" Type="http://schemas.openxmlformats.org/officeDocument/2006/relationships/hyperlink" Target="https://studentprivacy.ed.gov/resources/protection-pupil-rights-amendment-ppra-general-guidance" TargetMode="External"/><Relationship Id="rId4" Type="http://schemas.openxmlformats.org/officeDocument/2006/relationships/hyperlink" Target="https://studentprivacy.ed.gov/resources/eligible-student-guide-family-educational-rights-and-privacy-act-ferpa" TargetMode="External"/><Relationship Id="rId9" Type="http://schemas.openxmlformats.org/officeDocument/2006/relationships/hyperlink" Target="https://studentprivacy.ed.gov/resources/top-10-cybersecurity-tips-teacher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datapipeline/inter_teacherstudent" TargetMode="External"/><Relationship Id="rId2" Type="http://schemas.openxmlformats.org/officeDocument/2006/relationships/hyperlink" Target="mailto:TeacherStudentDataLink@cde.state.co.us&#8203;"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events.teams.microsoft.com/event/ff9b0004-75da-4e48-95e0-a066ad2796f4@a751cfc8-1f9a-4edb-8370-9f1c6d4bea5a" TargetMode="External"/><Relationship Id="rId1" Type="http://schemas.openxmlformats.org/officeDocument/2006/relationships/slideLayout" Target="../slideLayouts/slideLayout13.xml"/><Relationship Id="rId4" Type="http://schemas.openxmlformats.org/officeDocument/2006/relationships/hyperlink" Target="mailto:StudentEndOfYear@cde.state.co.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7.xml"/><Relationship Id="rId4" Type="http://schemas.openxmlformats.org/officeDocument/2006/relationships/hyperlink" Target="mailto:StudentEndOfYear@cde.state.co.u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mailto:Student%20Discipline%20Snapshot%20%3cStudentDiscipline@cde.state.co.us%3e" TargetMode="External"/><Relationship Id="rId2" Type="http://schemas.openxmlformats.org/officeDocument/2006/relationships/chart" Target="../charts/chart2.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datapipeline/studentdisciplineoffice-hours572024recording"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9.xml"/><Relationship Id="rId4" Type="http://schemas.openxmlformats.org/officeDocument/2006/relationships/hyperlink" Target="https://www.cde.state.co.us/datapipeline/studentdisciplinesnapshot"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mailto:Audit@cde.state.co.us" TargetMode="External"/><Relationship Id="rId3" Type="http://schemas.openxmlformats.org/officeDocument/2006/relationships/hyperlink" Target="https://www.cde.state.co.us/cdefinance/school_auditing_pupil_count_questionnaire_aud110" TargetMode="External"/><Relationship Id="rId7" Type="http://schemas.openxmlformats.org/officeDocument/2006/relationships/hyperlink" Target="https://www.cde.state.co.us/cdefinance/auditunit_trainings" TargetMode="External"/><Relationship Id="rId2" Type="http://schemas.openxmlformats.org/officeDocument/2006/relationships/hyperlink" Target="https://www.cde.state.co.us/cdefinance/school_auditing_office_audit_process" TargetMode="External"/><Relationship Id="rId1" Type="http://schemas.openxmlformats.org/officeDocument/2006/relationships/slideLayout" Target="../slideLayouts/slideLayout2.xml"/><Relationship Id="rId6" Type="http://schemas.openxmlformats.org/officeDocument/2006/relationships/hyperlink" Target="https://www.cde.state.co.us/cdefinance/school_auditing_contact_form" TargetMode="External"/><Relationship Id="rId5" Type="http://schemas.openxmlformats.org/officeDocument/2006/relationships/hyperlink" Target="https://www.cde.state.co.us/cdefinance/school_auditing_ell_count_audit_questionnaire_aud110" TargetMode="External"/><Relationship Id="rId4" Type="http://schemas.openxmlformats.org/officeDocument/2006/relationships/hyperlink" Target="https://www.cde.state.co.us/cdefinance/school_auditing_atrisk_count_questionnaire_aud11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cdefinance/2024_atrisk_audit_resource_guide" TargetMode="External"/><Relationship Id="rId2" Type="http://schemas.openxmlformats.org/officeDocument/2006/relationships/hyperlink" Target="https://www.cde.state.co.us/cdefinance/2024_student_october_pupil_count_audit_resource_guide" TargetMode="External"/><Relationship Id="rId1" Type="http://schemas.openxmlformats.org/officeDocument/2006/relationships/slideLayout" Target="../slideLayouts/slideLayout2.xml"/><Relationship Id="rId5" Type="http://schemas.openxmlformats.org/officeDocument/2006/relationships/hyperlink" Target="mailto:Audit@cde.state.co.us" TargetMode="External"/><Relationship Id="rId4" Type="http://schemas.openxmlformats.org/officeDocument/2006/relationships/hyperlink" Target="https://www.cde.state.co.us/cdefinance/auditunit_ell_count"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audit@cde.state.co.us" TargetMode="External"/><Relationship Id="rId7" Type="http://schemas.openxmlformats.org/officeDocument/2006/relationships/hyperlink" Target="https://www.cde.state.co.us/cdefinance/auditunit_trainings"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9.xml"/><Relationship Id="rId6" Type="http://schemas.openxmlformats.org/officeDocument/2006/relationships/hyperlink" Target="https://www.cde.state.co.us/cdefinance/auditunit_ell_count" TargetMode="External"/><Relationship Id="rId5" Type="http://schemas.openxmlformats.org/officeDocument/2006/relationships/hyperlink" Target="https://www.cde.state.co.us/cdefinance/auditunit_atrisk_freeandreduced" TargetMode="External"/><Relationship Id="rId4" Type="http://schemas.openxmlformats.org/officeDocument/2006/relationships/hyperlink" Target="https://www.cde.state.co.us/cdefinance/auditunit_pupilcoun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cdefinance/census_geocoder_tool_instruction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 Id="rId5" Type="http://schemas.openxmlformats.org/officeDocument/2006/relationships/hyperlink" Target="mailto:ARMeasure@cde.state.co.us" TargetMode="External"/><Relationship Id="rId4" Type="http://schemas.openxmlformats.org/officeDocument/2006/relationships/hyperlink" Target="https://www.cde.state.co.us/cdefinance/valid_census_block_data_combination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de.state.co.us/idm" TargetMode="External"/><Relationship Id="rId1" Type="http://schemas.openxmlformats.org/officeDocument/2006/relationships/slideLayout" Target="../slideLayouts/slideLayout2.xml"/><Relationship Id="rId4" Type="http://schemas.openxmlformats.org/officeDocument/2006/relationships/hyperlink" Target="mailto:ARMeasure@cde.state.co.us"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hyperlink" Target="https://www.cde.state.co.us/datapipeline/inter_atrisk" TargetMode="External"/><Relationship Id="rId2" Type="http://schemas.openxmlformats.org/officeDocument/2006/relationships/hyperlink" Target="mailto:ARMeasure@cde.state.co.us"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cde.state.co.us/coloradoliteracy/readdatapipeline#teachertrainin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www.cde.state.co.us/coloradoliteracy/read-training-data-collection-guide" TargetMode="External"/><Relationship Id="rId3" Type="http://schemas.openxmlformats.org/officeDocument/2006/relationships/hyperlink" Target="https://www.cde.state.co.us/coloradoliteracy/july-11-read-act-training-data-webinar" TargetMode="External"/><Relationship Id="rId7" Type="http://schemas.openxmlformats.org/officeDocument/2006/relationships/hyperlink" Target="https://www.cde.state.co.us/coloradoliteracy/readdatapipeline#teachertraining" TargetMode="External"/><Relationship Id="rId2" Type="http://schemas.openxmlformats.org/officeDocument/2006/relationships/hyperlink" Target="https://www.cde.state.co.us/coloradoliteracy/read-training-data-collection-june-webinar" TargetMode="External"/><Relationship Id="rId1" Type="http://schemas.openxmlformats.org/officeDocument/2006/relationships/slideLayout" Target="../slideLayouts/slideLayout2.xml"/><Relationship Id="rId6" Type="http://schemas.openxmlformats.org/officeDocument/2006/relationships/hyperlink" Target="https://www.cde.state.co.us/coloradoliteracy/2324READTeacherTrainingCompletionReportingFileLayoutDefinitions" TargetMode="External"/><Relationship Id="rId5" Type="http://schemas.openxmlformats.org/officeDocument/2006/relationships/hyperlink" Target="https://events.teams.microsoft.com/event/1c63a526-f047-49ba-b08a-1c460721f42a@a751cfc8-1f9a-4edb-8370-9f1c6d4bea5a" TargetMode="External"/><Relationship Id="rId4" Type="http://schemas.openxmlformats.org/officeDocument/2006/relationships/hyperlink" Target="https://www.cde.state.co.us/coloradoliteracy/july-25-read-training-webinar"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cde.state.co.us/coloradoliteracy/readdatapipeline#teachertraining"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teacherstuden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eoy" TargetMode="External"/><Relationship Id="rId3" Type="http://schemas.openxmlformats.org/officeDocument/2006/relationships/hyperlink" Target="https://www.cde.state.co.us/datapipeline/datapipelinesnapshots-staffevaluation" TargetMode="External"/><Relationship Id="rId7"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eoy" TargetMode="External"/><Relationship Id="rId5" Type="http://schemas.openxmlformats.org/officeDocument/2006/relationships/hyperlink" Target="https://www.cde.state.co.us/datapipeline/datapipelinesnapshots-attendance" TargetMode="External"/><Relationship Id="rId4" Type="http://schemas.openxmlformats.org/officeDocument/2006/relationships/hyperlink" Target="https://www.cde.state.co.us/datapipeline/studentdisciplinesnapshot"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dadc" TargetMode="External"/><Relationship Id="rId2" Type="http://schemas.openxmlformats.org/officeDocument/2006/relationships/hyperlink" Target="https://www.cde.state.co.us/datapipeline/snap_read#teachertraining"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ebtdatacoll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August 1</a:t>
            </a:r>
            <a:r>
              <a:rPr lang="en-US" sz="4800">
                <a:latin typeface="Museo Slab 500"/>
              </a:rPr>
              <a:t>, 2024</a:t>
            </a:r>
            <a:br>
              <a:rPr lang="en-US" sz="4800"/>
            </a:br>
            <a:r>
              <a:rPr lang="en-US" sz="4800">
                <a:latin typeface="Museo Slab 500"/>
              </a:rPr>
              <a:t>Data Pipeline Town Hall</a:t>
            </a:r>
            <a:endParaRPr lang="en-US">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63EB6-8C8F-E3BB-B10F-9C5D6C504298}"/>
              </a:ext>
            </a:extLst>
          </p:cNvPr>
          <p:cNvSpPr>
            <a:spLocks noGrp="1"/>
          </p:cNvSpPr>
          <p:nvPr>
            <p:ph type="title"/>
          </p:nvPr>
        </p:nvSpPr>
        <p:spPr/>
        <p:txBody>
          <a:bodyPr/>
          <a:lstStyle/>
          <a:p>
            <a:r>
              <a:rPr lang="en-US"/>
              <a:t>Data Pipeline Maintenance</a:t>
            </a:r>
          </a:p>
        </p:txBody>
      </p:sp>
      <p:sp>
        <p:nvSpPr>
          <p:cNvPr id="6" name="Content Placeholder 5">
            <a:extLst>
              <a:ext uri="{FF2B5EF4-FFF2-40B4-BE49-F238E27FC236}">
                <a16:creationId xmlns:a16="http://schemas.microsoft.com/office/drawing/2014/main" id="{D02190C4-BDB1-63A6-0C07-6E1F4A6D6118}"/>
              </a:ext>
            </a:extLst>
          </p:cNvPr>
          <p:cNvSpPr>
            <a:spLocks noGrp="1"/>
          </p:cNvSpPr>
          <p:nvPr>
            <p:ph sz="quarter" idx="13"/>
          </p:nvPr>
        </p:nvSpPr>
        <p:spPr/>
        <p:txBody>
          <a:bodyPr/>
          <a:lstStyle/>
          <a:p>
            <a:pPr marL="0" indent="0" algn="ctr">
              <a:lnSpc>
                <a:spcPct val="100000"/>
              </a:lnSpc>
              <a:buNone/>
            </a:pPr>
            <a:r>
              <a:rPr lang="en-US"/>
              <a:t>Data Pipeline, RITS and EDIS </a:t>
            </a:r>
          </a:p>
          <a:p>
            <a:pPr marL="0" indent="0" algn="ctr">
              <a:lnSpc>
                <a:spcPct val="100000"/>
              </a:lnSpc>
              <a:buNone/>
            </a:pPr>
            <a:r>
              <a:rPr lang="en-US"/>
              <a:t>will be unavailable </a:t>
            </a:r>
            <a:r>
              <a:rPr lang="en-US" b="1"/>
              <a:t>Tuesday, Aug 13</a:t>
            </a:r>
            <a:r>
              <a:rPr lang="en-US" b="1" baseline="30000"/>
              <a:t>th</a:t>
            </a:r>
            <a:r>
              <a:rPr lang="en-US" b="1"/>
              <a:t> at 5pm </a:t>
            </a:r>
          </a:p>
          <a:p>
            <a:pPr marL="0" indent="0" algn="ctr">
              <a:lnSpc>
                <a:spcPct val="100000"/>
              </a:lnSpc>
              <a:buNone/>
            </a:pPr>
            <a:r>
              <a:rPr lang="en-US"/>
              <a:t>until the morning of </a:t>
            </a:r>
            <a:r>
              <a:rPr lang="en-US" b="1"/>
              <a:t>Wednesday, August 14</a:t>
            </a:r>
            <a:r>
              <a:rPr lang="en-US" b="1" baseline="30000"/>
              <a:t>th</a:t>
            </a:r>
            <a:r>
              <a:rPr lang="en-US" b="1"/>
              <a:t> </a:t>
            </a:r>
          </a:p>
          <a:p>
            <a:pPr marL="0" indent="0" algn="ctr">
              <a:lnSpc>
                <a:spcPct val="100000"/>
              </a:lnSpc>
              <a:buNone/>
            </a:pPr>
            <a:r>
              <a:rPr lang="en-US"/>
              <a:t>for general maintenance</a:t>
            </a:r>
          </a:p>
          <a:p>
            <a:pPr marL="0" indent="0" algn="ctr">
              <a:buNone/>
            </a:pPr>
            <a:endParaRPr lang="en-US"/>
          </a:p>
          <a:p>
            <a:pPr marL="0" indent="0" algn="ctr">
              <a:buNone/>
            </a:pPr>
            <a:r>
              <a:rPr lang="en-US"/>
              <a:t>Thank you for your patience during this time!</a:t>
            </a:r>
          </a:p>
        </p:txBody>
      </p:sp>
      <p:sp>
        <p:nvSpPr>
          <p:cNvPr id="4" name="Slide Number Placeholder 3">
            <a:extLst>
              <a:ext uri="{FF2B5EF4-FFF2-40B4-BE49-F238E27FC236}">
                <a16:creationId xmlns:a16="http://schemas.microsoft.com/office/drawing/2014/main" id="{E56D306E-D0D9-65C6-AA53-3A4E485BBAF6}"/>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646200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Protecting Student Privacy</a:t>
            </a:r>
            <a:br>
              <a:rPr lang="en-US"/>
            </a:br>
            <a:r>
              <a:rPr lang="en-US"/>
              <a:t>Resources</a:t>
            </a:r>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420484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2600FC-51DB-F024-D204-803E471B2047}"/>
              </a:ext>
            </a:extLst>
          </p:cNvPr>
          <p:cNvSpPr>
            <a:spLocks noGrp="1"/>
          </p:cNvSpPr>
          <p:nvPr>
            <p:ph type="title"/>
          </p:nvPr>
        </p:nvSpPr>
        <p:spPr/>
        <p:txBody>
          <a:bodyPr/>
          <a:lstStyle/>
          <a:p>
            <a:r>
              <a:rPr lang="en-US"/>
              <a:t>Trainings in August</a:t>
            </a:r>
          </a:p>
        </p:txBody>
      </p:sp>
      <p:sp>
        <p:nvSpPr>
          <p:cNvPr id="6" name="Content Placeholder 5">
            <a:extLst>
              <a:ext uri="{FF2B5EF4-FFF2-40B4-BE49-F238E27FC236}">
                <a16:creationId xmlns:a16="http://schemas.microsoft.com/office/drawing/2014/main" id="{29388978-B4FE-0BAF-F381-51F1EB274523}"/>
              </a:ext>
            </a:extLst>
          </p:cNvPr>
          <p:cNvSpPr>
            <a:spLocks noGrp="1"/>
          </p:cNvSpPr>
          <p:nvPr>
            <p:ph idx="1"/>
          </p:nvPr>
        </p:nvSpPr>
        <p:spPr>
          <a:xfrm>
            <a:off x="490537" y="1430654"/>
            <a:ext cx="11210925" cy="4836795"/>
          </a:xfrm>
        </p:spPr>
        <p:txBody>
          <a:bodyPr>
            <a:normAutofit lnSpcReduction="10000"/>
          </a:bodyPr>
          <a:lstStyle/>
          <a:p>
            <a:r>
              <a:rPr lang="en-US"/>
              <a:t>The US Dept of Education Student Privacy Policy Office is hosting a 3-day National Summer Webinar Series:</a:t>
            </a:r>
          </a:p>
          <a:p>
            <a:pPr lvl="1"/>
            <a:endParaRPr lang="en-US"/>
          </a:p>
          <a:p>
            <a:pPr lvl="1"/>
            <a:r>
              <a:rPr lang="en-US" b="1"/>
              <a:t>Day 1: </a:t>
            </a:r>
            <a:r>
              <a:rPr lang="en-US" b="1">
                <a:hlinkClick r:id="rId2"/>
              </a:rPr>
              <a:t>FERPA 101 and Data Security Best Practices</a:t>
            </a:r>
            <a:endParaRPr lang="en-US" b="1"/>
          </a:p>
          <a:p>
            <a:pPr lvl="2"/>
            <a:r>
              <a:rPr lang="en-US"/>
              <a:t>August 14, 2024, 12-2pm MT </a:t>
            </a:r>
          </a:p>
          <a:p>
            <a:pPr lvl="2"/>
            <a:r>
              <a:rPr lang="en-US"/>
              <a:t>covers the basics of FERPA and provides training on current data security best practices for education data systems.</a:t>
            </a:r>
          </a:p>
          <a:p>
            <a:pPr lvl="1"/>
            <a:endParaRPr lang="en-US"/>
          </a:p>
          <a:p>
            <a:pPr lvl="1"/>
            <a:r>
              <a:rPr lang="en-US" b="1"/>
              <a:t>Day 2: </a:t>
            </a:r>
            <a:r>
              <a:rPr lang="en-US" b="1">
                <a:hlinkClick r:id="rId3"/>
              </a:rPr>
              <a:t>FERPA 201 and Transparency</a:t>
            </a:r>
            <a:endParaRPr lang="en-US" b="1"/>
          </a:p>
          <a:p>
            <a:pPr lvl="2"/>
            <a:r>
              <a:rPr lang="en-US"/>
              <a:t>August 21, 2024, 12-2pm MT </a:t>
            </a:r>
          </a:p>
          <a:p>
            <a:pPr lvl="2"/>
            <a:r>
              <a:rPr lang="en-US"/>
              <a:t>dives into scenarios faced by schools and districts and highlights PTAC’s research on transparency.</a:t>
            </a:r>
          </a:p>
          <a:p>
            <a:pPr lvl="1"/>
            <a:endParaRPr lang="en-US"/>
          </a:p>
          <a:p>
            <a:pPr lvl="1"/>
            <a:r>
              <a:rPr lang="en-US" b="1"/>
              <a:t>Day 3: </a:t>
            </a:r>
            <a:r>
              <a:rPr lang="en-US" b="1">
                <a:hlinkClick r:id="rId4"/>
              </a:rPr>
              <a:t>Incident Response and Vetting Educational Technology</a:t>
            </a:r>
            <a:endParaRPr lang="en-US" b="1"/>
          </a:p>
          <a:p>
            <a:pPr lvl="2"/>
            <a:r>
              <a:rPr lang="en-US"/>
              <a:t>August 28, 2024, 12-2pm MT </a:t>
            </a:r>
          </a:p>
          <a:p>
            <a:pPr lvl="2"/>
            <a:r>
              <a:rPr lang="en-US"/>
              <a:t>leads participants through a simulated data breach and explores how to assess online educational technology for privacy protections and general FERPA compliance. </a:t>
            </a:r>
          </a:p>
        </p:txBody>
      </p:sp>
      <p:sp>
        <p:nvSpPr>
          <p:cNvPr id="4" name="Slide Number Placeholder 3">
            <a:extLst>
              <a:ext uri="{FF2B5EF4-FFF2-40B4-BE49-F238E27FC236}">
                <a16:creationId xmlns:a16="http://schemas.microsoft.com/office/drawing/2014/main" id="{E26CA3EE-9E91-9AD3-96A6-99A84027167A}"/>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7" name="Content Placeholder 6">
            <a:extLst>
              <a:ext uri="{FF2B5EF4-FFF2-40B4-BE49-F238E27FC236}">
                <a16:creationId xmlns:a16="http://schemas.microsoft.com/office/drawing/2014/main" id="{2B2D66D6-E4B5-A1EE-EE81-73C2B60D6F91}"/>
              </a:ext>
            </a:extLst>
          </p:cNvPr>
          <p:cNvSpPr>
            <a:spLocks noGrp="1"/>
          </p:cNvSpPr>
          <p:nvPr>
            <p:ph sz="quarter" idx="13"/>
          </p:nvPr>
        </p:nvSpPr>
        <p:spPr/>
        <p:txBody>
          <a:bodyPr/>
          <a:lstStyle/>
          <a:p>
            <a:r>
              <a:rPr lang="en-US"/>
              <a:t>Student Privacy Policy Office </a:t>
            </a:r>
          </a:p>
        </p:txBody>
      </p:sp>
      <p:sp>
        <p:nvSpPr>
          <p:cNvPr id="8" name="Content Placeholder 7">
            <a:extLst>
              <a:ext uri="{FF2B5EF4-FFF2-40B4-BE49-F238E27FC236}">
                <a16:creationId xmlns:a16="http://schemas.microsoft.com/office/drawing/2014/main" id="{3E1EFAA9-7A35-9098-198F-227E1197AD79}"/>
              </a:ext>
            </a:extLst>
          </p:cNvPr>
          <p:cNvSpPr>
            <a:spLocks noGrp="1"/>
          </p:cNvSpPr>
          <p:nvPr>
            <p:ph sz="quarter" idx="14"/>
          </p:nvPr>
        </p:nvSpPr>
        <p:spPr/>
        <p:txBody>
          <a:bodyPr/>
          <a:lstStyle/>
          <a:p>
            <a:r>
              <a:rPr lang="en-US"/>
              <a:t>https://studentprivacy.ed.gov/</a:t>
            </a:r>
          </a:p>
        </p:txBody>
      </p:sp>
    </p:spTree>
    <p:extLst>
      <p:ext uri="{BB962C8B-B14F-4D97-AF65-F5344CB8AC3E}">
        <p14:creationId xmlns:p14="http://schemas.microsoft.com/office/powerpoint/2010/main" val="1508416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DAF15-F35C-CF9F-876F-CA998FD43C9A}"/>
              </a:ext>
              <a:ext uri="{C183D7F6-B498-43B3-948B-1728B52AA6E4}">
                <adec:decorative xmlns:adec="http://schemas.microsoft.com/office/drawing/2017/decorative" val="1"/>
              </a:ext>
            </a:extLst>
          </p:cNvPr>
          <p:cNvSpPr>
            <a:spLocks noGrp="1"/>
          </p:cNvSpPr>
          <p:nvPr>
            <p:ph type="title"/>
          </p:nvPr>
        </p:nvSpPr>
        <p:spPr/>
        <p:txBody>
          <a:bodyPr/>
          <a:lstStyle/>
          <a:p>
            <a:r>
              <a:rPr lang="en-US"/>
              <a:t>Other Resources</a:t>
            </a:r>
          </a:p>
        </p:txBody>
      </p:sp>
      <p:sp>
        <p:nvSpPr>
          <p:cNvPr id="3" name="Content Placeholder 2">
            <a:extLst>
              <a:ext uri="{FF2B5EF4-FFF2-40B4-BE49-F238E27FC236}">
                <a16:creationId xmlns:a16="http://schemas.microsoft.com/office/drawing/2014/main" id="{9193C96D-9594-1302-AFD6-F9069E783F3C}"/>
              </a:ext>
            </a:extLst>
          </p:cNvPr>
          <p:cNvSpPr>
            <a:spLocks noGrp="1"/>
          </p:cNvSpPr>
          <p:nvPr>
            <p:ph idx="1"/>
          </p:nvPr>
        </p:nvSpPr>
        <p:spPr/>
        <p:txBody>
          <a:bodyPr/>
          <a:lstStyle/>
          <a:p>
            <a:r>
              <a:rPr lang="en-US"/>
              <a:t>Training links and other resources available on the </a:t>
            </a:r>
            <a:r>
              <a:rPr lang="en-US">
                <a:hlinkClick r:id="rId2"/>
              </a:rPr>
              <a:t>Protecting Student Privacy website</a:t>
            </a:r>
            <a:r>
              <a:rPr lang="en-US"/>
              <a:t>; such as: </a:t>
            </a:r>
          </a:p>
          <a:p>
            <a:pPr lvl="1">
              <a:lnSpc>
                <a:spcPct val="150000"/>
              </a:lnSpc>
            </a:pPr>
            <a:r>
              <a:rPr lang="en-US" i="0" u="none" strike="noStrike">
                <a:solidFill>
                  <a:srgbClr val="0071BC"/>
                </a:solidFill>
                <a:effectLst/>
                <a:highlight>
                  <a:srgbClr val="F9F9F9"/>
                </a:highlight>
                <a:hlinkClick r:id="rId3"/>
              </a:rPr>
              <a:t>A Parent Guide to FERPA</a:t>
            </a:r>
            <a:endParaRPr lang="en-US" i="0">
              <a:solidFill>
                <a:srgbClr val="333333"/>
              </a:solidFill>
              <a:effectLst/>
              <a:highlight>
                <a:srgbClr val="F9F9F9"/>
              </a:highlight>
            </a:endParaRPr>
          </a:p>
          <a:p>
            <a:pPr lvl="1">
              <a:lnSpc>
                <a:spcPct val="150000"/>
              </a:lnSpc>
            </a:pPr>
            <a:r>
              <a:rPr lang="en-US" i="0" u="none" strike="noStrike">
                <a:solidFill>
                  <a:srgbClr val="0071BC"/>
                </a:solidFill>
                <a:effectLst/>
                <a:highlight>
                  <a:srgbClr val="F9F9F9"/>
                </a:highlight>
                <a:hlinkClick r:id="rId4"/>
              </a:rPr>
              <a:t>An Eligible Student Guide to FERPA</a:t>
            </a:r>
            <a:endParaRPr lang="en-US" i="0">
              <a:solidFill>
                <a:srgbClr val="333333"/>
              </a:solidFill>
              <a:effectLst/>
              <a:highlight>
                <a:srgbClr val="F9F9F9"/>
              </a:highlight>
            </a:endParaRPr>
          </a:p>
          <a:p>
            <a:pPr lvl="1">
              <a:lnSpc>
                <a:spcPct val="150000"/>
              </a:lnSpc>
            </a:pPr>
            <a:r>
              <a:rPr lang="en-US" i="0" u="none" strike="noStrike">
                <a:solidFill>
                  <a:srgbClr val="0071BC"/>
                </a:solidFill>
                <a:effectLst/>
                <a:highlight>
                  <a:srgbClr val="F9F9F9"/>
                </a:highlight>
                <a:hlinkClick r:id="rId5"/>
              </a:rPr>
              <a:t>PPRA General Guidance</a:t>
            </a:r>
            <a:endParaRPr lang="en-US" i="0">
              <a:solidFill>
                <a:srgbClr val="333333"/>
              </a:solidFill>
              <a:effectLst/>
              <a:highlight>
                <a:srgbClr val="F9F9F9"/>
              </a:highlight>
            </a:endParaRPr>
          </a:p>
          <a:p>
            <a:pPr lvl="1">
              <a:lnSpc>
                <a:spcPct val="150000"/>
              </a:lnSpc>
            </a:pPr>
            <a:r>
              <a:rPr lang="en-US" i="0" u="none" strike="noStrike">
                <a:solidFill>
                  <a:srgbClr val="0071BC"/>
                </a:solidFill>
                <a:effectLst/>
                <a:highlight>
                  <a:srgbClr val="F9F9F9"/>
                </a:highlight>
                <a:hlinkClick r:id="rId6"/>
              </a:rPr>
              <a:t>Frequently Asked Questions on Photos and Videos</a:t>
            </a:r>
            <a:endParaRPr lang="en-US" i="0">
              <a:solidFill>
                <a:srgbClr val="333333"/>
              </a:solidFill>
              <a:effectLst/>
              <a:highlight>
                <a:srgbClr val="F9F9F9"/>
              </a:highlight>
            </a:endParaRPr>
          </a:p>
          <a:p>
            <a:pPr lvl="1">
              <a:lnSpc>
                <a:spcPct val="150000"/>
              </a:lnSpc>
            </a:pPr>
            <a:r>
              <a:rPr lang="en-US" i="0" u="none" strike="noStrike">
                <a:solidFill>
                  <a:srgbClr val="0071BC"/>
                </a:solidFill>
                <a:effectLst/>
                <a:highlight>
                  <a:srgbClr val="F9F9F9"/>
                </a:highlight>
                <a:hlinkClick r:id="rId7"/>
              </a:rPr>
              <a:t>FERPA</a:t>
            </a:r>
            <a:r>
              <a:rPr lang="en-US" i="0">
                <a:solidFill>
                  <a:srgbClr val="333333"/>
                </a:solidFill>
                <a:effectLst/>
                <a:highlight>
                  <a:srgbClr val="F9F9F9"/>
                </a:highlight>
              </a:rPr>
              <a:t> and </a:t>
            </a:r>
            <a:r>
              <a:rPr lang="en-US" i="0" u="none" strike="noStrike">
                <a:solidFill>
                  <a:srgbClr val="0071BC"/>
                </a:solidFill>
                <a:effectLst/>
                <a:highlight>
                  <a:srgbClr val="F9F9F9"/>
                </a:highlight>
                <a:hlinkClick r:id="rId8"/>
              </a:rPr>
              <a:t>PPRA Regulations</a:t>
            </a:r>
            <a:endParaRPr lang="en-US" i="0" u="none" strike="noStrike">
              <a:solidFill>
                <a:srgbClr val="0071BC"/>
              </a:solidFill>
              <a:effectLst/>
              <a:highlight>
                <a:srgbClr val="F9F9F9"/>
              </a:highlight>
            </a:endParaRPr>
          </a:p>
          <a:p>
            <a:pPr lvl="1">
              <a:lnSpc>
                <a:spcPct val="150000"/>
              </a:lnSpc>
            </a:pPr>
            <a:r>
              <a:rPr lang="en-US">
                <a:solidFill>
                  <a:srgbClr val="0071BC"/>
                </a:solidFill>
                <a:highlight>
                  <a:srgbClr val="F9F9F9"/>
                </a:highlight>
                <a:hlinkClick r:id="rId9"/>
              </a:rPr>
              <a:t>Top 10 Cybersecurity Tips for Teachers</a:t>
            </a:r>
            <a:endParaRPr lang="en-US" i="0">
              <a:solidFill>
                <a:srgbClr val="333333"/>
              </a:solidFill>
              <a:effectLst/>
              <a:highlight>
                <a:srgbClr val="F9F9F9"/>
              </a:highlight>
            </a:endParaRPr>
          </a:p>
          <a:p>
            <a:endParaRPr lang="en-US"/>
          </a:p>
          <a:p>
            <a:endParaRPr lang="en-US"/>
          </a:p>
        </p:txBody>
      </p:sp>
      <p:sp>
        <p:nvSpPr>
          <p:cNvPr id="7" name="Content Placeholder 6">
            <a:extLst>
              <a:ext uri="{FF2B5EF4-FFF2-40B4-BE49-F238E27FC236}">
                <a16:creationId xmlns:a16="http://schemas.microsoft.com/office/drawing/2014/main" id="{567527B8-9206-1D0E-F724-FD0FEB0F15E9}"/>
              </a:ext>
              <a:ext uri="{C183D7F6-B498-43B3-948B-1728B52AA6E4}">
                <adec:decorative xmlns:adec="http://schemas.microsoft.com/office/drawing/2017/decorative" val="1"/>
              </a:ext>
            </a:extLst>
          </p:cNvPr>
          <p:cNvSpPr>
            <a:spLocks noGrp="1"/>
          </p:cNvSpPr>
          <p:nvPr>
            <p:ph sz="quarter" idx="13"/>
          </p:nvPr>
        </p:nvSpPr>
        <p:spPr>
          <a:xfrm>
            <a:off x="1366838" y="6356350"/>
            <a:ext cx="4483100" cy="361950"/>
          </a:xfrm>
        </p:spPr>
        <p:txBody>
          <a:bodyPr/>
          <a:lstStyle/>
          <a:p>
            <a:r>
              <a:rPr lang="en-US"/>
              <a:t>Student Privacy Policy Office </a:t>
            </a:r>
          </a:p>
        </p:txBody>
      </p:sp>
      <p:sp>
        <p:nvSpPr>
          <p:cNvPr id="6" name="Content Placeholder 5">
            <a:extLst>
              <a:ext uri="{FF2B5EF4-FFF2-40B4-BE49-F238E27FC236}">
                <a16:creationId xmlns:a16="http://schemas.microsoft.com/office/drawing/2014/main" id="{36DDE89A-2FA0-5D64-AF69-921C51270397}"/>
              </a:ext>
              <a:ext uri="{C183D7F6-B498-43B3-948B-1728B52AA6E4}">
                <adec:decorative xmlns:adec="http://schemas.microsoft.com/office/drawing/2017/decorative" val="1"/>
              </a:ext>
            </a:extLst>
          </p:cNvPr>
          <p:cNvSpPr>
            <a:spLocks noGrp="1"/>
          </p:cNvSpPr>
          <p:nvPr>
            <p:ph sz="quarter" idx="14"/>
          </p:nvPr>
        </p:nvSpPr>
        <p:spPr/>
        <p:txBody>
          <a:bodyPr/>
          <a:lstStyle/>
          <a:p>
            <a:r>
              <a:rPr lang="en-US"/>
              <a:t>https://studentprivacy.ed.gov/</a:t>
            </a:r>
          </a:p>
          <a:p>
            <a:endParaRPr lang="en-US"/>
          </a:p>
        </p:txBody>
      </p:sp>
      <p:sp>
        <p:nvSpPr>
          <p:cNvPr id="4" name="Slide Number Placeholder 3">
            <a:extLst>
              <a:ext uri="{FF2B5EF4-FFF2-40B4-BE49-F238E27FC236}">
                <a16:creationId xmlns:a16="http://schemas.microsoft.com/office/drawing/2014/main" id="{8A5AAFBC-D58F-23F8-C1DC-4927AE59F087}"/>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2824051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a:xfrm>
            <a:off x="0" y="2595716"/>
            <a:ext cx="12192000" cy="1061884"/>
          </a:xfrm>
        </p:spPr>
        <p:txBody>
          <a:bodyPr>
            <a:normAutofit fontScale="90000"/>
          </a:bodyPr>
          <a:lstStyle/>
          <a:p>
            <a:r>
              <a:rPr lang="en-US"/>
              <a:t>Teacher Student Data Link</a:t>
            </a:r>
            <a:br>
              <a:rPr lang="en-US"/>
            </a:br>
            <a:r>
              <a:rPr lang="en-US"/>
              <a:t>(TSDL)</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a:xfrm>
            <a:off x="0" y="3657600"/>
            <a:ext cx="12192000" cy="1062038"/>
          </a:xfrm>
        </p:spPr>
        <p:txBody>
          <a:bodyPr vert="horz" lIns="91440" tIns="45720" rIns="91440" bIns="45720" rtlCol="0" anchor="t">
            <a:normAutofit/>
          </a:bodyPr>
          <a:lstStyle/>
          <a:p>
            <a:r>
              <a:rPr lang="en-US"/>
              <a:t>Peter Hoffman</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2340443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Lst>
          </p:cNvPr>
          <p:cNvSpPr>
            <a:spLocks noGrp="1"/>
          </p:cNvSpPr>
          <p:nvPr>
            <p:ph type="title"/>
          </p:nvPr>
        </p:nvSpPr>
        <p:spPr/>
        <p:txBody>
          <a:bodyPr/>
          <a:lstStyle/>
          <a:p>
            <a:r>
              <a:rPr lang="en-US">
                <a:latin typeface="Museo Slab 500"/>
              </a:rPr>
              <a:t>Teacher Student Data Link Timeline</a:t>
            </a:r>
            <a:endParaRPr lang="en-US"/>
          </a:p>
        </p:txBody>
      </p:sp>
      <p:graphicFrame>
        <p:nvGraphicFramePr>
          <p:cNvPr id="11" name="Table 10">
            <a:extLst>
              <a:ext uri="{FF2B5EF4-FFF2-40B4-BE49-F238E27FC236}">
                <a16:creationId xmlns:a16="http://schemas.microsoft.com/office/drawing/2014/main" id="{D205AC76-9635-4D3A-912F-8BAAC5CFFCB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48842331"/>
              </p:ext>
            </p:extLst>
          </p:nvPr>
        </p:nvGraphicFramePr>
        <p:xfrm>
          <a:off x="98854" y="1252151"/>
          <a:ext cx="11994292" cy="3657018"/>
        </p:xfrm>
        <a:graphic>
          <a:graphicData uri="http://schemas.openxmlformats.org/drawingml/2006/table">
            <a:tbl>
              <a:tblPr firstRow="1" bandRow="1">
                <a:tableStyleId>{5C22544A-7EE6-4342-B048-85BDC9FD1C3A}</a:tableStyleId>
              </a:tblPr>
              <a:tblGrid>
                <a:gridCol w="1895299">
                  <a:extLst>
                    <a:ext uri="{9D8B030D-6E8A-4147-A177-3AD203B41FA5}">
                      <a16:colId xmlns:a16="http://schemas.microsoft.com/office/drawing/2014/main" val="3722231020"/>
                    </a:ext>
                  </a:extLst>
                </a:gridCol>
                <a:gridCol w="2401081">
                  <a:extLst>
                    <a:ext uri="{9D8B030D-6E8A-4147-A177-3AD203B41FA5}">
                      <a16:colId xmlns:a16="http://schemas.microsoft.com/office/drawing/2014/main" val="1594630814"/>
                    </a:ext>
                  </a:extLst>
                </a:gridCol>
                <a:gridCol w="7697912">
                  <a:extLst>
                    <a:ext uri="{9D8B030D-6E8A-4147-A177-3AD203B41FA5}">
                      <a16:colId xmlns:a16="http://schemas.microsoft.com/office/drawing/2014/main" val="742457528"/>
                    </a:ext>
                  </a:extLst>
                </a:gridCol>
              </a:tblGrid>
              <a:tr h="194094">
                <a:tc>
                  <a:txBody>
                    <a:bodyPr/>
                    <a:lstStyle/>
                    <a:p>
                      <a:pPr marL="0" marR="0">
                        <a:lnSpc>
                          <a:spcPct val="107000"/>
                        </a:lnSpc>
                        <a:spcBef>
                          <a:spcPts val="0"/>
                        </a:spcBef>
                        <a:spcAft>
                          <a:spcPts val="0"/>
                        </a:spcAft>
                        <a:tabLst>
                          <a:tab pos="2028825" algn="l"/>
                        </a:tabLst>
                      </a:pPr>
                      <a:r>
                        <a:rPr lang="en-US" sz="900">
                          <a:effectLst/>
                        </a:rPr>
                        <a:t>Date</a:t>
                      </a:r>
                      <a:endParaRPr lang="en-US" sz="9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900">
                          <a:effectLst/>
                        </a:rPr>
                        <a:t>Event</a:t>
                      </a:r>
                      <a:endParaRPr lang="en-US" sz="9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900">
                          <a:effectLst/>
                          <a:highlight>
                            <a:srgbClr val="000000"/>
                          </a:highlight>
                        </a:rPr>
                        <a:t>Event Description</a:t>
                      </a:r>
                      <a:endParaRPr lang="en-US" sz="9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extLst>
                  <a:ext uri="{0D108BD9-81ED-4DB2-BD59-A6C34878D82A}">
                    <a16:rowId xmlns:a16="http://schemas.microsoft.com/office/drawing/2014/main" val="654240564"/>
                  </a:ext>
                </a:extLst>
              </a:tr>
              <a:tr h="1635655">
                <a:tc>
                  <a:txBody>
                    <a:bodyPr/>
                    <a:lstStyle/>
                    <a:p>
                      <a:pPr marL="0" marR="0">
                        <a:lnSpc>
                          <a:spcPct val="107000"/>
                        </a:lnSpc>
                        <a:spcBef>
                          <a:spcPts val="0"/>
                        </a:spcBef>
                        <a:spcAft>
                          <a:spcPts val="0"/>
                        </a:spcAft>
                        <a:tabLst>
                          <a:tab pos="2028825" algn="l"/>
                        </a:tabLst>
                      </a:pPr>
                      <a:r>
                        <a:rPr lang="en-US" sz="1400">
                          <a:effectLst/>
                        </a:rPr>
                        <a:t>Friday August 23, 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Interim 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TARGET: Date by which you should have a complete Teacher Student Data Link Snapshot.</a:t>
                      </a:r>
                    </a:p>
                    <a:p>
                      <a:pPr marL="0" marR="0">
                        <a:lnSpc>
                          <a:spcPct val="107000"/>
                        </a:lnSpc>
                        <a:spcBef>
                          <a:spcPts val="0"/>
                        </a:spcBef>
                        <a:spcAft>
                          <a:spcPts val="0"/>
                        </a:spcAft>
                        <a:tabLst>
                          <a:tab pos="2028825" algn="l"/>
                        </a:tabLst>
                      </a:pPr>
                      <a:r>
                        <a:rPr lang="en-US" sz="1400">
                          <a:effectLst/>
                        </a:rPr>
                        <a:t>Complete Teacher Student Data Link Snapshot means:</a:t>
                      </a:r>
                    </a:p>
                    <a:p>
                      <a:pPr marL="0" marR="0">
                        <a:lnSpc>
                          <a:spcPct val="107000"/>
                        </a:lnSpc>
                        <a:spcBef>
                          <a:spcPts val="0"/>
                        </a:spcBef>
                        <a:spcAft>
                          <a:spcPts val="0"/>
                        </a:spcAft>
                        <a:tabLst>
                          <a:tab pos="2028825" algn="l"/>
                        </a:tabLst>
                      </a:pPr>
                      <a:r>
                        <a:rPr lang="en-US" sz="1400">
                          <a:effectLst/>
                        </a:rPr>
                        <a:t>◻ All TSDL interchange errors are resolved</a:t>
                      </a:r>
                    </a:p>
                    <a:p>
                      <a:pPr marL="0" marR="0">
                        <a:lnSpc>
                          <a:spcPct val="107000"/>
                        </a:lnSpc>
                        <a:spcBef>
                          <a:spcPts val="0"/>
                        </a:spcBef>
                        <a:spcAft>
                          <a:spcPts val="0"/>
                        </a:spcAft>
                        <a:tabLst>
                          <a:tab pos="2028825" algn="l"/>
                        </a:tabLst>
                      </a:pPr>
                      <a:r>
                        <a:rPr lang="en-US" sz="1400">
                          <a:effectLst/>
                        </a:rPr>
                        <a:t>◻ All TSDL snapshot errors are resolved</a:t>
                      </a:r>
                    </a:p>
                    <a:p>
                      <a:pPr marL="0" marR="0">
                        <a:lnSpc>
                          <a:spcPct val="107000"/>
                        </a:lnSpc>
                        <a:spcBef>
                          <a:spcPts val="0"/>
                        </a:spcBef>
                        <a:spcAft>
                          <a:spcPts val="0"/>
                        </a:spcAft>
                        <a:tabLst>
                          <a:tab pos="2028825" algn="l"/>
                        </a:tabLst>
                      </a:pPr>
                      <a:r>
                        <a:rPr lang="en-US" sz="1400">
                          <a:effectLst/>
                        </a:rPr>
                        <a:t> </a:t>
                      </a:r>
                    </a:p>
                    <a:p>
                      <a:pPr marL="0" marR="0">
                        <a:lnSpc>
                          <a:spcPct val="107000"/>
                        </a:lnSpc>
                        <a:spcBef>
                          <a:spcPts val="0"/>
                        </a:spcBef>
                        <a:spcAft>
                          <a:spcPts val="0"/>
                        </a:spcAft>
                        <a:tabLst>
                          <a:tab pos="2028825" algn="l"/>
                        </a:tabLst>
                      </a:pPr>
                      <a:r>
                        <a:rPr lang="en-US" sz="1400">
                          <a:effectLst/>
                        </a:rPr>
                        <a:t>If you anticipate that you will not be able to meet this deadline, please contact CDE at </a:t>
                      </a:r>
                      <a:r>
                        <a:rPr lang="en-US" sz="1400" u="sng">
                          <a:effectLst/>
                          <a:hlinkClick r:id="rId2"/>
                        </a:rPr>
                        <a:t>TeacherStudentDataLink@cde.state.co.us</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2232675995"/>
                  </a:ext>
                </a:extLst>
              </a:tr>
              <a:tr h="1223072">
                <a:tc>
                  <a:txBody>
                    <a:bodyPr/>
                    <a:lstStyle/>
                    <a:p>
                      <a:pPr marL="0" marR="0">
                        <a:lnSpc>
                          <a:spcPct val="107000"/>
                        </a:lnSpc>
                        <a:spcBef>
                          <a:spcPts val="0"/>
                        </a:spcBef>
                        <a:spcAft>
                          <a:spcPts val="0"/>
                        </a:spcAft>
                        <a:tabLst>
                          <a:tab pos="2028825" algn="l"/>
                        </a:tabLst>
                      </a:pPr>
                      <a:r>
                        <a:rPr lang="en-US" sz="1400">
                          <a:effectLst/>
                        </a:rPr>
                        <a:t>Monday August 26, 2024 – Thursday August 29, 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Report Review</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723579679"/>
                  </a:ext>
                </a:extLst>
              </a:tr>
              <a:tr h="604197">
                <a:tc>
                  <a:txBody>
                    <a:bodyPr/>
                    <a:lstStyle/>
                    <a:p>
                      <a:pPr marL="0" marR="0">
                        <a:lnSpc>
                          <a:spcPct val="107000"/>
                        </a:lnSpc>
                        <a:spcBef>
                          <a:spcPts val="0"/>
                        </a:spcBef>
                        <a:spcAft>
                          <a:spcPts val="0"/>
                        </a:spcAft>
                        <a:tabLst>
                          <a:tab pos="2028825" algn="l"/>
                        </a:tabLst>
                      </a:pPr>
                      <a:r>
                        <a:rPr lang="en-US" sz="1400">
                          <a:effectLst/>
                        </a:rPr>
                        <a:t>Friday August 30, 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Deadline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a:effectLst/>
                        </a:rPr>
                        <a:t>Required to have TSDL snapshot error free and finalized before or on this date. TSDL closed and final report is signed and provided to CDE via email </a:t>
                      </a:r>
                      <a:r>
                        <a:rPr lang="en-US" sz="1400" u="sng">
                          <a:effectLst/>
                          <a:hlinkClick r:id="rId2"/>
                        </a:rPr>
                        <a:t>TeacherStudentDataLink@cde.state.co.us</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643226295"/>
                  </a:ext>
                </a:extLst>
              </a:tr>
            </a:tbl>
          </a:graphicData>
        </a:graphic>
      </p:graphicFrame>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15</a:t>
            </a:fld>
            <a:endParaRPr lang="en-US"/>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p:txBody>
          <a:bodyPr>
            <a:normAutofit/>
          </a:bodyPr>
          <a:lstStyle/>
          <a:p>
            <a:r>
              <a:rPr lang="en-US">
                <a:hlinkClick r:id="rId2"/>
              </a:rPr>
              <a:t>TeacherStudentDataLink@cde.state.co.us</a:t>
            </a:r>
            <a:endParaRPr lang="en-US"/>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p:txBody>
          <a:bodyPr/>
          <a:lstStyle/>
          <a:p>
            <a:r>
              <a:rPr lang="en-US"/>
              <a:t>Teacher Student Data Link</a:t>
            </a:r>
          </a:p>
        </p:txBody>
      </p:sp>
    </p:spTree>
    <p:extLst>
      <p:ext uri="{BB962C8B-B14F-4D97-AF65-F5344CB8AC3E}">
        <p14:creationId xmlns:p14="http://schemas.microsoft.com/office/powerpoint/2010/main" val="199132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 uri="{C183D7F6-B498-43B3-948B-1728B52AA6E4}">
                <adec:decorative xmlns:adec="http://schemas.microsoft.com/office/drawing/2017/decorative" val="0"/>
              </a:ext>
            </a:extLst>
          </p:cNvPr>
          <p:cNvSpPr>
            <a:spLocks noGrp="1"/>
          </p:cNvSpPr>
          <p:nvPr>
            <p:ph type="title"/>
          </p:nvPr>
        </p:nvSpPr>
        <p:spPr/>
        <p:txBody>
          <a:bodyPr/>
          <a:lstStyle/>
          <a:p>
            <a:r>
              <a:rPr lang="en-US">
                <a:latin typeface="Museo Slab 500"/>
              </a:rPr>
              <a:t>Teacher Student Data Link</a:t>
            </a:r>
            <a:endParaRPr lang="en-US"/>
          </a:p>
        </p:txBody>
      </p:sp>
      <p:sp>
        <p:nvSpPr>
          <p:cNvPr id="3" name="TextBox 2">
            <a:extLst>
              <a:ext uri="{FF2B5EF4-FFF2-40B4-BE49-F238E27FC236}">
                <a16:creationId xmlns:a16="http://schemas.microsoft.com/office/drawing/2014/main" id="{DE639E0B-7594-DEDC-C548-B0E53BD9137C}"/>
              </a:ext>
              <a:ext uri="{C183D7F6-B498-43B3-948B-1728B52AA6E4}">
                <adec:decorative xmlns:adec="http://schemas.microsoft.com/office/drawing/2017/decorative" val="0"/>
              </a:ext>
            </a:extLst>
          </p:cNvPr>
          <p:cNvSpPr txBox="1"/>
          <p:nvPr/>
        </p:nvSpPr>
        <p:spPr>
          <a:xfrm>
            <a:off x="212348" y="1360592"/>
            <a:ext cx="4843033" cy="2308324"/>
          </a:xfrm>
          <a:prstGeom prst="rect">
            <a:avLst/>
          </a:prstGeom>
          <a:noFill/>
        </p:spPr>
        <p:txBody>
          <a:bodyPr wrap="square" rtlCol="0">
            <a:spAutoFit/>
          </a:bodyPr>
          <a:lstStyle/>
          <a:p>
            <a:pPr marL="285750" indent="-285750">
              <a:buFont typeface="Arial" panose="020B0604020202020204" pitchFamily="34" charset="0"/>
              <a:buChar char="•"/>
            </a:pPr>
            <a:r>
              <a:rPr lang="en-US"/>
              <a:t>COGNOS/CEDAR Reports:</a:t>
            </a:r>
          </a:p>
          <a:p>
            <a:pPr marL="285750" indent="-285750">
              <a:buFont typeface="Arial" panose="020B0604020202020204" pitchFamily="34" charset="0"/>
              <a:buChar char="•"/>
            </a:pPr>
            <a:endParaRPr lang="en-US"/>
          </a:p>
          <a:p>
            <a:pPr marL="742950" lvl="1" indent="-285750">
              <a:buFont typeface="Arial" panose="020B0604020202020204" pitchFamily="34" charset="0"/>
              <a:buChar char="•"/>
            </a:pPr>
            <a:r>
              <a:rPr lang="en-US"/>
              <a:t>Student Discrepancy Report is all students reported in the Student Interchange that were not included in the TSDL Snapshot.  Verify if the omission is correct using the weeks enrolled field.</a:t>
            </a:r>
          </a:p>
          <a:p>
            <a:pPr marL="742950" lvl="1" indent="-2857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16</a:t>
            </a:fld>
            <a:endParaRPr lang="en-US"/>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p:txBody>
          <a:bodyPr/>
          <a:lstStyle/>
          <a:p>
            <a:r>
              <a:rPr lang="en-US"/>
              <a:t>Teacher Student Data Link</a:t>
            </a:r>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p:txBody>
          <a:bodyPr>
            <a:normAutofit/>
          </a:bodyPr>
          <a:lstStyle/>
          <a:p>
            <a:r>
              <a:rPr lang="en-US">
                <a:hlinkClick r:id="rId2"/>
              </a:rPr>
              <a:t>TeacherStudentDataLink@cde.state.co.us</a:t>
            </a:r>
            <a:endParaRPr lang="en-US"/>
          </a:p>
        </p:txBody>
      </p:sp>
      <p:pic>
        <p:nvPicPr>
          <p:cNvPr id="13" name="Picture 12" descr="View of CEDAR or COGNOS Student Discrepancy Report with Weeks Enrolled field highlighted.">
            <a:extLst>
              <a:ext uri="{FF2B5EF4-FFF2-40B4-BE49-F238E27FC236}">
                <a16:creationId xmlns:a16="http://schemas.microsoft.com/office/drawing/2014/main" id="{DCC47D2B-ADAB-D5DC-1CB8-6170E3AA9B94}"/>
              </a:ext>
            </a:extLst>
          </p:cNvPr>
          <p:cNvPicPr>
            <a:picLocks noChangeAspect="1"/>
          </p:cNvPicPr>
          <p:nvPr/>
        </p:nvPicPr>
        <p:blipFill>
          <a:blip r:embed="rId3"/>
          <a:stretch>
            <a:fillRect/>
          </a:stretch>
        </p:blipFill>
        <p:spPr>
          <a:xfrm>
            <a:off x="5850054" y="1296806"/>
            <a:ext cx="6074182" cy="4024837"/>
          </a:xfrm>
          <a:prstGeom prst="rect">
            <a:avLst/>
          </a:prstGeom>
        </p:spPr>
      </p:pic>
      <p:sp>
        <p:nvSpPr>
          <p:cNvPr id="5" name="TextBox 4">
            <a:extLst>
              <a:ext uri="{FF2B5EF4-FFF2-40B4-BE49-F238E27FC236}">
                <a16:creationId xmlns:a16="http://schemas.microsoft.com/office/drawing/2014/main" id="{1CBE220D-5884-CBA8-A697-19FE54870BF9}"/>
              </a:ext>
            </a:extLst>
          </p:cNvPr>
          <p:cNvSpPr txBox="1"/>
          <p:nvPr/>
        </p:nvSpPr>
        <p:spPr>
          <a:xfrm>
            <a:off x="576349" y="4335078"/>
            <a:ext cx="4843033" cy="1477328"/>
          </a:xfrm>
          <a:prstGeom prst="rect">
            <a:avLst/>
          </a:prstGeom>
          <a:noFill/>
        </p:spPr>
        <p:txBody>
          <a:bodyPr wrap="square" rtlCol="0">
            <a:spAutoFit/>
          </a:bodyPr>
          <a:lstStyle/>
          <a:p>
            <a:pPr marL="285750" indent="-285750">
              <a:buFont typeface="Arial" panose="020B0604020202020204" pitchFamily="34" charset="0"/>
              <a:buChar char="•"/>
            </a:pPr>
            <a:r>
              <a:rPr lang="en-US"/>
              <a:t>If you are getting TD110, TD111, TD112 or TD113 snapshot errors, and it is accurate that a class of that course code should not be appearing at that school, please reach out for an exception.</a:t>
            </a:r>
          </a:p>
        </p:txBody>
      </p:sp>
    </p:spTree>
    <p:extLst>
      <p:ext uri="{BB962C8B-B14F-4D97-AF65-F5344CB8AC3E}">
        <p14:creationId xmlns:p14="http://schemas.microsoft.com/office/powerpoint/2010/main" val="1896735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a:t>Questions &amp; Resources:</a:t>
            </a:r>
            <a:br>
              <a:rPr lang="en-US"/>
            </a:br>
            <a:r>
              <a:rPr lang="en-US"/>
              <a:t>TSDL</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b="1"/>
              <a:t>Peter Hoffman</a:t>
            </a:r>
          </a:p>
          <a:p>
            <a:r>
              <a:rPr lang="en-US" b="1"/>
              <a:t>720-925-8611</a:t>
            </a:r>
          </a:p>
          <a:p>
            <a:r>
              <a:rPr lang="en-US">
                <a:hlinkClick r:id="rId2"/>
              </a:rPr>
              <a:t>TeacherStudentDataLink@cde.state.co.us</a:t>
            </a:r>
          </a:p>
          <a:p>
            <a:r>
              <a:rPr lang="en-US">
                <a:hlinkClick r:id="rId3"/>
              </a:rPr>
              <a:t>TSDL Interchange Webpage</a:t>
            </a:r>
            <a:br>
              <a:rPr lang="en-US"/>
            </a:br>
            <a:br>
              <a:rPr lang="en-US">
                <a:hlinkClick r:id="rId3"/>
              </a:rPr>
            </a:br>
            <a:endParaRPr lang="en-US"/>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1775796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8BA04B-38C3-F56D-9244-BD58697180E9}"/>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CF5321E8-1422-F901-E03D-63AA9E5F35B6}"/>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1A4415BA-FBD4-9EB1-018F-9AB015D9DE2F}"/>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3938661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SEY Collection Timeline: </a:t>
            </a:r>
            <a:br>
              <a:rPr lang="en-US"/>
            </a:br>
            <a:r>
              <a:rPr lang="en-US"/>
              <a:t>Upcoming Events</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713994929"/>
              </p:ext>
            </p:extLst>
          </p:nvPr>
        </p:nvGraphicFramePr>
        <p:xfrm>
          <a:off x="228600" y="200025"/>
          <a:ext cx="11887200" cy="4131815"/>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407786">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236457">
                <a:tc>
                  <a:txBody>
                    <a:bodyPr/>
                    <a:lstStyle/>
                    <a:p>
                      <a:pPr marL="0" marR="0">
                        <a:lnSpc>
                          <a:spcPct val="107000"/>
                        </a:lnSpc>
                        <a:spcBef>
                          <a:spcPts val="0"/>
                        </a:spcBef>
                        <a:spcAft>
                          <a:spcPts val="0"/>
                        </a:spcAft>
                        <a:tabLst>
                          <a:tab pos="2028825" algn="l"/>
                        </a:tabLst>
                      </a:pPr>
                      <a:r>
                        <a:rPr lang="en-US" sz="1400" b="0">
                          <a:solidFill>
                            <a:schemeClr val="tx1"/>
                          </a:solidFill>
                          <a:effectLst/>
                          <a:latin typeface="Trebuchet MS" panose="020B0603020202020204" pitchFamily="34" charset="0"/>
                        </a:rPr>
                        <a:t>8/8/2024</a:t>
                      </a:r>
                      <a:endPar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solidFill>
                            <a:schemeClr val="tx1"/>
                          </a:solidFill>
                          <a:effectLst/>
                          <a:latin typeface="Trebuchet MS" panose="020B0603020202020204" pitchFamily="34" charset="0"/>
                        </a:rPr>
                        <a:t>Interim Deadline</a:t>
                      </a:r>
                      <a:endPar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a:lnSpc>
                          <a:spcPct val="107000"/>
                        </a:lnSpc>
                        <a:spcBef>
                          <a:spcPts val="0"/>
                        </a:spcBef>
                        <a:spcAft>
                          <a:spcPts val="0"/>
                        </a:spcAft>
                        <a:buFont typeface="Symbol" panose="05050102010706020507" pitchFamily="18" charset="2"/>
                        <a:buNone/>
                        <a:tabLst>
                          <a:tab pos="2028825" algn="l"/>
                        </a:tabLst>
                      </a:pPr>
                      <a:r>
                        <a:rPr lang="en-US" sz="1400" b="0">
                          <a:solidFill>
                            <a:schemeClr val="tx1"/>
                          </a:solidFill>
                          <a:effectLst/>
                          <a:latin typeface="Trebuchet MS" panose="020B0603020202020204" pitchFamily="34" charset="0"/>
                        </a:rPr>
                        <a:t>Error free SEY Snapshot</a:t>
                      </a:r>
                      <a:endPar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9459938"/>
                  </a:ext>
                </a:extLst>
              </a:tr>
              <a:tr h="490971">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8/14/2024</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2:30-3:30pm</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rPr>
                        <a:t>Training Event</a:t>
                      </a: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August SEY Office Hours: Reviewing Reports and Data Validation</a:t>
                      </a:r>
                    </a:p>
                    <a:p>
                      <a:pPr marL="457200" marR="0" lvl="1">
                        <a:lnSpc>
                          <a:spcPct val="107000"/>
                        </a:lnSpc>
                        <a:spcBef>
                          <a:spcPts val="0"/>
                        </a:spcBef>
                        <a:spcAft>
                          <a:spcPts val="0"/>
                        </a:spcAft>
                        <a:tabLst>
                          <a:tab pos="2028825" algn="l"/>
                        </a:tabLst>
                      </a:pPr>
                      <a:r>
                        <a:rPr lang="en-US" sz="1400">
                          <a:effectLst/>
                          <a:latin typeface="Trebuchet MS" panose="020B0603020202020204" pitchFamily="34" charset="0"/>
                          <a:hlinkClick r:id="rId2"/>
                        </a:rPr>
                        <a:t>Registration Link</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0781251"/>
                  </a:ext>
                </a:extLst>
              </a:tr>
              <a:tr h="490971">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8/9/2024 to 9/5/2024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rPr>
                        <a:t>Report Review</a:t>
                      </a: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 Validate Student End of Year data using CEDAR/COGNOS reports.</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Submit snapshot as soon as review is complete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extLst>
                  <a:ext uri="{0D108BD9-81ED-4DB2-BD59-A6C34878D82A}">
                    <a16:rowId xmlns:a16="http://schemas.microsoft.com/office/drawing/2014/main" val="3459992380"/>
                  </a:ext>
                </a:extLst>
              </a:tr>
              <a:tr h="23645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9/5/2024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solidFill>
                      <a:srgbClr val="FEB0B0"/>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rPr>
                        <a:t>State Deadline</a:t>
                      </a: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solidFill>
                      <a:srgbClr val="FEB0B0"/>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Submit Student End of Year snapshot</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solidFill>
                      <a:srgbClr val="FEB0B0"/>
                    </a:solidFill>
                  </a:tcPr>
                </a:tc>
                <a:extLst>
                  <a:ext uri="{0D108BD9-81ED-4DB2-BD59-A6C34878D82A}">
                    <a16:rowId xmlns:a16="http://schemas.microsoft.com/office/drawing/2014/main" val="3600827321"/>
                  </a:ext>
                </a:extLst>
              </a:tr>
              <a:tr h="23645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9/19/2024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Cross LEA Open</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creating snapshots as soon as they receive a ‘snapshot unlocked’ notification from data pipeline; typically mid-day.</a:t>
                      </a: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54161855"/>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10/17/2024</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Resubmit SEY snapshot</a:t>
                      </a:r>
                    </a:p>
                  </a:txBody>
                  <a:tcPr marL="68580" marR="68580" marT="0" marB="0">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784081"/>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Post-Cross LEA Open</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updating their snapshot to address Post-Cross LEA business rules.</a:t>
                      </a: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67763420"/>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11/19/2024</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Post-Cross phase ends. Districts must have error free SEY snapshot and have addressed any necessary post-cross changes.</a:t>
                      </a:r>
                    </a:p>
                  </a:txBody>
                  <a:tcPr marL="68580" marR="68580" marT="0" marB="0">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13049"/>
                  </a:ext>
                </a:extLst>
              </a:tr>
              <a:tr h="7315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12/3/2024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Collection closes.</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Superintendent Verification (sign-off) form due.</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Data remains embargoed until the official release in January</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32957451"/>
                  </a:ext>
                </a:extLst>
              </a:tr>
            </a:tbl>
          </a:graphicData>
        </a:graphic>
      </p:graphicFrame>
      <p:sp>
        <p:nvSpPr>
          <p:cNvPr id="2" name="Rectangle: Rounded Corners 1">
            <a:hlinkClick r:id="rId3"/>
            <a:extLst>
              <a:ext uri="{FF2B5EF4-FFF2-40B4-BE49-F238E27FC236}">
                <a16:creationId xmlns:a16="http://schemas.microsoft.com/office/drawing/2014/main" id="{E7E2EB91-0374-5582-7ACC-741F875FB6AB}"/>
              </a:ext>
            </a:extLst>
          </p:cNvPr>
          <p:cNvSpPr/>
          <p:nvPr/>
        </p:nvSpPr>
        <p:spPr>
          <a:xfrm>
            <a:off x="262732" y="4714645"/>
            <a:ext cx="11818935" cy="370950"/>
          </a:xfrm>
          <a:prstGeom prst="roundRect">
            <a:avLst/>
          </a:prstGeom>
          <a:solidFill>
            <a:schemeClr val="accent3">
              <a:lumMod val="40000"/>
              <a:lumOff val="6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latin typeface="Trebuchet MS" panose="020B0603020202020204" pitchFamily="34" charset="0"/>
                <a:hlinkClick r:id="rId3"/>
              </a:rPr>
              <a:t>Visit the SEY Website to download the complete SEY Collection Timeline with Training Dates</a:t>
            </a:r>
            <a:endParaRPr lang="en-US" sz="1600">
              <a:latin typeface="Trebuchet MS" panose="020B0603020202020204" pitchFamily="34" charset="0"/>
            </a:endParaRPr>
          </a:p>
        </p:txBody>
      </p:sp>
      <p:sp>
        <p:nvSpPr>
          <p:cNvPr id="3" name="Content Placeholder 5">
            <a:extLst>
              <a:ext uri="{FF2B5EF4-FFF2-40B4-BE49-F238E27FC236}">
                <a16:creationId xmlns:a16="http://schemas.microsoft.com/office/drawing/2014/main" id="{3D159FB0-3A49-D0DD-B88C-BD4A4B08F10F}"/>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5" name="Content Placeholder 9">
            <a:extLst>
              <a:ext uri="{FF2B5EF4-FFF2-40B4-BE49-F238E27FC236}">
                <a16:creationId xmlns:a16="http://schemas.microsoft.com/office/drawing/2014/main" id="{5EE83B49-FBC4-F603-DD3F-5A8F6874E836}"/>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400663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265FB6E-3C9B-4C0F-F3CA-CA57FA0A9FA0}"/>
              </a:ext>
            </a:extLst>
          </p:cNvPr>
          <p:cNvSpPr>
            <a:spLocks noGrp="1"/>
          </p:cNvSpPr>
          <p:nvPr>
            <p:ph type="title"/>
          </p:nvPr>
        </p:nvSpPr>
        <p:spPr/>
        <p:txBody>
          <a:bodyPr/>
          <a:lstStyle/>
          <a:p>
            <a:r>
              <a:rPr lang="en-US"/>
              <a:t>File Status as of </a:t>
            </a:r>
            <a:r>
              <a:rPr lang="en-US" dirty="0"/>
              <a:t>7am </a:t>
            </a:r>
            <a:r>
              <a:rPr lang="en-US"/>
              <a:t>on </a:t>
            </a:r>
            <a:r>
              <a:rPr lang="en-US" dirty="0"/>
              <a:t>8/1</a:t>
            </a:r>
            <a:endParaRPr lang="en-US"/>
          </a:p>
        </p:txBody>
      </p:sp>
      <p:sp>
        <p:nvSpPr>
          <p:cNvPr id="12" name="Text Placeholder 11">
            <a:extLst>
              <a:ext uri="{FF2B5EF4-FFF2-40B4-BE49-F238E27FC236}">
                <a16:creationId xmlns:a16="http://schemas.microsoft.com/office/drawing/2014/main" id="{0A1ABE81-F32E-A614-ED5A-FFAD3A7D95D4}"/>
              </a:ext>
            </a:extLst>
          </p:cNvPr>
          <p:cNvSpPr>
            <a:spLocks noGrp="1"/>
          </p:cNvSpPr>
          <p:nvPr>
            <p:ph type="body" sz="quarter" idx="13"/>
          </p:nvPr>
        </p:nvSpPr>
        <p:spPr/>
        <p:txBody>
          <a:bodyPr/>
          <a:lstStyle/>
          <a:p>
            <a:r>
              <a:rPr lang="en-US" dirty="0"/>
              <a:t>Snapshot</a:t>
            </a:r>
            <a:r>
              <a:rPr lang="en-US"/>
              <a:t> Status</a:t>
            </a:r>
          </a:p>
        </p:txBody>
      </p:sp>
      <p:graphicFrame>
        <p:nvGraphicFramePr>
          <p:cNvPr id="8" name="Content Placeholder 7" descr="Student end of year snapshot status.">
            <a:extLst>
              <a:ext uri="{FF2B5EF4-FFF2-40B4-BE49-F238E27FC236}">
                <a16:creationId xmlns:a16="http://schemas.microsoft.com/office/drawing/2014/main" id="{C64310B3-8FCF-4461-597C-ECC0046DA1E8}"/>
              </a:ext>
            </a:extLst>
          </p:cNvPr>
          <p:cNvGraphicFramePr>
            <a:graphicFrameLocks noGrp="1"/>
          </p:cNvGraphicFramePr>
          <p:nvPr>
            <p:ph sz="half" idx="1"/>
            <p:extLst>
              <p:ext uri="{D42A27DB-BD31-4B8C-83A1-F6EECF244321}">
                <p14:modId xmlns:p14="http://schemas.microsoft.com/office/powerpoint/2010/main" val="600510320"/>
              </p:ext>
            </p:extLst>
          </p:nvPr>
        </p:nvGraphicFramePr>
        <p:xfrm>
          <a:off x="838200" y="2286000"/>
          <a:ext cx="5181600" cy="36195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12">
            <a:extLst>
              <a:ext uri="{FF2B5EF4-FFF2-40B4-BE49-F238E27FC236}">
                <a16:creationId xmlns:a16="http://schemas.microsoft.com/office/drawing/2014/main" id="{F8213921-7912-7E08-FDFA-445E990CD78A}"/>
              </a:ext>
            </a:extLst>
          </p:cNvPr>
          <p:cNvSpPr>
            <a:spLocks noGrp="1"/>
          </p:cNvSpPr>
          <p:nvPr>
            <p:ph type="body" sz="quarter" idx="14"/>
          </p:nvPr>
        </p:nvSpPr>
        <p:spPr/>
        <p:txBody>
          <a:bodyPr/>
          <a:lstStyle/>
          <a:p>
            <a:r>
              <a:rPr lang="en-US" dirty="0"/>
              <a:t>Notes</a:t>
            </a:r>
            <a:endParaRPr lang="en-US"/>
          </a:p>
        </p:txBody>
      </p:sp>
      <p:sp>
        <p:nvSpPr>
          <p:cNvPr id="11" name="Content Placeholder 10">
            <a:extLst>
              <a:ext uri="{FF2B5EF4-FFF2-40B4-BE49-F238E27FC236}">
                <a16:creationId xmlns:a16="http://schemas.microsoft.com/office/drawing/2014/main" id="{381E41DD-6579-B459-A6BD-F9B8F600FB7E}"/>
              </a:ext>
            </a:extLst>
          </p:cNvPr>
          <p:cNvSpPr>
            <a:spLocks noGrp="1"/>
          </p:cNvSpPr>
          <p:nvPr>
            <p:ph sz="half" idx="2"/>
          </p:nvPr>
        </p:nvSpPr>
        <p:spPr/>
        <p:txBody>
          <a:bodyPr>
            <a:normAutofit fontScale="77500" lnSpcReduction="20000"/>
          </a:bodyPr>
          <a:lstStyle/>
          <a:p>
            <a:r>
              <a:rPr lang="en-US" dirty="0"/>
              <a:t>LEAs without data are encouraged to begin working on this collection and can expect frequent communication from the SEY Collection Lead</a:t>
            </a:r>
            <a:endParaRPr lang="en-US"/>
          </a:p>
          <a:p>
            <a:r>
              <a:rPr lang="en-US" dirty="0"/>
              <a:t>LEAs with more than </a:t>
            </a:r>
            <a:r>
              <a:rPr lang="en-US"/>
              <a:t>100 errors</a:t>
            </a:r>
            <a:r>
              <a:rPr lang="en-US" dirty="0"/>
              <a:t> are encouraged to set aside time to focus on this collection over the next week</a:t>
            </a:r>
            <a:endParaRPr lang="en-US"/>
          </a:p>
          <a:p>
            <a:r>
              <a:rPr lang="en-US" dirty="0"/>
              <a:t>LEAs </a:t>
            </a:r>
            <a:r>
              <a:rPr lang="en-US"/>
              <a:t>who are error free and have reviewed their initial SEY data may submit their snapshot when ready.</a:t>
            </a:r>
            <a:endParaRPr lang="en-US" dirty="0"/>
          </a:p>
          <a:p>
            <a:r>
              <a:rPr lang="en-US" dirty="0"/>
              <a:t>LEAs</a:t>
            </a:r>
            <a:r>
              <a:rPr lang="en-US"/>
              <a:t> with potential summer graduates/completers are encouraged to wait until August to submit their snapshot after they’ve updated any school exit types for grad/completers.</a:t>
            </a:r>
            <a:endParaRPr lang="en-US" dirty="0"/>
          </a:p>
        </p:txBody>
      </p:sp>
      <p:sp>
        <p:nvSpPr>
          <p:cNvPr id="3" name="Slide Number Placeholder 2">
            <a:extLst>
              <a:ext uri="{FF2B5EF4-FFF2-40B4-BE49-F238E27FC236}">
                <a16:creationId xmlns:a16="http://schemas.microsoft.com/office/drawing/2014/main" id="{88640820-5899-ECA3-2796-E0A7427836F0}"/>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17" name="Content Placeholder 5">
            <a:extLst>
              <a:ext uri="{FF2B5EF4-FFF2-40B4-BE49-F238E27FC236}">
                <a16:creationId xmlns:a16="http://schemas.microsoft.com/office/drawing/2014/main" id="{781C0BA6-4B42-7E9B-7275-FA992C0C1E02}"/>
              </a:ext>
            </a:extLst>
          </p:cNvPr>
          <p:cNvSpPr>
            <a:spLocks noGrp="1"/>
          </p:cNvSpPr>
          <p:nvPr>
            <p:ph sz="quarter" idx="15"/>
          </p:nvPr>
        </p:nvSpPr>
        <p:spPr>
          <a:xfrm>
            <a:off x="1366838" y="6356350"/>
            <a:ext cx="4483100" cy="361950"/>
          </a:xfrm>
        </p:spPr>
        <p:txBody>
          <a:bodyPr>
            <a:normAutofit/>
          </a:bodyPr>
          <a:lstStyle/>
          <a:p>
            <a:r>
              <a:rPr lang="en-US"/>
              <a:t>Student End of Year – Reagan Ward</a:t>
            </a:r>
          </a:p>
        </p:txBody>
      </p:sp>
      <p:sp>
        <p:nvSpPr>
          <p:cNvPr id="18" name="Content Placeholder 9">
            <a:extLst>
              <a:ext uri="{FF2B5EF4-FFF2-40B4-BE49-F238E27FC236}">
                <a16:creationId xmlns:a16="http://schemas.microsoft.com/office/drawing/2014/main" id="{17759269-2AA0-A1E3-E17A-D1B867E1E72A}"/>
              </a:ext>
            </a:extLst>
          </p:cNvPr>
          <p:cNvSpPr>
            <a:spLocks noGrp="1"/>
          </p:cNvSpPr>
          <p:nvPr>
            <p:ph sz="quarter" idx="16"/>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007356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015755-F197-C5DB-C09A-3FAE83B41EAA}"/>
              </a:ext>
            </a:extLst>
          </p:cNvPr>
          <p:cNvSpPr>
            <a:spLocks noGrp="1"/>
          </p:cNvSpPr>
          <p:nvPr>
            <p:ph type="title"/>
          </p:nvPr>
        </p:nvSpPr>
        <p:spPr/>
        <p:txBody>
          <a:bodyPr/>
          <a:lstStyle/>
          <a:p>
            <a:r>
              <a:rPr lang="en-US" dirty="0"/>
              <a:t>Report Review Window</a:t>
            </a:r>
            <a:br>
              <a:rPr lang="en-US" dirty="0"/>
            </a:br>
            <a:r>
              <a:rPr lang="en-US" dirty="0"/>
              <a:t>8/9/2024 to 9/5/2024</a:t>
            </a:r>
            <a:endParaRPr lang="en-US"/>
          </a:p>
        </p:txBody>
      </p:sp>
      <p:sp>
        <p:nvSpPr>
          <p:cNvPr id="13" name="Text Placeholder 12">
            <a:extLst>
              <a:ext uri="{FF2B5EF4-FFF2-40B4-BE49-F238E27FC236}">
                <a16:creationId xmlns:a16="http://schemas.microsoft.com/office/drawing/2014/main" id="{D82ED90B-CEA5-9BEA-7684-239EB16D2A94}"/>
              </a:ext>
            </a:extLst>
          </p:cNvPr>
          <p:cNvSpPr>
            <a:spLocks noGrp="1"/>
          </p:cNvSpPr>
          <p:nvPr>
            <p:ph type="body" sz="quarter" idx="13"/>
          </p:nvPr>
        </p:nvSpPr>
        <p:spPr>
          <a:xfrm>
            <a:off x="838200" y="1552833"/>
            <a:ext cx="5181600" cy="561839"/>
          </a:xfrm>
        </p:spPr>
        <p:txBody>
          <a:bodyPr/>
          <a:lstStyle/>
          <a:p>
            <a:r>
              <a:rPr lang="en-US" dirty="0"/>
              <a:t>August SEY Office Hours</a:t>
            </a:r>
          </a:p>
        </p:txBody>
      </p:sp>
      <p:sp>
        <p:nvSpPr>
          <p:cNvPr id="11" name="Content Placeholder 10">
            <a:extLst>
              <a:ext uri="{FF2B5EF4-FFF2-40B4-BE49-F238E27FC236}">
                <a16:creationId xmlns:a16="http://schemas.microsoft.com/office/drawing/2014/main" id="{1C01B618-49A8-8FCF-A096-FE45284A16BB}"/>
              </a:ext>
            </a:extLst>
          </p:cNvPr>
          <p:cNvSpPr>
            <a:spLocks noGrp="1"/>
          </p:cNvSpPr>
          <p:nvPr>
            <p:ph sz="half" idx="1"/>
          </p:nvPr>
        </p:nvSpPr>
        <p:spPr/>
        <p:txBody>
          <a:bodyPr>
            <a:normAutofit fontScale="92500" lnSpcReduction="10000"/>
          </a:bodyPr>
          <a:lstStyle/>
          <a:p>
            <a:r>
              <a:rPr lang="en-US" dirty="0"/>
              <a:t>Focused on reviewing reports and validating data</a:t>
            </a:r>
          </a:p>
          <a:p>
            <a:pPr lvl="1"/>
            <a:r>
              <a:rPr lang="en-US" dirty="0"/>
              <a:t>Student Lists for individual data validation</a:t>
            </a:r>
          </a:p>
          <a:p>
            <a:pPr lvl="1"/>
            <a:r>
              <a:rPr lang="en-US" dirty="0"/>
              <a:t>Initial Graduation/Completion, Dropout, Mobility/Stability Rates</a:t>
            </a:r>
          </a:p>
          <a:p>
            <a:endParaRPr lang="en-US" b="1" dirty="0">
              <a:solidFill>
                <a:srgbClr val="C00000"/>
              </a:solidFill>
            </a:endParaRPr>
          </a:p>
          <a:p>
            <a:r>
              <a:rPr lang="en-US" b="1" dirty="0">
                <a:solidFill>
                  <a:srgbClr val="C00000"/>
                </a:solidFill>
              </a:rPr>
              <a:t>Important Note: </a:t>
            </a:r>
            <a:r>
              <a:rPr lang="en-US" dirty="0"/>
              <a:t>All initial SEY data is embargoed and is subject to change as we work through the Cross LEA and Post-Cross LEA phases</a:t>
            </a:r>
          </a:p>
        </p:txBody>
      </p:sp>
      <p:sp>
        <p:nvSpPr>
          <p:cNvPr id="14" name="Text Placeholder 13">
            <a:extLst>
              <a:ext uri="{FF2B5EF4-FFF2-40B4-BE49-F238E27FC236}">
                <a16:creationId xmlns:a16="http://schemas.microsoft.com/office/drawing/2014/main" id="{FC7E23C3-AABD-DE8C-64B0-0F7BD9BC2EAD}"/>
              </a:ext>
            </a:extLst>
          </p:cNvPr>
          <p:cNvSpPr>
            <a:spLocks noGrp="1"/>
          </p:cNvSpPr>
          <p:nvPr>
            <p:ph type="body" sz="quarter" idx="14"/>
          </p:nvPr>
        </p:nvSpPr>
        <p:spPr>
          <a:xfrm>
            <a:off x="6172200" y="1552833"/>
            <a:ext cx="5181600" cy="588767"/>
          </a:xfrm>
        </p:spPr>
        <p:txBody>
          <a:bodyPr/>
          <a:lstStyle/>
          <a:p>
            <a:r>
              <a:rPr lang="en-US" dirty="0"/>
              <a:t>CEDAR/COGNOS Report Highlight</a:t>
            </a:r>
          </a:p>
        </p:txBody>
      </p:sp>
      <p:sp>
        <p:nvSpPr>
          <p:cNvPr id="12" name="Content Placeholder 11">
            <a:extLst>
              <a:ext uri="{FF2B5EF4-FFF2-40B4-BE49-F238E27FC236}">
                <a16:creationId xmlns:a16="http://schemas.microsoft.com/office/drawing/2014/main" id="{902AA452-2F32-D87B-7AD0-562214B637AC}"/>
              </a:ext>
            </a:extLst>
          </p:cNvPr>
          <p:cNvSpPr>
            <a:spLocks noGrp="1"/>
          </p:cNvSpPr>
          <p:nvPr>
            <p:ph sz="half" idx="2"/>
          </p:nvPr>
        </p:nvSpPr>
        <p:spPr/>
        <p:txBody>
          <a:bodyPr>
            <a:normAutofit/>
          </a:bodyPr>
          <a:lstStyle/>
          <a:p>
            <a:r>
              <a:rPr lang="en-US" sz="2000" dirty="0"/>
              <a:t>Student List: Dropouts</a:t>
            </a:r>
          </a:p>
          <a:p>
            <a:r>
              <a:rPr lang="en-US" sz="2000" dirty="0"/>
              <a:t>Student List: AYG Cohort</a:t>
            </a:r>
          </a:p>
          <a:p>
            <a:r>
              <a:rPr lang="en-US" sz="2000" dirty="0"/>
              <a:t>Student List: District and School Mobility</a:t>
            </a:r>
          </a:p>
          <a:p>
            <a:r>
              <a:rPr lang="en-US" sz="2000" dirty="0"/>
              <a:t>Graduation: 3-, 4-, 5-, 6-, 7-year rates by School Year</a:t>
            </a:r>
          </a:p>
          <a:p>
            <a:r>
              <a:rPr lang="en-US" sz="2000" dirty="0"/>
              <a:t>Dropout: District and School Rates</a:t>
            </a:r>
          </a:p>
          <a:p>
            <a:r>
              <a:rPr lang="en-US" sz="2000" dirty="0"/>
              <a:t>Mobility: District and School Rates</a:t>
            </a:r>
          </a:p>
        </p:txBody>
      </p:sp>
      <p:sp>
        <p:nvSpPr>
          <p:cNvPr id="3" name="Slide Number Placeholder 2">
            <a:extLst>
              <a:ext uri="{FF2B5EF4-FFF2-40B4-BE49-F238E27FC236}">
                <a16:creationId xmlns:a16="http://schemas.microsoft.com/office/drawing/2014/main" id="{256AE361-15A3-4B5C-1B1F-B975985EC216}"/>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17" name="Content Placeholder 5">
            <a:extLst>
              <a:ext uri="{FF2B5EF4-FFF2-40B4-BE49-F238E27FC236}">
                <a16:creationId xmlns:a16="http://schemas.microsoft.com/office/drawing/2014/main" id="{BBB7B32D-6BB0-CDA6-34EB-7AF1B2105A15}"/>
              </a:ext>
            </a:extLst>
          </p:cNvPr>
          <p:cNvSpPr>
            <a:spLocks noGrp="1"/>
          </p:cNvSpPr>
          <p:nvPr>
            <p:ph sz="quarter" idx="15"/>
          </p:nvPr>
        </p:nvSpPr>
        <p:spPr>
          <a:xfrm>
            <a:off x="1366838" y="6356350"/>
            <a:ext cx="4483100" cy="361950"/>
          </a:xfrm>
        </p:spPr>
        <p:txBody>
          <a:bodyPr>
            <a:normAutofit/>
          </a:bodyPr>
          <a:lstStyle/>
          <a:p>
            <a:r>
              <a:rPr lang="en-US"/>
              <a:t>Student End of Year – Reagan Ward</a:t>
            </a:r>
          </a:p>
        </p:txBody>
      </p:sp>
      <p:sp>
        <p:nvSpPr>
          <p:cNvPr id="18" name="Content Placeholder 9">
            <a:extLst>
              <a:ext uri="{FF2B5EF4-FFF2-40B4-BE49-F238E27FC236}">
                <a16:creationId xmlns:a16="http://schemas.microsoft.com/office/drawing/2014/main" id="{0C4D1816-20D2-0A5B-A611-CC0F7A74C79F}"/>
              </a:ext>
            </a:extLst>
          </p:cNvPr>
          <p:cNvSpPr>
            <a:spLocks noGrp="1"/>
          </p:cNvSpPr>
          <p:nvPr>
            <p:ph sz="quarter" idx="16"/>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178268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75BEF6B-4D2D-FB20-4810-F39ED760DA73}"/>
              </a:ext>
            </a:extLst>
          </p:cNvPr>
          <p:cNvSpPr>
            <a:spLocks noGrp="1"/>
          </p:cNvSpPr>
          <p:nvPr>
            <p:ph type="title"/>
          </p:nvPr>
        </p:nvSpPr>
        <p:spPr>
          <a:xfrm>
            <a:off x="3124200" y="5893622"/>
            <a:ext cx="7391397" cy="898524"/>
          </a:xfrm>
        </p:spPr>
        <p:txBody>
          <a:bodyPr>
            <a:normAutofit/>
          </a:bodyPr>
          <a:lstStyle/>
          <a:p>
            <a:r>
              <a:rPr lang="en-US" dirty="0"/>
              <a:t>CEDAR/COGNOS Report Highlight </a:t>
            </a:r>
            <a:br>
              <a:rPr lang="en-US" dirty="0"/>
            </a:br>
            <a:r>
              <a:rPr lang="en-US" i="1" dirty="0"/>
              <a:t>SASID Lookup: Anticipated Year of Graduation</a:t>
            </a:r>
            <a:endParaRPr lang="en-US" dirty="0"/>
          </a:p>
        </p:txBody>
      </p:sp>
      <p:sp>
        <p:nvSpPr>
          <p:cNvPr id="23" name="Content Placeholder 10">
            <a:extLst>
              <a:ext uri="{FF2B5EF4-FFF2-40B4-BE49-F238E27FC236}">
                <a16:creationId xmlns:a16="http://schemas.microsoft.com/office/drawing/2014/main" id="{740DCB6E-13C5-19F6-5373-FB0D6D3BFD86}"/>
              </a:ext>
            </a:extLst>
          </p:cNvPr>
          <p:cNvSpPr>
            <a:spLocks noGrp="1"/>
          </p:cNvSpPr>
          <p:nvPr>
            <p:ph sz="quarter" idx="15"/>
          </p:nvPr>
        </p:nvSpPr>
        <p:spPr>
          <a:xfrm>
            <a:off x="228600" y="223838"/>
            <a:ext cx="5715000" cy="3308791"/>
          </a:xfrm>
        </p:spPr>
        <p:txBody>
          <a:bodyPr>
            <a:normAutofit fontScale="85000" lnSpcReduction="10000"/>
          </a:bodyPr>
          <a:lstStyle/>
          <a:p>
            <a:r>
              <a:rPr lang="en-US" b="1" dirty="0"/>
              <a:t>Report Purpose: </a:t>
            </a:r>
            <a:r>
              <a:rPr lang="en-US" dirty="0"/>
              <a:t>Verify a student’s Anticipated Year of Graduation</a:t>
            </a:r>
          </a:p>
          <a:p>
            <a:pPr lvl="1"/>
            <a:r>
              <a:rPr lang="en-US" dirty="0"/>
              <a:t>Reminder: AYG is set based on the student’s first entry into a Colorado Public High School per SEY reporting. </a:t>
            </a:r>
            <a:r>
              <a:rPr lang="en-US" dirty="0">
                <a:hlinkClick r:id="rId2"/>
              </a:rPr>
              <a:t>See the SEY website for AYG documentation.</a:t>
            </a:r>
            <a:endParaRPr lang="en-US" dirty="0"/>
          </a:p>
          <a:p>
            <a:r>
              <a:rPr lang="en-US" b="1" dirty="0"/>
              <a:t>Common Use: </a:t>
            </a:r>
            <a:r>
              <a:rPr lang="en-US" dirty="0"/>
              <a:t>Verify AYG for students with Retention 2, retained for postsecondary program, because students must meet AYG requirements for postsecondary program.</a:t>
            </a:r>
          </a:p>
          <a:p>
            <a:endParaRPr lang="en-US" dirty="0"/>
          </a:p>
        </p:txBody>
      </p:sp>
      <p:graphicFrame>
        <p:nvGraphicFramePr>
          <p:cNvPr id="38" name="Content Placeholder 34">
            <a:extLst>
              <a:ext uri="{FF2B5EF4-FFF2-40B4-BE49-F238E27FC236}">
                <a16:creationId xmlns:a16="http://schemas.microsoft.com/office/drawing/2014/main" id="{067E12F1-741D-C03D-DEA6-62BB36292CA8}"/>
              </a:ext>
            </a:extLst>
          </p:cNvPr>
          <p:cNvGraphicFramePr>
            <a:graphicFrameLocks/>
          </p:cNvGraphicFramePr>
          <p:nvPr>
            <p:extLst>
              <p:ext uri="{D42A27DB-BD31-4B8C-83A1-F6EECF244321}">
                <p14:modId xmlns:p14="http://schemas.microsoft.com/office/powerpoint/2010/main" val="2996455214"/>
              </p:ext>
            </p:extLst>
          </p:nvPr>
        </p:nvGraphicFramePr>
        <p:xfrm>
          <a:off x="381000" y="3690710"/>
          <a:ext cx="5410200" cy="2021840"/>
        </p:xfrm>
        <a:graphic>
          <a:graphicData uri="http://schemas.openxmlformats.org/drawingml/2006/table">
            <a:tbl>
              <a:tblPr firstRow="1">
                <a:tableStyleId>{B301B821-A1FF-4177-AEE7-76D212191A09}</a:tableStyleId>
              </a:tblPr>
              <a:tblGrid>
                <a:gridCol w="2352675">
                  <a:extLst>
                    <a:ext uri="{9D8B030D-6E8A-4147-A177-3AD203B41FA5}">
                      <a16:colId xmlns:a16="http://schemas.microsoft.com/office/drawing/2014/main" val="4011741382"/>
                    </a:ext>
                  </a:extLst>
                </a:gridCol>
                <a:gridCol w="3057525">
                  <a:extLst>
                    <a:ext uri="{9D8B030D-6E8A-4147-A177-3AD203B41FA5}">
                      <a16:colId xmlns:a16="http://schemas.microsoft.com/office/drawing/2014/main" val="1596376784"/>
                    </a:ext>
                  </a:extLst>
                </a:gridCol>
              </a:tblGrid>
              <a:tr h="370840">
                <a:tc>
                  <a:txBody>
                    <a:bodyPr/>
                    <a:lstStyle/>
                    <a:p>
                      <a:r>
                        <a:rPr lang="en-US" dirty="0"/>
                        <a:t>2024-2025 PS Program</a:t>
                      </a:r>
                    </a:p>
                  </a:txBody>
                  <a:tcPr/>
                </a:tc>
                <a:tc>
                  <a:txBody>
                    <a:bodyPr/>
                    <a:lstStyle/>
                    <a:p>
                      <a:r>
                        <a:rPr lang="en-US" dirty="0"/>
                        <a:t>AYG expectation</a:t>
                      </a:r>
                    </a:p>
                  </a:txBody>
                  <a:tcPr/>
                </a:tc>
                <a:extLst>
                  <a:ext uri="{0D108BD9-81ED-4DB2-BD59-A6C34878D82A}">
                    <a16:rowId xmlns:a16="http://schemas.microsoft.com/office/drawing/2014/main" val="386539548"/>
                  </a:ext>
                </a:extLst>
              </a:tr>
              <a:tr h="370840">
                <a:tc>
                  <a:txBody>
                    <a:bodyPr/>
                    <a:lstStyle/>
                    <a:p>
                      <a:r>
                        <a:rPr lang="en-US" dirty="0"/>
                        <a:t>ASCENT</a:t>
                      </a:r>
                    </a:p>
                  </a:txBody>
                  <a:tcPr/>
                </a:tc>
                <a:tc>
                  <a:txBody>
                    <a:bodyPr/>
                    <a:lstStyle/>
                    <a:p>
                      <a:r>
                        <a:rPr lang="en-US" dirty="0"/>
                        <a:t>2024 (5</a:t>
                      </a:r>
                      <a:r>
                        <a:rPr lang="en-US" baseline="30000" dirty="0"/>
                        <a:t>th</a:t>
                      </a:r>
                      <a:r>
                        <a:rPr lang="en-US" dirty="0"/>
                        <a:t> year)</a:t>
                      </a:r>
                    </a:p>
                  </a:txBody>
                  <a:tcPr/>
                </a:tc>
                <a:extLst>
                  <a:ext uri="{0D108BD9-81ED-4DB2-BD59-A6C34878D82A}">
                    <a16:rowId xmlns:a16="http://schemas.microsoft.com/office/drawing/2014/main" val="2774167299"/>
                  </a:ext>
                </a:extLst>
              </a:tr>
              <a:tr h="370840">
                <a:tc>
                  <a:txBody>
                    <a:bodyPr/>
                    <a:lstStyle/>
                    <a:p>
                      <a:r>
                        <a:rPr lang="en-US" dirty="0"/>
                        <a:t>PTECH Years 5-6</a:t>
                      </a:r>
                    </a:p>
                  </a:txBody>
                  <a:tcPr/>
                </a:tc>
                <a:tc>
                  <a:txBody>
                    <a:bodyPr/>
                    <a:lstStyle/>
                    <a:p>
                      <a:r>
                        <a:rPr lang="en-US" dirty="0"/>
                        <a:t>2023 (6</a:t>
                      </a:r>
                      <a:r>
                        <a:rPr lang="en-US" baseline="30000" dirty="0"/>
                        <a:t>th</a:t>
                      </a:r>
                      <a:r>
                        <a:rPr lang="en-US" dirty="0"/>
                        <a:t> year) or </a:t>
                      </a:r>
                      <a:br>
                        <a:rPr lang="en-US" dirty="0"/>
                      </a:br>
                      <a:r>
                        <a:rPr lang="en-US" dirty="0"/>
                        <a:t>2024 (5</a:t>
                      </a:r>
                      <a:r>
                        <a:rPr lang="en-US" baseline="30000" dirty="0"/>
                        <a:t>th</a:t>
                      </a:r>
                      <a:r>
                        <a:rPr lang="en-US" dirty="0"/>
                        <a:t> year)</a:t>
                      </a:r>
                    </a:p>
                  </a:txBody>
                  <a:tcPr/>
                </a:tc>
                <a:extLst>
                  <a:ext uri="{0D108BD9-81ED-4DB2-BD59-A6C34878D82A}">
                    <a16:rowId xmlns:a16="http://schemas.microsoft.com/office/drawing/2014/main" val="2545237077"/>
                  </a:ext>
                </a:extLst>
              </a:tr>
              <a:tr h="370840">
                <a:tc>
                  <a:txBody>
                    <a:bodyPr/>
                    <a:lstStyle/>
                    <a:p>
                      <a:r>
                        <a:rPr lang="en-US" dirty="0"/>
                        <a:t>TREP</a:t>
                      </a:r>
                    </a:p>
                  </a:txBody>
                  <a:tcPr/>
                </a:tc>
                <a:tc>
                  <a:txBody>
                    <a:bodyPr/>
                    <a:lstStyle/>
                    <a:p>
                      <a:r>
                        <a:rPr lang="en-US" dirty="0"/>
                        <a:t>2023 (6</a:t>
                      </a:r>
                      <a:r>
                        <a:rPr lang="en-US" baseline="30000" dirty="0"/>
                        <a:t>th</a:t>
                      </a:r>
                      <a:r>
                        <a:rPr lang="en-US" dirty="0"/>
                        <a:t> year) or</a:t>
                      </a:r>
                    </a:p>
                    <a:p>
                      <a:r>
                        <a:rPr lang="en-US" dirty="0"/>
                        <a:t>2024 (5</a:t>
                      </a:r>
                      <a:r>
                        <a:rPr lang="en-US" baseline="30000" dirty="0"/>
                        <a:t>th</a:t>
                      </a:r>
                      <a:r>
                        <a:rPr lang="en-US" dirty="0"/>
                        <a:t> year)</a:t>
                      </a:r>
                    </a:p>
                  </a:txBody>
                  <a:tcPr/>
                </a:tc>
                <a:extLst>
                  <a:ext uri="{0D108BD9-81ED-4DB2-BD59-A6C34878D82A}">
                    <a16:rowId xmlns:a16="http://schemas.microsoft.com/office/drawing/2014/main" val="1096468842"/>
                  </a:ext>
                </a:extLst>
              </a:tr>
            </a:tbl>
          </a:graphicData>
        </a:graphic>
      </p:graphicFrame>
      <p:pic>
        <p:nvPicPr>
          <p:cNvPr id="34" name="Content Placeholder 33" descr="SASID Lookup: Anticipated Year of Graduation sample report showing column headers: SASID, Anticipated Year of Graduation, Starting District for Grad Cohort, Starting Year for Grad Cohort, Starting Grade for Grad Cohort, Number of Years into Grad Cohort, Last Reported School Year, Graduate Y/N, Graduating District, Graduating Year">
            <a:extLst>
              <a:ext uri="{FF2B5EF4-FFF2-40B4-BE49-F238E27FC236}">
                <a16:creationId xmlns:a16="http://schemas.microsoft.com/office/drawing/2014/main" id="{ADBA3C9D-C9F7-9EF9-4191-6843E049B552}"/>
              </a:ext>
            </a:extLst>
          </p:cNvPr>
          <p:cNvPicPr>
            <a:picLocks noGrp="1" noChangeAspect="1"/>
          </p:cNvPicPr>
          <p:nvPr>
            <p:ph sz="quarter" idx="16"/>
          </p:nvPr>
        </p:nvPicPr>
        <p:blipFill>
          <a:blip r:embed="rId3"/>
          <a:stretch>
            <a:fillRect/>
          </a:stretch>
        </p:blipFill>
        <p:spPr>
          <a:xfrm>
            <a:off x="6096000" y="223838"/>
            <a:ext cx="5715000" cy="2085000"/>
          </a:xfrm>
        </p:spPr>
      </p:pic>
      <p:sp>
        <p:nvSpPr>
          <p:cNvPr id="30" name="Content Placeholder 29">
            <a:extLst>
              <a:ext uri="{FF2B5EF4-FFF2-40B4-BE49-F238E27FC236}">
                <a16:creationId xmlns:a16="http://schemas.microsoft.com/office/drawing/2014/main" id="{79837A7B-CBE5-452A-D8F8-BB42DA69A842}"/>
              </a:ext>
            </a:extLst>
          </p:cNvPr>
          <p:cNvSpPr>
            <a:spLocks noGrp="1"/>
          </p:cNvSpPr>
          <p:nvPr>
            <p:ph sz="quarter" idx="17"/>
          </p:nvPr>
        </p:nvSpPr>
        <p:spPr>
          <a:xfrm>
            <a:off x="6096000" y="2500880"/>
            <a:ext cx="5715000" cy="2514600"/>
          </a:xfrm>
        </p:spPr>
        <p:txBody>
          <a:bodyPr>
            <a:normAutofit fontScale="92500" lnSpcReduction="20000"/>
          </a:bodyPr>
          <a:lstStyle/>
          <a:p>
            <a:r>
              <a:rPr lang="en-US" b="1" dirty="0"/>
              <a:t>Update: </a:t>
            </a:r>
            <a:r>
              <a:rPr lang="en-US" dirty="0"/>
              <a:t>Added fields</a:t>
            </a:r>
          </a:p>
          <a:p>
            <a:pPr lvl="1"/>
            <a:r>
              <a:rPr lang="en-US" dirty="0"/>
              <a:t>Graduate Y/N</a:t>
            </a:r>
          </a:p>
          <a:p>
            <a:pPr lvl="1"/>
            <a:r>
              <a:rPr lang="en-US" dirty="0"/>
              <a:t>Graduating District</a:t>
            </a:r>
          </a:p>
          <a:p>
            <a:pPr lvl="1"/>
            <a:r>
              <a:rPr lang="en-US" dirty="0"/>
              <a:t>Graduating Year</a:t>
            </a:r>
          </a:p>
          <a:p>
            <a:r>
              <a:rPr lang="en-US" b="1" dirty="0"/>
              <a:t>Update Reason: </a:t>
            </a:r>
            <a:r>
              <a:rPr lang="en-US" dirty="0"/>
              <a:t>Support transfer student coding for students participating in SPED 18-21 Transition Services</a:t>
            </a:r>
          </a:p>
          <a:p>
            <a:endParaRPr lang="en-US" dirty="0"/>
          </a:p>
          <a:p>
            <a:endParaRPr lang="en-US" dirty="0"/>
          </a:p>
        </p:txBody>
      </p:sp>
      <p:sp>
        <p:nvSpPr>
          <p:cNvPr id="43" name="Content Placeholder 5">
            <a:extLst>
              <a:ext uri="{FF2B5EF4-FFF2-40B4-BE49-F238E27FC236}">
                <a16:creationId xmlns:a16="http://schemas.microsoft.com/office/drawing/2014/main" id="{74C1F693-7D48-6760-21CA-BCE74C75068B}"/>
              </a:ext>
            </a:extLst>
          </p:cNvPr>
          <p:cNvSpPr>
            <a:spLocks noGrp="1"/>
          </p:cNvSpPr>
          <p:nvPr>
            <p:ph sz="quarter" idx="13"/>
          </p:nvPr>
        </p:nvSpPr>
        <p:spPr>
          <a:xfrm>
            <a:off x="228600" y="5916613"/>
            <a:ext cx="3559175" cy="279400"/>
          </a:xfrm>
        </p:spPr>
        <p:txBody>
          <a:bodyPr>
            <a:normAutofit fontScale="92500" lnSpcReduction="10000"/>
          </a:bodyPr>
          <a:lstStyle/>
          <a:p>
            <a:r>
              <a:rPr lang="en-US" dirty="0"/>
              <a:t>Student End of Year – Reagan Ward</a:t>
            </a:r>
          </a:p>
        </p:txBody>
      </p:sp>
      <p:sp>
        <p:nvSpPr>
          <p:cNvPr id="47" name="Content Placeholder 9">
            <a:extLst>
              <a:ext uri="{FF2B5EF4-FFF2-40B4-BE49-F238E27FC236}">
                <a16:creationId xmlns:a16="http://schemas.microsoft.com/office/drawing/2014/main" id="{4FAEB22C-93D6-4846-B4CB-786C53978F3C}"/>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7" name="Slide Number Placeholder 6">
            <a:extLst>
              <a:ext uri="{FF2B5EF4-FFF2-40B4-BE49-F238E27FC236}">
                <a16:creationId xmlns:a16="http://schemas.microsoft.com/office/drawing/2014/main" id="{111DC625-CFCC-FB3B-CE35-DB3DDF840590}"/>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1877804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t>Questions &amp; Answers:</a:t>
            </a:r>
            <a:br>
              <a:rPr lang="en-US"/>
            </a:br>
            <a:r>
              <a:rPr lang="en-US"/>
              <a:t>Student End of Year</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a:hlinkClick r:id="rId2"/>
              </a:rPr>
              <a:t>StudentEndOfYear@cde.state.co.us</a:t>
            </a:r>
            <a:endParaRPr lang="en-US"/>
          </a:p>
          <a:p>
            <a:r>
              <a:rPr lang="en-US"/>
              <a:t>720-484-9057</a:t>
            </a:r>
          </a:p>
          <a:p>
            <a:endParaRPr lang="en-US"/>
          </a:p>
          <a:p>
            <a:r>
              <a:rPr lang="en-US">
                <a:hlinkClick r:id="rId3"/>
              </a:rPr>
              <a:t>Student End of Year Website</a:t>
            </a:r>
            <a:endParaRPr lang="en-US"/>
          </a:p>
          <a:p>
            <a:r>
              <a:rPr lang="en-US">
                <a:hlinkClick r:id="rId4"/>
              </a:rPr>
              <a:t>Student Interchange Website</a:t>
            </a:r>
            <a:endParaRPr lang="en-US"/>
          </a:p>
          <a:p>
            <a:r>
              <a:rPr lang="en-US">
                <a:hlinkClick r:id="rId5"/>
              </a:rPr>
              <a:t>Graduation Guidelines Website</a:t>
            </a:r>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619942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48A9B3-BD76-B087-5BF3-157633758E45}"/>
              </a:ext>
            </a:extLst>
          </p:cNvPr>
          <p:cNvSpPr>
            <a:spLocks noGrp="1"/>
          </p:cNvSpPr>
          <p:nvPr>
            <p:ph type="ctrTitle"/>
          </p:nvPr>
        </p:nvSpPr>
        <p:spPr/>
        <p:txBody>
          <a:bodyPr/>
          <a:lstStyle/>
          <a:p>
            <a:r>
              <a:rPr lang="en-US"/>
              <a:t>Student Discipline</a:t>
            </a:r>
          </a:p>
        </p:txBody>
      </p:sp>
      <p:sp>
        <p:nvSpPr>
          <p:cNvPr id="6" name="Content Placeholder 5">
            <a:extLst>
              <a:ext uri="{FF2B5EF4-FFF2-40B4-BE49-F238E27FC236}">
                <a16:creationId xmlns:a16="http://schemas.microsoft.com/office/drawing/2014/main" id="{741B3020-9548-3A59-58A0-5595257DB4A1}"/>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DD0A69E4-AF10-CAB7-3EE4-174DBE94E5EF}"/>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3126198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A6E2-0E70-9266-F576-2897347CE6BD}"/>
              </a:ext>
            </a:extLst>
          </p:cNvPr>
          <p:cNvSpPr>
            <a:spLocks noGrp="1"/>
          </p:cNvSpPr>
          <p:nvPr>
            <p:ph type="title"/>
          </p:nvPr>
        </p:nvSpPr>
        <p:spPr>
          <a:xfrm>
            <a:off x="3391787" y="5893622"/>
            <a:ext cx="4869712" cy="898524"/>
          </a:xfrm>
        </p:spPr>
        <p:txBody>
          <a:bodyPr/>
          <a:lstStyle/>
          <a:p>
            <a:r>
              <a:rPr lang="en-US" dirty="0"/>
              <a:t>Snapshot Status as of 8/1   8AM</a:t>
            </a:r>
          </a:p>
        </p:txBody>
      </p:sp>
      <p:graphicFrame>
        <p:nvGraphicFramePr>
          <p:cNvPr id="9" name="Content Placeholder 8" descr="Pie chart to show how many districts do not have snapshot data, have snapshot data with errors and are error free.">
            <a:extLst>
              <a:ext uri="{FF2B5EF4-FFF2-40B4-BE49-F238E27FC236}">
                <a16:creationId xmlns:a16="http://schemas.microsoft.com/office/drawing/2014/main" id="{60663F2C-3380-740B-070F-A79FA5E11DA5}"/>
              </a:ext>
            </a:extLst>
          </p:cNvPr>
          <p:cNvGraphicFramePr>
            <a:graphicFrameLocks noGrp="1"/>
          </p:cNvGraphicFramePr>
          <p:nvPr>
            <p:ph idx="1"/>
            <p:extLst>
              <p:ext uri="{D42A27DB-BD31-4B8C-83A1-F6EECF244321}">
                <p14:modId xmlns:p14="http://schemas.microsoft.com/office/powerpoint/2010/main" val="1800690499"/>
              </p:ext>
            </p:extLst>
          </p:nvPr>
        </p:nvGraphicFramePr>
        <p:xfrm>
          <a:off x="228600" y="178312"/>
          <a:ext cx="11734800" cy="5599113"/>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E3933C86-A983-866B-5715-E6E0C9FD9678}"/>
              </a:ext>
            </a:extLst>
          </p:cNvPr>
          <p:cNvSpPr>
            <a:spLocks noGrp="1"/>
          </p:cNvSpPr>
          <p:nvPr>
            <p:ph sz="quarter" idx="13"/>
          </p:nvPr>
        </p:nvSpPr>
        <p:spPr/>
        <p:txBody>
          <a:bodyPr>
            <a:normAutofit fontScale="77500" lnSpcReduction="20000"/>
          </a:bodyPr>
          <a:lstStyle/>
          <a:p>
            <a:r>
              <a:rPr lang="en-US"/>
              <a:t>Student Discipline Snapshot lead – Dawna Gudka</a:t>
            </a:r>
          </a:p>
        </p:txBody>
      </p:sp>
      <p:sp>
        <p:nvSpPr>
          <p:cNvPr id="7" name="Content Placeholder 6">
            <a:extLst>
              <a:ext uri="{FF2B5EF4-FFF2-40B4-BE49-F238E27FC236}">
                <a16:creationId xmlns:a16="http://schemas.microsoft.com/office/drawing/2014/main" id="{11CB64A5-2DEA-0C6F-9B7C-444CD9A2D07B}"/>
              </a:ext>
            </a:extLst>
          </p:cNvPr>
          <p:cNvSpPr>
            <a:spLocks noGrp="1"/>
          </p:cNvSpPr>
          <p:nvPr>
            <p:ph sz="quarter" idx="14"/>
          </p:nvPr>
        </p:nvSpPr>
        <p:spPr/>
        <p:txBody>
          <a:bodyPr>
            <a:normAutofit fontScale="92500" lnSpcReduction="10000"/>
          </a:bodyPr>
          <a:lstStyle/>
          <a:p>
            <a:r>
              <a:rPr lang="en-US">
                <a:hlinkClick r:id="rId3"/>
              </a:rPr>
              <a:t>Student Discipline Snapshot</a:t>
            </a:r>
            <a:endParaRPr lang="en-US"/>
          </a:p>
        </p:txBody>
      </p:sp>
      <p:sp>
        <p:nvSpPr>
          <p:cNvPr id="4" name="Slide Number Placeholder 3">
            <a:extLst>
              <a:ext uri="{FF2B5EF4-FFF2-40B4-BE49-F238E27FC236}">
                <a16:creationId xmlns:a16="http://schemas.microsoft.com/office/drawing/2014/main" id="{38323E44-65BA-0731-E594-3D46F081FC8A}"/>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3" name="TextBox 2">
            <a:extLst>
              <a:ext uri="{FF2B5EF4-FFF2-40B4-BE49-F238E27FC236}">
                <a16:creationId xmlns:a16="http://schemas.microsoft.com/office/drawing/2014/main" id="{B046F55B-6A42-ADA9-874E-B0331A04E924}"/>
              </a:ext>
            </a:extLst>
          </p:cNvPr>
          <p:cNvSpPr txBox="1"/>
          <p:nvPr/>
        </p:nvSpPr>
        <p:spPr>
          <a:xfrm>
            <a:off x="4093535" y="3590461"/>
            <a:ext cx="1828800" cy="461665"/>
          </a:xfrm>
          <a:prstGeom prst="rect">
            <a:avLst/>
          </a:prstGeom>
          <a:noFill/>
        </p:spPr>
        <p:txBody>
          <a:bodyPr wrap="square" rtlCol="0">
            <a:spAutoFit/>
          </a:bodyPr>
          <a:lstStyle/>
          <a:p>
            <a:r>
              <a:rPr lang="en-US" sz="2400"/>
              <a:t>Submitted</a:t>
            </a:r>
          </a:p>
        </p:txBody>
      </p:sp>
      <p:pic>
        <p:nvPicPr>
          <p:cNvPr id="12" name="Picture 11">
            <a:extLst>
              <a:ext uri="{FF2B5EF4-FFF2-40B4-BE49-F238E27FC236}">
                <a16:creationId xmlns:a16="http://schemas.microsoft.com/office/drawing/2014/main" id="{E5A7B46B-A56A-F790-1ED6-AC2D31D766F1}"/>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199" t="5597" b="11055"/>
          <a:stretch/>
        </p:blipFill>
        <p:spPr>
          <a:xfrm>
            <a:off x="5922335" y="1790745"/>
            <a:ext cx="4630116" cy="3986680"/>
          </a:xfrm>
          <a:prstGeom prst="rect">
            <a:avLst/>
          </a:prstGeom>
          <a:effectLst>
            <a:softEdge rad="292100"/>
          </a:effectLst>
        </p:spPr>
      </p:pic>
    </p:spTree>
    <p:extLst>
      <p:ext uri="{BB962C8B-B14F-4D97-AF65-F5344CB8AC3E}">
        <p14:creationId xmlns:p14="http://schemas.microsoft.com/office/powerpoint/2010/main" val="1765433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9EFEE59-E129-976B-614D-D6B91A3080B9}"/>
              </a:ext>
            </a:extLst>
          </p:cNvPr>
          <p:cNvSpPr>
            <a:spLocks noGrp="1"/>
          </p:cNvSpPr>
          <p:nvPr>
            <p:ph type="title"/>
          </p:nvPr>
        </p:nvSpPr>
        <p:spPr>
          <a:xfrm>
            <a:off x="475462" y="215809"/>
            <a:ext cx="10614296" cy="898524"/>
          </a:xfrm>
        </p:spPr>
        <p:txBody>
          <a:bodyPr>
            <a:normAutofit/>
          </a:bodyPr>
          <a:lstStyle/>
          <a:p>
            <a:r>
              <a:rPr lang="en-US"/>
              <a:t>Student Discipline Snapshot Data Published Timeline</a:t>
            </a:r>
          </a:p>
        </p:txBody>
      </p:sp>
      <p:sp>
        <p:nvSpPr>
          <p:cNvPr id="3" name="Slide Number Placeholder 2">
            <a:extLst>
              <a:ext uri="{FF2B5EF4-FFF2-40B4-BE49-F238E27FC236}">
                <a16:creationId xmlns:a16="http://schemas.microsoft.com/office/drawing/2014/main" id="{9E936801-2838-36D0-7699-EE5C61C3F7A2}"/>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27" name="Content Placeholder 5">
            <a:extLst>
              <a:ext uri="{FF2B5EF4-FFF2-40B4-BE49-F238E27FC236}">
                <a16:creationId xmlns:a16="http://schemas.microsoft.com/office/drawing/2014/main" id="{E1DB1521-6ABC-A840-9449-352D4AA1CB18}"/>
              </a:ext>
            </a:extLst>
          </p:cNvPr>
          <p:cNvSpPr>
            <a:spLocks noGrp="1"/>
          </p:cNvSpPr>
          <p:nvPr>
            <p:ph sz="quarter" idx="13"/>
          </p:nvPr>
        </p:nvSpPr>
        <p:spPr>
          <a:xfrm>
            <a:off x="1366838" y="6356350"/>
            <a:ext cx="4483100" cy="361950"/>
          </a:xfrm>
        </p:spPr>
        <p:txBody>
          <a:bodyPr>
            <a:normAutofit/>
          </a:bodyPr>
          <a:lstStyle/>
          <a:p>
            <a:r>
              <a:rPr lang="en-US"/>
              <a:t>Student Discipline Snapshot-Dawna Gudka</a:t>
            </a:r>
          </a:p>
        </p:txBody>
      </p:sp>
      <p:sp>
        <p:nvSpPr>
          <p:cNvPr id="28" name="Content Placeholder 9">
            <a:extLst>
              <a:ext uri="{FF2B5EF4-FFF2-40B4-BE49-F238E27FC236}">
                <a16:creationId xmlns:a16="http://schemas.microsoft.com/office/drawing/2014/main" id="{EDCB9D10-64FA-65E4-F789-9C639188A1A4}"/>
              </a:ext>
            </a:extLst>
          </p:cNvPr>
          <p:cNvSpPr>
            <a:spLocks noGrp="1"/>
          </p:cNvSpPr>
          <p:nvPr>
            <p:ph sz="quarter" idx="14"/>
          </p:nvPr>
        </p:nvSpPr>
        <p:spPr>
          <a:xfrm>
            <a:off x="6053138" y="6356350"/>
            <a:ext cx="4392612" cy="361950"/>
          </a:xfrm>
        </p:spPr>
        <p:txBody>
          <a:bodyPr>
            <a:normAutofit/>
          </a:bodyPr>
          <a:lstStyle/>
          <a:p>
            <a:r>
              <a:rPr lang="en-US"/>
              <a:t>StudentDiscipline@cde.state.co.us</a:t>
            </a:r>
          </a:p>
        </p:txBody>
      </p:sp>
      <p:graphicFrame>
        <p:nvGraphicFramePr>
          <p:cNvPr id="2" name="Table Placeholder 10">
            <a:extLst>
              <a:ext uri="{FF2B5EF4-FFF2-40B4-BE49-F238E27FC236}">
                <a16:creationId xmlns:a16="http://schemas.microsoft.com/office/drawing/2014/main" id="{FE270F3E-8D11-414F-892B-B309EAC35111}"/>
              </a:ext>
            </a:extLst>
          </p:cNvPr>
          <p:cNvGraphicFramePr>
            <a:graphicFrameLocks/>
          </p:cNvGraphicFramePr>
          <p:nvPr>
            <p:extLst>
              <p:ext uri="{D42A27DB-BD31-4B8C-83A1-F6EECF244321}">
                <p14:modId xmlns:p14="http://schemas.microsoft.com/office/powerpoint/2010/main" val="3355900811"/>
              </p:ext>
            </p:extLst>
          </p:nvPr>
        </p:nvGraphicFramePr>
        <p:xfrm>
          <a:off x="152400" y="1289523"/>
          <a:ext cx="11887200" cy="3212692"/>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407786">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236457">
                <a:tc>
                  <a:txBody>
                    <a:bodyPr/>
                    <a:lstStyle/>
                    <a:p>
                      <a:pPr marL="0" marR="0">
                        <a:lnSpc>
                          <a:spcPct val="107000"/>
                        </a:lnSpc>
                        <a:spcBef>
                          <a:spcPts val="0"/>
                        </a:spcBef>
                        <a:spcAft>
                          <a:spcPts val="0"/>
                        </a:spcAft>
                        <a:tabLst>
                          <a:tab pos="2028825" algn="l"/>
                        </a:tabLst>
                      </a:pP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7/31/2024</a:t>
                      </a:r>
                    </a:p>
                  </a:txBody>
                  <a:tcPr marL="68580" marR="68580" marT="0" marB="0">
                    <a:solidFill>
                      <a:srgbClr val="FEB0B0"/>
                    </a:solidFill>
                  </a:tcPr>
                </a:tc>
                <a:tc>
                  <a:txBody>
                    <a:bodyPr/>
                    <a:lstStyle/>
                    <a:p>
                      <a:pPr marL="0" marR="0">
                        <a:lnSpc>
                          <a:spcPct val="107000"/>
                        </a:lnSpc>
                        <a:spcBef>
                          <a:spcPts val="0"/>
                        </a:spcBef>
                        <a:spcAft>
                          <a:spcPts val="0"/>
                        </a:spcAft>
                        <a:tabLst>
                          <a:tab pos="2028825" algn="l"/>
                        </a:tabLst>
                      </a:pPr>
                      <a:r>
                        <a:rPr lang="en-US" sz="1400" b="1">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State Deadline</a:t>
                      </a:r>
                    </a:p>
                  </a:txBody>
                  <a:tcPr marL="68580" marR="68580" marT="0" marB="0">
                    <a:solidFill>
                      <a:srgbClr val="FEB0B0"/>
                    </a:solidFill>
                  </a:tcPr>
                </a:tc>
                <a:tc>
                  <a:txBody>
                    <a:bodyPr/>
                    <a:lstStyle/>
                    <a:p>
                      <a:pPr marL="0" marR="0" lvl="0" indent="0" algn="l">
                        <a:lnSpc>
                          <a:spcPct val="107000"/>
                        </a:lnSpc>
                        <a:spcBef>
                          <a:spcPts val="0"/>
                        </a:spcBef>
                        <a:spcAft>
                          <a:spcPts val="0"/>
                        </a:spcAft>
                        <a:buFont typeface="Symbol" panose="05050102010706020507" pitchFamily="18" charset="2"/>
                        <a:buNone/>
                        <a:tabLst>
                          <a:tab pos="2028825" algn="l"/>
                        </a:tabLst>
                      </a:pPr>
                      <a:r>
                        <a:rPr lang="en-US" sz="1400" b="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Collection Deadline</a:t>
                      </a:r>
                    </a:p>
                  </a:txBody>
                  <a:tcPr marL="68580" marR="68580" marT="0" marB="0">
                    <a:solidFill>
                      <a:srgbClr val="FEB0B0"/>
                    </a:solidFill>
                  </a:tcPr>
                </a:tc>
                <a:extLst>
                  <a:ext uri="{0D108BD9-81ED-4DB2-BD59-A6C34878D82A}">
                    <a16:rowId xmlns:a16="http://schemas.microsoft.com/office/drawing/2014/main" val="4079459938"/>
                  </a:ext>
                </a:extLst>
              </a:tr>
              <a:tr h="447927">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8/9/2024</a:t>
                      </a:r>
                    </a:p>
                  </a:txBody>
                  <a:tcPr marL="68580" marR="68580" marT="0" marB="0">
                    <a:solidFill>
                      <a:srgbClr val="FEB0B0"/>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State Deadline</a:t>
                      </a:r>
                    </a:p>
                  </a:txBody>
                  <a:tcPr marL="68580" marR="68580" marT="0" marB="0">
                    <a:solidFill>
                      <a:srgbClr val="FEB0B0"/>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Signature page due</a:t>
                      </a:r>
                    </a:p>
                  </a:txBody>
                  <a:tcPr marL="68580" marR="68580" marT="0" marB="0">
                    <a:solidFill>
                      <a:srgbClr val="FEB0B0"/>
                    </a:solidFill>
                  </a:tcPr>
                </a:tc>
                <a:extLst>
                  <a:ext uri="{0D108BD9-81ED-4DB2-BD59-A6C34878D82A}">
                    <a16:rowId xmlns:a16="http://schemas.microsoft.com/office/drawing/2014/main" val="2694509121"/>
                  </a:ext>
                </a:extLst>
              </a:tr>
              <a:tr h="139309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8/20/2024</a:t>
                      </a:r>
                    </a:p>
                  </a:txBody>
                  <a:tcPr marL="68580" marR="68580" marT="0" marB="0"/>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Embargoed Data </a:t>
                      </a:r>
                    </a:p>
                  </a:txBody>
                  <a:tcPr marL="68580" marR="68580" marT="0" marB="0"/>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Embargoed Data Released to LEA’s</a:t>
                      </a:r>
                    </a:p>
                    <a:p>
                      <a:pPr marL="0" marR="0">
                        <a:lnSpc>
                          <a:spcPct val="107000"/>
                        </a:lnSpc>
                        <a:spcBef>
                          <a:spcPts val="0"/>
                        </a:spcBef>
                        <a:spcAft>
                          <a:spcPts val="0"/>
                        </a:spcAft>
                        <a:tabLst>
                          <a:tab pos="2028825" algn="l"/>
                        </a:tabLst>
                      </a:pPr>
                      <a:r>
                        <a:rPr lang="en-US" sz="1400">
                          <a:effectLst/>
                          <a:highlight>
                            <a:srgbClr val="FFFF00"/>
                          </a:highlight>
                          <a:latin typeface="Trebuchet MS" panose="020B0603020202020204" pitchFamily="34" charset="0"/>
                          <a:ea typeface="Calibri" panose="020F0502020204030204" pitchFamily="34" charset="0"/>
                          <a:cs typeface="Times New Roman" panose="02020603050405020304" pitchFamily="18" charset="0"/>
                        </a:rPr>
                        <a:t>What this means:  Data Respondents will get the published reports via email.  This data can not be shared out until it has been published on our website.</a:t>
                      </a:r>
                    </a:p>
                  </a:txBody>
                  <a:tcPr marL="68580" marR="68580" marT="0" marB="0"/>
                </a:tc>
                <a:extLst>
                  <a:ext uri="{0D108BD9-81ED-4DB2-BD59-A6C34878D82A}">
                    <a16:rowId xmlns:a16="http://schemas.microsoft.com/office/drawing/2014/main" val="2170781251"/>
                  </a:ext>
                </a:extLst>
              </a:tr>
              <a:tr h="490971">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8/23/2024</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Data Release</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Published on CDE website</a:t>
                      </a:r>
                    </a:p>
                  </a:txBody>
                  <a:tcPr marL="68580" marR="68580" marT="0" marB="0">
                    <a:solidFill>
                      <a:srgbClr val="FFFFCC"/>
                    </a:solidFill>
                  </a:tcPr>
                </a:tc>
                <a:extLst>
                  <a:ext uri="{0D108BD9-81ED-4DB2-BD59-A6C34878D82A}">
                    <a16:rowId xmlns:a16="http://schemas.microsoft.com/office/drawing/2014/main" val="3459992380"/>
                  </a:ext>
                </a:extLst>
              </a:tr>
              <a:tr h="23645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9/3/2024</a:t>
                      </a:r>
                    </a:p>
                  </a:txBody>
                  <a:tcPr marL="68580" marR="68580" marT="0" marB="0">
                    <a:lnB w="57150" cap="flat" cmpd="sng" algn="ctr">
                      <a:solidFill>
                        <a:schemeClr val="tx1"/>
                      </a:solidFill>
                      <a:prstDash val="solid"/>
                      <a:round/>
                      <a:headEnd type="none" w="med" len="med"/>
                      <a:tailEnd type="none" w="med" len="med"/>
                    </a:lnB>
                    <a:solidFill>
                      <a:srgbClr val="FEB0B0"/>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Data Release</a:t>
                      </a:r>
                    </a:p>
                  </a:txBody>
                  <a:tcPr marL="68580" marR="68580" marT="0" marB="0">
                    <a:lnB w="57150" cap="flat" cmpd="sng" algn="ctr">
                      <a:solidFill>
                        <a:schemeClr val="tx1"/>
                      </a:solidFill>
                      <a:prstDash val="solid"/>
                      <a:round/>
                      <a:headEnd type="none" w="med" len="med"/>
                      <a:tailEnd type="none" w="med" len="med"/>
                    </a:lnB>
                    <a:solidFill>
                      <a:srgbClr val="FEB0B0"/>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Data Profile Reports will be Published</a:t>
                      </a:r>
                    </a:p>
                  </a:txBody>
                  <a:tcPr marL="68580" marR="68580" marT="0" marB="0">
                    <a:lnB w="57150" cap="flat" cmpd="sng" algn="ctr">
                      <a:solidFill>
                        <a:schemeClr val="tx1"/>
                      </a:solidFill>
                      <a:prstDash val="solid"/>
                      <a:round/>
                      <a:headEnd type="none" w="med" len="med"/>
                      <a:tailEnd type="none" w="med" len="med"/>
                    </a:lnB>
                    <a:solidFill>
                      <a:srgbClr val="FEB0B0"/>
                    </a:solidFill>
                  </a:tcPr>
                </a:tc>
                <a:extLst>
                  <a:ext uri="{0D108BD9-81ED-4DB2-BD59-A6C34878D82A}">
                    <a16:rowId xmlns:a16="http://schemas.microsoft.com/office/drawing/2014/main" val="3600827321"/>
                  </a:ext>
                </a:extLst>
              </a:tr>
            </a:tbl>
          </a:graphicData>
        </a:graphic>
      </p:graphicFrame>
    </p:spTree>
    <p:extLst>
      <p:ext uri="{BB962C8B-B14F-4D97-AF65-F5344CB8AC3E}">
        <p14:creationId xmlns:p14="http://schemas.microsoft.com/office/powerpoint/2010/main" val="2968826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9EFEE59-E129-976B-614D-D6B91A3080B9}"/>
              </a:ext>
            </a:extLst>
          </p:cNvPr>
          <p:cNvSpPr>
            <a:spLocks noGrp="1"/>
          </p:cNvSpPr>
          <p:nvPr>
            <p:ph type="title"/>
          </p:nvPr>
        </p:nvSpPr>
        <p:spPr>
          <a:xfrm>
            <a:off x="475462" y="215809"/>
            <a:ext cx="10614296" cy="898524"/>
          </a:xfrm>
        </p:spPr>
        <p:txBody>
          <a:bodyPr>
            <a:normAutofit/>
          </a:bodyPr>
          <a:lstStyle/>
          <a:p>
            <a:r>
              <a:rPr lang="en-US"/>
              <a:t>Student Discipline Snapshot Verification forms must be emailed to:</a:t>
            </a:r>
            <a:br>
              <a:rPr lang="en-US"/>
            </a:br>
            <a:r>
              <a:rPr lang="en-US"/>
              <a:t>Student Discipline@cde.state.co.us</a:t>
            </a:r>
          </a:p>
        </p:txBody>
      </p:sp>
      <p:pic>
        <p:nvPicPr>
          <p:cNvPr id="4" name="Picture 3" descr="Submit to CDE and download signature page">
            <a:extLst>
              <a:ext uri="{FF2B5EF4-FFF2-40B4-BE49-F238E27FC236}">
                <a16:creationId xmlns:a16="http://schemas.microsoft.com/office/drawing/2014/main" id="{F83B6FAF-4E3C-ECB2-F0DB-1F3468E28BEB}"/>
              </a:ext>
            </a:extLst>
          </p:cNvPr>
          <p:cNvPicPr>
            <a:picLocks noChangeAspect="1"/>
          </p:cNvPicPr>
          <p:nvPr/>
        </p:nvPicPr>
        <p:blipFill>
          <a:blip r:embed="rId2"/>
          <a:stretch>
            <a:fillRect/>
          </a:stretch>
        </p:blipFill>
        <p:spPr>
          <a:xfrm>
            <a:off x="226713" y="2365990"/>
            <a:ext cx="11652849" cy="2921150"/>
          </a:xfrm>
          <a:prstGeom prst="rect">
            <a:avLst/>
          </a:prstGeom>
        </p:spPr>
      </p:pic>
      <p:sp>
        <p:nvSpPr>
          <p:cNvPr id="3" name="Slide Number Placeholder 2">
            <a:extLst>
              <a:ext uri="{FF2B5EF4-FFF2-40B4-BE49-F238E27FC236}">
                <a16:creationId xmlns:a16="http://schemas.microsoft.com/office/drawing/2014/main" id="{9E936801-2838-36D0-7699-EE5C61C3F7A2}"/>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27" name="Content Placeholder 5">
            <a:extLst>
              <a:ext uri="{FF2B5EF4-FFF2-40B4-BE49-F238E27FC236}">
                <a16:creationId xmlns:a16="http://schemas.microsoft.com/office/drawing/2014/main" id="{E1DB1521-6ABC-A840-9449-352D4AA1CB18}"/>
              </a:ext>
            </a:extLst>
          </p:cNvPr>
          <p:cNvSpPr>
            <a:spLocks noGrp="1"/>
          </p:cNvSpPr>
          <p:nvPr>
            <p:ph sz="quarter" idx="13"/>
          </p:nvPr>
        </p:nvSpPr>
        <p:spPr>
          <a:xfrm>
            <a:off x="1366838" y="6356350"/>
            <a:ext cx="4483100" cy="361950"/>
          </a:xfrm>
        </p:spPr>
        <p:txBody>
          <a:bodyPr>
            <a:normAutofit/>
          </a:bodyPr>
          <a:lstStyle/>
          <a:p>
            <a:r>
              <a:rPr lang="en-US"/>
              <a:t>Student Discipline Snapshot-Dawna Gudka</a:t>
            </a:r>
          </a:p>
        </p:txBody>
      </p:sp>
      <p:sp>
        <p:nvSpPr>
          <p:cNvPr id="28" name="Content Placeholder 9">
            <a:extLst>
              <a:ext uri="{FF2B5EF4-FFF2-40B4-BE49-F238E27FC236}">
                <a16:creationId xmlns:a16="http://schemas.microsoft.com/office/drawing/2014/main" id="{EDCB9D10-64FA-65E4-F789-9C639188A1A4}"/>
              </a:ext>
            </a:extLst>
          </p:cNvPr>
          <p:cNvSpPr>
            <a:spLocks noGrp="1"/>
          </p:cNvSpPr>
          <p:nvPr>
            <p:ph sz="quarter" idx="14"/>
          </p:nvPr>
        </p:nvSpPr>
        <p:spPr>
          <a:xfrm>
            <a:off x="6053138" y="6356350"/>
            <a:ext cx="4392612" cy="361950"/>
          </a:xfrm>
        </p:spPr>
        <p:txBody>
          <a:bodyPr>
            <a:normAutofit/>
          </a:bodyPr>
          <a:lstStyle/>
          <a:p>
            <a:r>
              <a:rPr lang="en-US"/>
              <a:t>StudentDiscipline@cde.state.co.us</a:t>
            </a:r>
          </a:p>
        </p:txBody>
      </p:sp>
    </p:spTree>
    <p:extLst>
      <p:ext uri="{BB962C8B-B14F-4D97-AF65-F5344CB8AC3E}">
        <p14:creationId xmlns:p14="http://schemas.microsoft.com/office/powerpoint/2010/main" val="1218041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t>Questions &amp; Answers:</a:t>
            </a:r>
            <a:br>
              <a:rPr lang="en-US"/>
            </a:br>
            <a:r>
              <a:rPr lang="en-US"/>
              <a:t>Student Discipline Snapshot</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a:hlinkClick r:id="rId2"/>
              </a:rPr>
              <a:t>Discipline Interchange website</a:t>
            </a:r>
            <a:endParaRPr lang="en-US"/>
          </a:p>
          <a:p>
            <a:r>
              <a:rPr lang="en-US">
                <a:hlinkClick r:id="rId3"/>
              </a:rPr>
              <a:t>Student Discipline Training recording</a:t>
            </a:r>
            <a:endParaRPr lang="en-US"/>
          </a:p>
          <a:p>
            <a:r>
              <a:rPr lang="en-US">
                <a:hlinkClick r:id="rId4"/>
              </a:rPr>
              <a:t>Student Discipline Snapshot website</a:t>
            </a:r>
            <a:endParaRPr lang="en-US"/>
          </a:p>
          <a:p>
            <a:r>
              <a:rPr lang="en-US"/>
              <a:t>Dawna Gudka</a:t>
            </a:r>
          </a:p>
          <a:p>
            <a:r>
              <a:rPr lang="en-US"/>
              <a:t>(303) 598-7901</a:t>
            </a:r>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2823243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School Auditing Office Updates</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373896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A7C5-866B-0668-F980-DD563EFAA6F1}"/>
              </a:ext>
            </a:extLst>
          </p:cNvPr>
          <p:cNvSpPr>
            <a:spLocks noGrp="1"/>
          </p:cNvSpPr>
          <p:nvPr>
            <p:ph type="title"/>
          </p:nvPr>
        </p:nvSpPr>
        <p:spPr/>
        <p:txBody>
          <a:bodyPr/>
          <a:lstStyle/>
          <a:p>
            <a:r>
              <a:rPr lang="en-US">
                <a:latin typeface="Museo Slab 500"/>
              </a:rPr>
              <a:t>Student October Count Day 2024</a:t>
            </a:r>
            <a:endParaRPr lang="en-US"/>
          </a:p>
        </p:txBody>
      </p:sp>
      <p:pic>
        <p:nvPicPr>
          <p:cNvPr id="3" name="Content Placeholder 2" descr="The 2024 pupil enrollment count date will be Tuesday, October 1, 2024. The 11-day count period includes the following (based on the district's adopted calendar): the 5 student contact days before the pupil enrollment count date, the pupil enrollment count date and the 5 student contact days following the pupil enrollment count date. Districts can request an alternative count date or 11 day count period for an individual school if needed. If a student is present in at least one class before the count date but is absent on the count date they may still be eligible for funding if they return within 30 days of the count date. In 2024, that day is October 31.">
            <a:extLst>
              <a:ext uri="{FF2B5EF4-FFF2-40B4-BE49-F238E27FC236}">
                <a16:creationId xmlns:a16="http://schemas.microsoft.com/office/drawing/2014/main" id="{9157BE92-C961-6855-055A-F84C1D30DE7E}"/>
              </a:ext>
            </a:extLst>
          </p:cNvPr>
          <p:cNvPicPr>
            <a:picLocks noGrp="1" noChangeAspect="1"/>
          </p:cNvPicPr>
          <p:nvPr>
            <p:ph idx="1"/>
          </p:nvPr>
        </p:nvPicPr>
        <p:blipFill>
          <a:blip r:embed="rId2"/>
          <a:stretch>
            <a:fillRect/>
          </a:stretch>
        </p:blipFill>
        <p:spPr>
          <a:xfrm>
            <a:off x="1003203" y="1505634"/>
            <a:ext cx="10107439"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254DF5A9-19E8-5AA9-2F3F-CEA3BD7831CC}"/>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5" name="Content Placeholder 4">
            <a:extLst>
              <a:ext uri="{FF2B5EF4-FFF2-40B4-BE49-F238E27FC236}">
                <a16:creationId xmlns:a16="http://schemas.microsoft.com/office/drawing/2014/main" id="{6B5DB5EE-4DF5-B20A-6910-C97D066AD95B}"/>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9" name="Content Placeholder 5">
            <a:extLst>
              <a:ext uri="{FF2B5EF4-FFF2-40B4-BE49-F238E27FC236}">
                <a16:creationId xmlns:a16="http://schemas.microsoft.com/office/drawing/2014/main" id="{287F34C0-E77A-539A-5866-1FAA96618978}"/>
              </a:ext>
            </a:extLst>
          </p:cNvPr>
          <p:cNvSpPr>
            <a:spLocks noGrp="1"/>
          </p:cNvSpPr>
          <p:nvPr>
            <p:ph sz="quarter" idx="14"/>
          </p:nvPr>
        </p:nvSpPr>
        <p:spPr>
          <a:xfrm>
            <a:off x="6162550" y="6356350"/>
            <a:ext cx="4393506" cy="362338"/>
          </a:xfrm>
        </p:spPr>
        <p:txBody>
          <a:bodyPr vert="horz" lIns="91440" tIns="45720" rIns="91440" bIns="45720" rtlCol="0" anchor="t">
            <a:normAutofit/>
          </a:bodyPr>
          <a:lstStyle/>
          <a:p>
            <a:r>
              <a:rPr lang="en-US">
                <a:latin typeface="Trebuchet MS"/>
                <a:hlinkClick r:id="rId3"/>
              </a:rPr>
              <a:t>Audit@cde.state.co.us</a:t>
            </a:r>
            <a:endParaRPr lang="en-US"/>
          </a:p>
          <a:p>
            <a:endParaRPr lang="en-US"/>
          </a:p>
        </p:txBody>
      </p:sp>
    </p:spTree>
    <p:extLst>
      <p:ext uri="{BB962C8B-B14F-4D97-AF65-F5344CB8AC3E}">
        <p14:creationId xmlns:p14="http://schemas.microsoft.com/office/powerpoint/2010/main" val="1982214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708CD-1588-D5BA-DA3D-99C6A0FAE69F}"/>
              </a:ext>
            </a:extLst>
          </p:cNvPr>
          <p:cNvSpPr>
            <a:spLocks noGrp="1"/>
          </p:cNvSpPr>
          <p:nvPr>
            <p:ph type="title"/>
          </p:nvPr>
        </p:nvSpPr>
        <p:spPr/>
        <p:txBody>
          <a:bodyPr/>
          <a:lstStyle/>
          <a:p>
            <a:r>
              <a:rPr lang="en-US">
                <a:latin typeface="Museo Slab 500"/>
              </a:rPr>
              <a:t>New:  Annual Audit Review Process (Required)</a:t>
            </a:r>
            <a:endParaRPr lang="en-US"/>
          </a:p>
        </p:txBody>
      </p:sp>
      <p:sp>
        <p:nvSpPr>
          <p:cNvPr id="3" name="Content Placeholder 2">
            <a:extLst>
              <a:ext uri="{FF2B5EF4-FFF2-40B4-BE49-F238E27FC236}">
                <a16:creationId xmlns:a16="http://schemas.microsoft.com/office/drawing/2014/main" id="{93573015-CF73-726B-7712-E0BFC6E78E3F}"/>
              </a:ext>
            </a:extLst>
          </p:cNvPr>
          <p:cNvSpPr>
            <a:spLocks noGrp="1"/>
          </p:cNvSpPr>
          <p:nvPr>
            <p:ph idx="1"/>
          </p:nvPr>
        </p:nvSpPr>
        <p:spPr/>
        <p:txBody>
          <a:bodyPr vert="horz" lIns="0" tIns="0" rIns="0" bIns="0" rtlCol="0" anchor="t">
            <a:normAutofit fontScale="92500" lnSpcReduction="10000"/>
          </a:bodyPr>
          <a:lstStyle/>
          <a:p>
            <a:pPr marL="0" indent="0">
              <a:buNone/>
            </a:pPr>
            <a:r>
              <a:rPr lang="en-US">
                <a:latin typeface="Trebuchet MS"/>
              </a:rPr>
              <a:t>Beginning with the 2024 Student October Count data collection, the School Auditing Office is changing its approach to the required compliance audits.</a:t>
            </a:r>
            <a:endParaRPr lang="en-US"/>
          </a:p>
          <a:p>
            <a:pPr>
              <a:buFont typeface="Arial"/>
              <a:buChar char="•"/>
            </a:pPr>
            <a:r>
              <a:rPr lang="en-US" sz="2000">
                <a:latin typeface="Trebuchet MS"/>
                <a:hlinkClick r:id="rId2"/>
              </a:rPr>
              <a:t>Annual Audit Review Process</a:t>
            </a:r>
            <a:r>
              <a:rPr lang="en-US" sz="2000">
                <a:latin typeface="Trebuchet MS"/>
              </a:rPr>
              <a:t> (Overview- PDF)</a:t>
            </a:r>
          </a:p>
          <a:p>
            <a:pPr lvl="1">
              <a:buFont typeface="Courier New"/>
              <a:buChar char="o"/>
            </a:pPr>
            <a:r>
              <a:rPr lang="en-US" sz="1800">
                <a:latin typeface="Trebuchet MS"/>
                <a:hlinkClick r:id="rId3"/>
              </a:rPr>
              <a:t>Pupil Count Audit Questionnaire</a:t>
            </a:r>
            <a:endParaRPr lang="en-US" sz="1800">
              <a:latin typeface="Trebuchet MS"/>
            </a:endParaRPr>
          </a:p>
          <a:p>
            <a:pPr lvl="1">
              <a:buFont typeface="Courier New"/>
              <a:buChar char="o"/>
            </a:pPr>
            <a:r>
              <a:rPr lang="en-US" sz="1800">
                <a:latin typeface="Trebuchet MS"/>
                <a:hlinkClick r:id="rId4"/>
              </a:rPr>
              <a:t>At-Risk Count Audit Questionnaire</a:t>
            </a:r>
            <a:endParaRPr lang="en-US" sz="1800">
              <a:latin typeface="Trebuchet MS"/>
            </a:endParaRPr>
          </a:p>
          <a:p>
            <a:pPr lvl="1">
              <a:buFont typeface="Courier New"/>
              <a:buChar char="o"/>
            </a:pPr>
            <a:r>
              <a:rPr lang="en-US" sz="1800">
                <a:latin typeface="Trebuchet MS"/>
                <a:hlinkClick r:id="rId5"/>
              </a:rPr>
              <a:t>English Language Learner (ELL) Count Questionnaire</a:t>
            </a:r>
          </a:p>
          <a:p>
            <a:pPr>
              <a:buFont typeface="Arial"/>
              <a:buChar char="•"/>
            </a:pPr>
            <a:r>
              <a:rPr lang="en-US" sz="2000">
                <a:latin typeface="Trebuchet MS"/>
                <a:hlinkClick r:id="rId6"/>
              </a:rPr>
              <a:t>Audit District Contact Form</a:t>
            </a:r>
            <a:endParaRPr lang="en-US" sz="2000"/>
          </a:p>
          <a:p>
            <a:pPr marL="0" indent="0">
              <a:buNone/>
            </a:pPr>
            <a:endParaRPr lang="en-US">
              <a:latin typeface="Trebuchet MS"/>
            </a:endParaRPr>
          </a:p>
          <a:p>
            <a:pPr marL="0" indent="0">
              <a:buNone/>
            </a:pPr>
            <a:r>
              <a:rPr lang="en-US">
                <a:latin typeface="Trebuchet MS"/>
              </a:rPr>
              <a:t>Initial audit documentation upload (as described on each questionnaire) will be due by </a:t>
            </a:r>
            <a:r>
              <a:rPr lang="en-US" b="1">
                <a:latin typeface="Trebuchet MS"/>
              </a:rPr>
              <a:t>December 11, 2024</a:t>
            </a:r>
            <a:r>
              <a:rPr lang="en-US">
                <a:latin typeface="Trebuchet MS"/>
              </a:rPr>
              <a:t>.</a:t>
            </a:r>
          </a:p>
          <a:p>
            <a:pPr marL="0" indent="0">
              <a:buNone/>
            </a:pPr>
            <a:endParaRPr lang="en-US">
              <a:latin typeface="Trebuchet MS"/>
            </a:endParaRPr>
          </a:p>
          <a:p>
            <a:pPr marL="0" indent="0">
              <a:buNone/>
            </a:pPr>
            <a:r>
              <a:rPr lang="en-US">
                <a:latin typeface="Trebuchet MS"/>
              </a:rPr>
              <a:t>A training on the new process was held on 7/23/24.  Visit the School Auditing Office's </a:t>
            </a:r>
            <a:r>
              <a:rPr lang="en-US">
                <a:latin typeface="Trebuchet MS"/>
                <a:hlinkClick r:id="rId7"/>
              </a:rPr>
              <a:t>Training and Office Hours</a:t>
            </a:r>
            <a:r>
              <a:rPr lang="en-US">
                <a:latin typeface="Trebuchet MS"/>
              </a:rPr>
              <a:t> website to access the recording.</a:t>
            </a:r>
            <a:endParaRPr lang="en-US"/>
          </a:p>
          <a:p>
            <a:pPr marL="0" indent="0">
              <a:buNone/>
            </a:pPr>
            <a:endParaRPr lang="en-US"/>
          </a:p>
          <a:p>
            <a:pPr marL="0" indent="0">
              <a:buNone/>
            </a:pPr>
            <a:endParaRPr lang="en-US"/>
          </a:p>
          <a:p>
            <a:endParaRPr lang="en-US" sz="2000"/>
          </a:p>
        </p:txBody>
      </p:sp>
      <p:sp>
        <p:nvSpPr>
          <p:cNvPr id="4" name="Slide Number Placeholder 3">
            <a:extLst>
              <a:ext uri="{FF2B5EF4-FFF2-40B4-BE49-F238E27FC236}">
                <a16:creationId xmlns:a16="http://schemas.microsoft.com/office/drawing/2014/main" id="{C972FD5D-D41A-FA29-898C-4D4E58BC3696}"/>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5" name="Content Placeholder 4">
            <a:extLst>
              <a:ext uri="{FF2B5EF4-FFF2-40B4-BE49-F238E27FC236}">
                <a16:creationId xmlns:a16="http://schemas.microsoft.com/office/drawing/2014/main" id="{2C00DE5B-0D27-7AD6-DD44-8F4887DC5C33}"/>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9090EB08-9EC1-4803-ACB4-7D96F5468026}"/>
              </a:ext>
            </a:extLst>
          </p:cNvPr>
          <p:cNvSpPr>
            <a:spLocks noGrp="1"/>
          </p:cNvSpPr>
          <p:nvPr>
            <p:ph sz="quarter" idx="14"/>
          </p:nvPr>
        </p:nvSpPr>
        <p:spPr/>
        <p:txBody>
          <a:bodyPr vert="horz" lIns="91440" tIns="45720" rIns="91440" bIns="45720" rtlCol="0" anchor="t">
            <a:normAutofit/>
          </a:bodyPr>
          <a:lstStyle/>
          <a:p>
            <a:r>
              <a:rPr lang="en-US">
                <a:latin typeface="Trebuchet MS"/>
                <a:hlinkClick r:id="rId8"/>
              </a:rPr>
              <a:t>Audit@cde.state.co.us</a:t>
            </a:r>
            <a:endParaRPr lang="en-US">
              <a:latin typeface="Trebuchet MS"/>
            </a:endParaRPr>
          </a:p>
          <a:p>
            <a:endParaRPr lang="en-US"/>
          </a:p>
        </p:txBody>
      </p:sp>
    </p:spTree>
    <p:extLst>
      <p:ext uri="{BB962C8B-B14F-4D97-AF65-F5344CB8AC3E}">
        <p14:creationId xmlns:p14="http://schemas.microsoft.com/office/powerpoint/2010/main" val="2135472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19B2-3C56-CFC9-5633-A23A05EB92AD}"/>
              </a:ext>
            </a:extLst>
          </p:cNvPr>
          <p:cNvSpPr>
            <a:spLocks noGrp="1"/>
          </p:cNvSpPr>
          <p:nvPr>
            <p:ph type="title"/>
          </p:nvPr>
        </p:nvSpPr>
        <p:spPr/>
        <p:txBody>
          <a:bodyPr/>
          <a:lstStyle/>
          <a:p>
            <a:r>
              <a:rPr lang="en-US">
                <a:latin typeface="Museo Slab 500"/>
              </a:rPr>
              <a:t>Training and Office Hours</a:t>
            </a:r>
            <a:endParaRPr lang="en-US"/>
          </a:p>
        </p:txBody>
      </p:sp>
      <p:sp>
        <p:nvSpPr>
          <p:cNvPr id="3" name="Content Placeholder 2">
            <a:extLst>
              <a:ext uri="{FF2B5EF4-FFF2-40B4-BE49-F238E27FC236}">
                <a16:creationId xmlns:a16="http://schemas.microsoft.com/office/drawing/2014/main" id="{C0512FC2-261A-6790-E9CC-D752F6C04657}"/>
              </a:ext>
            </a:extLst>
          </p:cNvPr>
          <p:cNvSpPr>
            <a:spLocks noGrp="1"/>
          </p:cNvSpPr>
          <p:nvPr>
            <p:ph idx="1"/>
          </p:nvPr>
        </p:nvSpPr>
        <p:spPr/>
        <p:txBody>
          <a:bodyPr vert="horz" lIns="0" tIns="0" rIns="0" bIns="0" rtlCol="0" anchor="t">
            <a:normAutofit/>
          </a:bodyPr>
          <a:lstStyle/>
          <a:p>
            <a:pPr marL="0" indent="0">
              <a:buNone/>
            </a:pPr>
            <a:r>
              <a:rPr lang="en-US" b="1">
                <a:latin typeface="Trebuchet MS"/>
              </a:rPr>
              <a:t>Upcoming Trainings</a:t>
            </a:r>
            <a:r>
              <a:rPr lang="en-US">
                <a:latin typeface="Trebuchet MS"/>
              </a:rPr>
              <a:t>:</a:t>
            </a:r>
          </a:p>
          <a:p>
            <a:r>
              <a:rPr lang="en-US" sz="2100">
                <a:solidFill>
                  <a:srgbClr val="FF0000"/>
                </a:solidFill>
                <a:latin typeface="Trebuchet MS"/>
              </a:rPr>
              <a:t>Student October: Intro to the Audit Resource Guide (2 hrs.) August 1, 2024 (1PM)</a:t>
            </a:r>
            <a:endParaRPr lang="en-US" sz="2000">
              <a:solidFill>
                <a:srgbClr val="333333"/>
              </a:solidFill>
              <a:latin typeface="Trebuchet MS"/>
            </a:endParaRPr>
          </a:p>
          <a:p>
            <a:r>
              <a:rPr lang="en-US" sz="2000">
                <a:solidFill>
                  <a:srgbClr val="333333"/>
                </a:solidFill>
                <a:latin typeface="Trebuchet MS"/>
              </a:rPr>
              <a:t>At-Risk Count Audit Overview August 8, 2024 (1PM)</a:t>
            </a:r>
            <a:endParaRPr lang="en-US" sz="2000"/>
          </a:p>
          <a:p>
            <a:r>
              <a:rPr lang="en-US" sz="2000">
                <a:solidFill>
                  <a:srgbClr val="333333"/>
                </a:solidFill>
                <a:latin typeface="Trebuchet MS"/>
              </a:rPr>
              <a:t>Transportation CDE-40 Overview FY23/24 August 15, 2024 (10AM)</a:t>
            </a:r>
            <a:endParaRPr lang="en-US" sz="2000"/>
          </a:p>
          <a:p>
            <a:r>
              <a:rPr lang="en-US" sz="2000">
                <a:solidFill>
                  <a:srgbClr val="333333"/>
                </a:solidFill>
                <a:latin typeface="Trebuchet MS"/>
              </a:rPr>
              <a:t>English Language Learner Count Audit Overview September 17, 2024 (10AM)</a:t>
            </a:r>
            <a:endParaRPr lang="en-US" sz="2000"/>
          </a:p>
          <a:p>
            <a:r>
              <a:rPr lang="en-US" sz="2000">
                <a:solidFill>
                  <a:srgbClr val="333333"/>
                </a:solidFill>
                <a:latin typeface="Trebuchet MS"/>
              </a:rPr>
              <a:t>Duplicate Count Office Hours November 5, 2024 (10AM)</a:t>
            </a:r>
            <a:endParaRPr lang="en-US" sz="2000"/>
          </a:p>
          <a:p>
            <a:pPr marL="0" indent="0">
              <a:buNone/>
            </a:pPr>
            <a:endParaRPr lang="en-US">
              <a:latin typeface="Trebuchet MS"/>
            </a:endParaRPr>
          </a:p>
          <a:p>
            <a:pPr marL="0" indent="0">
              <a:buNone/>
            </a:pPr>
            <a:r>
              <a:rPr lang="en-US" sz="1800">
                <a:latin typeface="Trebuchet MS"/>
              </a:rPr>
              <a:t>School Auditing Office's </a:t>
            </a:r>
            <a:r>
              <a:rPr lang="en-US" sz="1800">
                <a:latin typeface="Trebuchet MS"/>
                <a:hlinkClick r:id="rId2"/>
              </a:rPr>
              <a:t>Training and Office Hours</a:t>
            </a:r>
            <a:r>
              <a:rPr lang="en-US" sz="1800">
                <a:latin typeface="Trebuchet MS"/>
              </a:rPr>
              <a:t> website</a:t>
            </a:r>
          </a:p>
        </p:txBody>
      </p:sp>
      <p:sp>
        <p:nvSpPr>
          <p:cNvPr id="4" name="Slide Number Placeholder 3">
            <a:extLst>
              <a:ext uri="{FF2B5EF4-FFF2-40B4-BE49-F238E27FC236}">
                <a16:creationId xmlns:a16="http://schemas.microsoft.com/office/drawing/2014/main" id="{38454E75-FB4C-5F6E-9401-52387F5D7C74}"/>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5" name="Content Placeholder 4">
            <a:extLst>
              <a:ext uri="{FF2B5EF4-FFF2-40B4-BE49-F238E27FC236}">
                <a16:creationId xmlns:a16="http://schemas.microsoft.com/office/drawing/2014/main" id="{28D674DA-E010-0C09-632D-2454AFF0D468}"/>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84787FAE-4432-05A1-C385-C9BB47E8B98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Audit@cde.state.co.us</a:t>
            </a:r>
            <a:endParaRPr lang="en-US">
              <a:latin typeface="Trebuchet MS"/>
            </a:endParaRPr>
          </a:p>
          <a:p>
            <a:endParaRPr lang="en-US">
              <a:latin typeface="Trebuchet MS"/>
            </a:endParaRPr>
          </a:p>
        </p:txBody>
      </p:sp>
    </p:spTree>
    <p:extLst>
      <p:ext uri="{BB962C8B-B14F-4D97-AF65-F5344CB8AC3E}">
        <p14:creationId xmlns:p14="http://schemas.microsoft.com/office/powerpoint/2010/main" val="1185884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B5A7-EB7B-9E6A-823A-03ECC1C10003}"/>
              </a:ext>
            </a:extLst>
          </p:cNvPr>
          <p:cNvSpPr>
            <a:spLocks noGrp="1"/>
          </p:cNvSpPr>
          <p:nvPr>
            <p:ph type="title"/>
          </p:nvPr>
        </p:nvSpPr>
        <p:spPr/>
        <p:txBody>
          <a:bodyPr/>
          <a:lstStyle/>
          <a:p>
            <a:r>
              <a:rPr lang="en-US">
                <a:latin typeface="Museo Slab 500"/>
              </a:rPr>
              <a:t>Audit Resource Guides</a:t>
            </a:r>
            <a:endParaRPr lang="en-US"/>
          </a:p>
        </p:txBody>
      </p:sp>
      <p:sp>
        <p:nvSpPr>
          <p:cNvPr id="3" name="Content Placeholder 2">
            <a:extLst>
              <a:ext uri="{FF2B5EF4-FFF2-40B4-BE49-F238E27FC236}">
                <a16:creationId xmlns:a16="http://schemas.microsoft.com/office/drawing/2014/main" id="{9B1F9E56-90E3-5C65-E23D-348DC7C9B3CB}"/>
              </a:ext>
            </a:extLst>
          </p:cNvPr>
          <p:cNvSpPr>
            <a:spLocks noGrp="1"/>
          </p:cNvSpPr>
          <p:nvPr>
            <p:ph idx="1"/>
          </p:nvPr>
        </p:nvSpPr>
        <p:spPr/>
        <p:txBody>
          <a:bodyPr vert="horz" lIns="0" tIns="0" rIns="0" bIns="0" rtlCol="0" anchor="t">
            <a:normAutofit/>
          </a:bodyPr>
          <a:lstStyle/>
          <a:p>
            <a:pPr marL="0" indent="0">
              <a:buNone/>
            </a:pPr>
            <a:r>
              <a:rPr lang="en-US">
                <a:latin typeface="Trebuchet MS"/>
              </a:rPr>
              <a:t>These guides contain the funding and audit documentation requirements that districts and BOCES may be required to provide during the Annual Audit Review or subsequent expanded audits.</a:t>
            </a:r>
          </a:p>
          <a:p>
            <a:endParaRPr lang="en-US">
              <a:latin typeface="Trebuchet MS"/>
            </a:endParaRPr>
          </a:p>
          <a:p>
            <a:r>
              <a:rPr lang="en-US">
                <a:latin typeface="Trebuchet MS"/>
                <a:hlinkClick r:id="rId2"/>
              </a:rPr>
              <a:t>Student October (Pupil) Count Audit Resource Guide</a:t>
            </a:r>
            <a:endParaRPr lang="en-US"/>
          </a:p>
          <a:p>
            <a:r>
              <a:rPr lang="en-US">
                <a:latin typeface="Trebuchet MS"/>
                <a:hlinkClick r:id="rId3"/>
              </a:rPr>
              <a:t>At-Risk Count Audit Resource Guide</a:t>
            </a:r>
          </a:p>
          <a:p>
            <a:r>
              <a:rPr lang="en-US">
                <a:latin typeface="Trebuchet MS"/>
              </a:rPr>
              <a:t>English Language Learner (ELL) Audit Resource Guide</a:t>
            </a:r>
          </a:p>
          <a:p>
            <a:pPr lvl="1">
              <a:buFont typeface="Courier New" panose="020B0604020202020204" pitchFamily="34" charset="0"/>
              <a:buChar char="o"/>
            </a:pPr>
            <a:r>
              <a:rPr lang="en-US">
                <a:latin typeface="Trebuchet MS"/>
              </a:rPr>
              <a:t>Will be posted on August 2, 2024 on the </a:t>
            </a:r>
            <a:r>
              <a:rPr lang="en-US">
                <a:latin typeface="Trebuchet MS"/>
                <a:hlinkClick r:id="rId4"/>
              </a:rPr>
              <a:t>ELL Count</a:t>
            </a:r>
            <a:r>
              <a:rPr lang="en-US">
                <a:latin typeface="Trebuchet MS"/>
              </a:rPr>
              <a:t> website</a:t>
            </a:r>
          </a:p>
        </p:txBody>
      </p:sp>
      <p:sp>
        <p:nvSpPr>
          <p:cNvPr id="4" name="Slide Number Placeholder 3">
            <a:extLst>
              <a:ext uri="{FF2B5EF4-FFF2-40B4-BE49-F238E27FC236}">
                <a16:creationId xmlns:a16="http://schemas.microsoft.com/office/drawing/2014/main" id="{A0BE1614-F7BA-1DBD-5209-0855EDEF5008}"/>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5" name="Content Placeholder 4">
            <a:extLst>
              <a:ext uri="{FF2B5EF4-FFF2-40B4-BE49-F238E27FC236}">
                <a16:creationId xmlns:a16="http://schemas.microsoft.com/office/drawing/2014/main" id="{5F870C50-2293-3BEB-21D4-F99C67FF625F}"/>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Office </a:t>
            </a:r>
            <a:endParaRPr lang="en-US"/>
          </a:p>
        </p:txBody>
      </p:sp>
      <p:sp>
        <p:nvSpPr>
          <p:cNvPr id="6" name="Content Placeholder 5">
            <a:extLst>
              <a:ext uri="{FF2B5EF4-FFF2-40B4-BE49-F238E27FC236}">
                <a16:creationId xmlns:a16="http://schemas.microsoft.com/office/drawing/2014/main" id="{83E8FFCB-83D7-9E13-3C36-AF890C88538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5"/>
              </a:rPr>
              <a:t>Audit@cde.state.co.us</a:t>
            </a:r>
            <a:endParaRPr lang="en-US">
              <a:latin typeface="Trebuchet MS"/>
            </a:endParaRPr>
          </a:p>
          <a:p>
            <a:endParaRPr lang="en-US">
              <a:latin typeface="Trebuchet MS"/>
            </a:endParaRPr>
          </a:p>
        </p:txBody>
      </p:sp>
    </p:spTree>
    <p:extLst>
      <p:ext uri="{BB962C8B-B14F-4D97-AF65-F5344CB8AC3E}">
        <p14:creationId xmlns:p14="http://schemas.microsoft.com/office/powerpoint/2010/main" val="632710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r>
              <a:rPr lang="en-US">
                <a:latin typeface="Museo Slab 500"/>
              </a:rPr>
              <a:t>School Auditing Office</a:t>
            </a: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Audit</a:t>
            </a:r>
            <a:r>
              <a:rPr lang="en-US">
                <a:latin typeface="Museo Slab 500"/>
                <a:hlinkClick r:id="rId3"/>
              </a:rPr>
              <a:t>@cde.state.co.us</a:t>
            </a:r>
            <a:endParaRPr lang="en-US"/>
          </a:p>
          <a:p>
            <a:endParaRPr lang="en-US"/>
          </a:p>
          <a:p>
            <a:r>
              <a:rPr lang="en-US">
                <a:latin typeface="Museo Slab 500"/>
                <a:hlinkClick r:id="rId4"/>
              </a:rPr>
              <a:t>Pupil Count Website</a:t>
            </a:r>
            <a:endParaRPr lang="en-US"/>
          </a:p>
          <a:p>
            <a:r>
              <a:rPr lang="en-US">
                <a:latin typeface="Museo Slab 500"/>
                <a:hlinkClick r:id="rId5"/>
              </a:rPr>
              <a:t>At-Risk Count Website</a:t>
            </a:r>
            <a:endParaRPr lang="en-US"/>
          </a:p>
          <a:p>
            <a:r>
              <a:rPr lang="en-US">
                <a:latin typeface="Museo Slab 500"/>
                <a:hlinkClick r:id="rId6"/>
              </a:rPr>
              <a:t>English Language Learner Count Website</a:t>
            </a:r>
            <a:endParaRPr lang="en-US">
              <a:latin typeface="Museo Slab 500"/>
            </a:endParaRPr>
          </a:p>
          <a:p>
            <a:r>
              <a:rPr lang="en-US">
                <a:latin typeface="Museo Slab 500"/>
                <a:hlinkClick r:id="rId7"/>
              </a:rPr>
              <a:t>Training and Office Hours Website</a:t>
            </a:r>
            <a:endParaRPr lang="en-US">
              <a:latin typeface="Museo Slab 500"/>
            </a:endParaRPr>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3119728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At-Risk Interchange</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1925961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a:latin typeface="Trebuchet MS"/>
              </a:rPr>
              <a:t>Beginning with the 2024/2025 school year, there is a new Data Pipeline  At-Risk Interchange.</a:t>
            </a:r>
          </a:p>
          <a:p>
            <a:r>
              <a:rPr lang="en-US" sz="2000">
                <a:latin typeface="Trebuchet MS"/>
              </a:rPr>
              <a:t>The purpose of the </a:t>
            </a:r>
            <a:r>
              <a:rPr lang="en-US" sz="2000">
                <a:latin typeface="Trebuchet MS"/>
                <a:hlinkClick r:id="rId2"/>
              </a:rPr>
              <a:t>At-Risk Interchange</a:t>
            </a:r>
            <a:r>
              <a:rPr lang="en-US" sz="2000">
                <a:latin typeface="Trebuchet MS"/>
              </a:rPr>
              <a:t> is to obtain student level census block information needed to implement the new at-risk measure as described in HB22-1202 with data collection to begin with the 2024-2025 school year as provided for under SB24-188.</a:t>
            </a:r>
          </a:p>
          <a:p>
            <a:r>
              <a:rPr lang="en-US" sz="200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sz="2000">
                <a:latin typeface="Trebuchet MS"/>
              </a:rPr>
              <a:t>This interchange opened on July 15, 2024 and closes November 8, 2024.  It will only be open during the Student October Count Collection.</a:t>
            </a:r>
            <a:endParaRPr lang="en-US" sz="2000"/>
          </a:p>
          <a:p>
            <a:pPr lvl="1">
              <a:buFont typeface="Courier New" panose="020B0604020202020204" pitchFamily="34" charset="0"/>
              <a:buChar char="o"/>
            </a:pPr>
            <a:r>
              <a:rPr lang="en-US" sz="1600">
                <a:latin typeface="Trebuchet MS"/>
                <a:hlinkClick r:id="rId3"/>
              </a:rPr>
              <a:t>Instructions for Using the Census Geocoder Tool</a:t>
            </a:r>
            <a:r>
              <a:rPr lang="en-US" sz="1600">
                <a:latin typeface="Trebuchet MS"/>
              </a:rPr>
              <a:t> (PDF)- Posted 7/15/24</a:t>
            </a:r>
            <a:endParaRPr lang="en-US" sz="1600"/>
          </a:p>
          <a:p>
            <a:pPr lvl="1">
              <a:buFont typeface="Courier New" panose="020B0604020202020204" pitchFamily="34" charset="0"/>
              <a:buChar char="o"/>
            </a:pPr>
            <a:r>
              <a:rPr lang="en-US" sz="1600">
                <a:latin typeface="Trebuchet MS"/>
                <a:hlinkClick r:id="rId4"/>
              </a:rPr>
              <a:t>Valid Census Block Data Combinations</a:t>
            </a:r>
            <a:r>
              <a:rPr lang="en-US" sz="1600">
                <a:latin typeface="Trebuchet MS"/>
              </a:rPr>
              <a:t> (Excel)- Posted 7/15/24</a:t>
            </a:r>
            <a:endParaRPr lang="en-US" sz="1600"/>
          </a:p>
          <a:p>
            <a:pPr marL="0" indent="0">
              <a:buNone/>
            </a:pPr>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36</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5"/>
              </a:rPr>
              <a:t>ARMeasure@cde.state.co.us</a:t>
            </a:r>
            <a:endParaRPr lang="en-US">
              <a:solidFill>
                <a:srgbClr val="595959"/>
              </a:solidFill>
            </a:endParaRPr>
          </a:p>
          <a:p>
            <a:endParaRPr lang="en-US">
              <a:solidFill>
                <a:srgbClr val="000000"/>
              </a:solidFill>
            </a:endParaRPr>
          </a:p>
        </p:txBody>
      </p:sp>
    </p:spTree>
    <p:extLst>
      <p:ext uri="{BB962C8B-B14F-4D97-AF65-F5344CB8AC3E}">
        <p14:creationId xmlns:p14="http://schemas.microsoft.com/office/powerpoint/2010/main" val="1039979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Identity Management Role</a:t>
            </a:r>
            <a:endParaRPr lang="en-US"/>
          </a:p>
        </p:txBody>
      </p:sp>
      <p:sp>
        <p:nvSpPr>
          <p:cNvPr id="11" name="Rectangle: Rounded Corners 10">
            <a:extLst>
              <a:ext uri="{FF2B5EF4-FFF2-40B4-BE49-F238E27FC236}">
                <a16:creationId xmlns:a16="http://schemas.microsoft.com/office/drawing/2014/main" id="{D5637CD5-8685-C6A3-6B62-AF8E25E03AC3}"/>
              </a:ext>
            </a:extLst>
          </p:cNvPr>
          <p:cNvSpPr/>
          <p:nvPr/>
        </p:nvSpPr>
        <p:spPr>
          <a:xfrm>
            <a:off x="180802" y="1382053"/>
            <a:ext cx="2784763" cy="301504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US"/>
              <a:t>Don’t have access?</a:t>
            </a:r>
          </a:p>
          <a:p>
            <a:pPr algn="ctr"/>
            <a:endParaRPr lang="en-US"/>
          </a:p>
          <a:p>
            <a:pPr algn="ctr"/>
            <a:r>
              <a:rPr lang="en-US"/>
              <a:t>Talk to your District’s Local Access Manager (LAM)!</a:t>
            </a:r>
          </a:p>
          <a:p>
            <a:pPr algn="ctr"/>
            <a:endParaRPr lang="en-US"/>
          </a:p>
          <a:p>
            <a:pPr algn="ctr"/>
            <a:r>
              <a:rPr lang="en-US" b="1"/>
              <a:t>Note: To receive communication about the at-risk interchange, you must have this role!</a:t>
            </a:r>
            <a:endParaRPr lang="en-US" b="1">
              <a:cs typeface="Calibri"/>
            </a:endParaRPr>
          </a:p>
        </p:txBody>
      </p:sp>
      <p:pic>
        <p:nvPicPr>
          <p:cNvPr id="9" name="Content Placeholder 8" descr="IDM Webpage Screen">
            <a:hlinkClick r:id="rId2"/>
            <a:extLst>
              <a:ext uri="{FF2B5EF4-FFF2-40B4-BE49-F238E27FC236}">
                <a16:creationId xmlns:a16="http://schemas.microsoft.com/office/drawing/2014/main" id="{FEBB3A4C-7BCC-0ED3-7D1D-87DD0182A42D}"/>
              </a:ext>
            </a:extLst>
          </p:cNvPr>
          <p:cNvPicPr>
            <a:picLocks noGrp="1" noChangeAspect="1"/>
          </p:cNvPicPr>
          <p:nvPr>
            <p:ph idx="1"/>
          </p:nvPr>
        </p:nvPicPr>
        <p:blipFill>
          <a:blip r:embed="rId3"/>
          <a:stretch>
            <a:fillRect/>
          </a:stretch>
        </p:blipFill>
        <p:spPr>
          <a:xfrm>
            <a:off x="3452853" y="2182553"/>
            <a:ext cx="7315200" cy="1781175"/>
          </a:xfrm>
          <a:prstGeom prst="rect">
            <a:avLst/>
          </a:prstGeom>
        </p:spPr>
      </p:pic>
      <p:graphicFrame>
        <p:nvGraphicFramePr>
          <p:cNvPr id="10" name="Content Placeholder 7">
            <a:extLst>
              <a:ext uri="{FF2B5EF4-FFF2-40B4-BE49-F238E27FC236}">
                <a16:creationId xmlns:a16="http://schemas.microsoft.com/office/drawing/2014/main" id="{A57F5493-6DF7-F26A-D312-3F4C2F9CB974}"/>
              </a:ext>
            </a:extLst>
          </p:cNvPr>
          <p:cNvGraphicFramePr>
            <a:graphicFrameLocks/>
          </p:cNvGraphicFramePr>
          <p:nvPr>
            <p:extLst>
              <p:ext uri="{D42A27DB-BD31-4B8C-83A1-F6EECF244321}">
                <p14:modId xmlns:p14="http://schemas.microsoft.com/office/powerpoint/2010/main" val="50411633"/>
              </p:ext>
            </p:extLst>
          </p:nvPr>
        </p:nvGraphicFramePr>
        <p:xfrm>
          <a:off x="1810449" y="4675447"/>
          <a:ext cx="8571101" cy="1401021"/>
        </p:xfrm>
        <a:graphic>
          <a:graphicData uri="http://schemas.openxmlformats.org/drawingml/2006/table">
            <a:tbl>
              <a:tblPr firstRow="1" bandRow="1">
                <a:tableStyleId>{EB344D84-9AFB-497E-A393-DC336BA19D2E}</a:tableStyleId>
              </a:tblPr>
              <a:tblGrid>
                <a:gridCol w="1275181">
                  <a:extLst>
                    <a:ext uri="{9D8B030D-6E8A-4147-A177-3AD203B41FA5}">
                      <a16:colId xmlns:a16="http://schemas.microsoft.com/office/drawing/2014/main" val="20000"/>
                    </a:ext>
                  </a:extLst>
                </a:gridCol>
                <a:gridCol w="2246544">
                  <a:extLst>
                    <a:ext uri="{9D8B030D-6E8A-4147-A177-3AD203B41FA5}">
                      <a16:colId xmlns:a16="http://schemas.microsoft.com/office/drawing/2014/main" val="20001"/>
                    </a:ext>
                  </a:extLst>
                </a:gridCol>
                <a:gridCol w="1604675">
                  <a:extLst>
                    <a:ext uri="{9D8B030D-6E8A-4147-A177-3AD203B41FA5}">
                      <a16:colId xmlns:a16="http://schemas.microsoft.com/office/drawing/2014/main" val="20002"/>
                    </a:ext>
                  </a:extLst>
                </a:gridCol>
                <a:gridCol w="3444701">
                  <a:extLst>
                    <a:ext uri="{9D8B030D-6E8A-4147-A177-3AD203B41FA5}">
                      <a16:colId xmlns:a16="http://schemas.microsoft.com/office/drawing/2014/main" val="20003"/>
                    </a:ext>
                  </a:extLst>
                </a:gridCol>
              </a:tblGrid>
              <a:tr h="326643">
                <a:tc>
                  <a:txBody>
                    <a:bodyPr/>
                    <a:lstStyle/>
                    <a:p>
                      <a:r>
                        <a:rPr lang="en-US">
                          <a:solidFill>
                            <a:schemeClr val="tx1"/>
                          </a:solidFill>
                        </a:rPr>
                        <a:t>Application</a:t>
                      </a:r>
                    </a:p>
                  </a:txBody>
                  <a:tcPr/>
                </a:tc>
                <a:tc>
                  <a:txBody>
                    <a:bodyPr/>
                    <a:lstStyle/>
                    <a:p>
                      <a:r>
                        <a:rPr lang="en-US">
                          <a:solidFill>
                            <a:schemeClr val="tx1"/>
                          </a:solidFill>
                        </a:rPr>
                        <a:t>Collection</a:t>
                      </a:r>
                    </a:p>
                  </a:txBody>
                  <a:tcPr/>
                </a:tc>
                <a:tc>
                  <a:txBody>
                    <a:bodyPr/>
                    <a:lstStyle/>
                    <a:p>
                      <a:r>
                        <a:rPr lang="en-US">
                          <a:solidFill>
                            <a:schemeClr val="tx1"/>
                          </a:solidFill>
                        </a:rPr>
                        <a:t>Role</a:t>
                      </a:r>
                    </a:p>
                  </a:txBody>
                  <a:tcPr/>
                </a:tc>
                <a:tc>
                  <a:txBody>
                    <a:bodyPr/>
                    <a:lstStyle/>
                    <a:p>
                      <a:r>
                        <a:rPr lang="en-US">
                          <a:solidFill>
                            <a:schemeClr val="tx1"/>
                          </a:solidFill>
                        </a:rPr>
                        <a:t>Access Level</a:t>
                      </a:r>
                    </a:p>
                  </a:txBody>
                  <a:tcPr/>
                </a:tc>
                <a:extLst>
                  <a:ext uri="{0D108BD9-81ED-4DB2-BD59-A6C34878D82A}">
                    <a16:rowId xmlns:a16="http://schemas.microsoft.com/office/drawing/2014/main" val="10000"/>
                  </a:ext>
                </a:extLst>
              </a:tr>
              <a:tr h="708618">
                <a:tc>
                  <a:txBody>
                    <a:bodyPr/>
                    <a:lstStyle/>
                    <a:p>
                      <a:r>
                        <a:rPr lang="en-US" sz="1400"/>
                        <a:t>Pipeline</a:t>
                      </a:r>
                    </a:p>
                  </a:txBody>
                  <a:tcPr/>
                </a:tc>
                <a:tc>
                  <a:txBody>
                    <a:bodyPr/>
                    <a:lstStyle/>
                    <a:p>
                      <a:r>
                        <a:rPr lang="en-US" sz="1400"/>
                        <a:t>At Risk Measure (ARM)</a:t>
                      </a:r>
                    </a:p>
                  </a:txBody>
                  <a:tcPr/>
                </a:tc>
                <a:tc>
                  <a:txBody>
                    <a:bodyPr/>
                    <a:lstStyle/>
                    <a:p>
                      <a:r>
                        <a:rPr lang="en-US" sz="1400" b="1"/>
                        <a:t>LEA User</a:t>
                      </a:r>
                    </a:p>
                  </a:txBody>
                  <a:tcPr/>
                </a:tc>
                <a:tc>
                  <a:txBody>
                    <a:bodyPr/>
                    <a:lstStyle/>
                    <a:p>
                      <a:r>
                        <a:rPr lang="en-US" sz="1400"/>
                        <a:t>Upload</a:t>
                      </a:r>
                      <a:r>
                        <a:rPr lang="en-US" sz="1400" baseline="0"/>
                        <a:t> and Edit Records for the At-Risk Measure File</a:t>
                      </a:r>
                      <a:endParaRPr lang="en-US" sz="1400"/>
                    </a:p>
                  </a:txBody>
                  <a:tcPr/>
                </a:tc>
                <a:extLst>
                  <a:ext uri="{0D108BD9-81ED-4DB2-BD59-A6C34878D82A}">
                    <a16:rowId xmlns:a16="http://schemas.microsoft.com/office/drawing/2014/main" val="10001"/>
                  </a:ext>
                </a:extLst>
              </a:tr>
              <a:tr h="326643">
                <a:tc>
                  <a:txBody>
                    <a:bodyPr/>
                    <a:lstStyle/>
                    <a:p>
                      <a:r>
                        <a:rPr lang="en-US" sz="1400"/>
                        <a:t>Pipeline</a:t>
                      </a:r>
                    </a:p>
                  </a:txBody>
                  <a:tcPr/>
                </a:tc>
                <a:tc>
                  <a:txBody>
                    <a:bodyPr/>
                    <a:lstStyle/>
                    <a:p>
                      <a:r>
                        <a:rPr lang="en-US" sz="1400"/>
                        <a:t>At-Risk Measure (ARM)</a:t>
                      </a:r>
                    </a:p>
                  </a:txBody>
                  <a:tcPr/>
                </a:tc>
                <a:tc>
                  <a:txBody>
                    <a:bodyPr/>
                    <a:lstStyle/>
                    <a:p>
                      <a:r>
                        <a:rPr lang="en-US" sz="1400"/>
                        <a:t>LEA Viewer</a:t>
                      </a:r>
                    </a:p>
                  </a:txBody>
                  <a:tcPr/>
                </a:tc>
                <a:tc>
                  <a:txBody>
                    <a:bodyPr/>
                    <a:lstStyle/>
                    <a:p>
                      <a:r>
                        <a:rPr lang="en-US" sz="1400"/>
                        <a:t>View</a:t>
                      </a:r>
                      <a:r>
                        <a:rPr lang="en-US" sz="1400" baseline="0"/>
                        <a:t> Cognos reports – cannot edit data</a:t>
                      </a:r>
                      <a:endParaRPr lang="en-US" sz="1400"/>
                    </a:p>
                  </a:txBody>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4"/>
              </a:rPr>
              <a:t>ARMeasure@cde.state.co.us</a:t>
            </a:r>
            <a:endParaRPr lang="en-US">
              <a:solidFill>
                <a:srgbClr val="000000"/>
              </a:solidFill>
              <a:latin typeface="Trebuchet MS"/>
            </a:endParaRPr>
          </a:p>
          <a:p>
            <a:endParaRPr lang="en-US">
              <a:solidFill>
                <a:srgbClr val="000000"/>
              </a:solidFill>
            </a:endParaRPr>
          </a:p>
        </p:txBody>
      </p:sp>
    </p:spTree>
    <p:extLst>
      <p:ext uri="{BB962C8B-B14F-4D97-AF65-F5344CB8AC3E}">
        <p14:creationId xmlns:p14="http://schemas.microsoft.com/office/powerpoint/2010/main" val="2023168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Syncplicity Folders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rPr>
              <a:t>Starting the week of July 29th, ARMeasure will begin sharing Syncplicity folders with ARMeasure users and viewers.</a:t>
            </a:r>
          </a:p>
          <a:p>
            <a:r>
              <a:rPr lang="en-US">
                <a:latin typeface="Trebuchet MS"/>
              </a:rPr>
              <a:t>The folder naming convention will be:</a:t>
            </a:r>
          </a:p>
          <a:p>
            <a:pPr lvl="1">
              <a:buFont typeface="Courier New" panose="020B0604020202020204" pitchFamily="34" charset="0"/>
              <a:buChar char="o"/>
            </a:pPr>
            <a:r>
              <a:rPr lang="en-US">
                <a:latin typeface="Trebuchet MS"/>
              </a:rPr>
              <a:t>District Code_ District Name_ ARM Interchange File</a:t>
            </a:r>
          </a:p>
          <a:p>
            <a:pPr lvl="1">
              <a:buFont typeface="Courier New" panose="020B0604020202020204" pitchFamily="34" charset="0"/>
              <a:buChar char="o"/>
            </a:pPr>
            <a:endParaRPr lang="en-US" sz="1600">
              <a:latin typeface="Trebuchet MS"/>
            </a:endParaRPr>
          </a:p>
          <a:p>
            <a:r>
              <a:rPr lang="en-US">
                <a:latin typeface="Trebuchet MS"/>
              </a:rPr>
              <a:t>These folders will be available as a way to share files containing PII between the district or BOCES and CDE when requesting assistance with the At-Risk Interchange or Census Geocoding tool.</a:t>
            </a:r>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2421796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a:t>
            </a:r>
            <a:br>
              <a:rPr lang="en-US">
                <a:latin typeface="Museo Slab 500"/>
              </a:rPr>
            </a:br>
            <a:r>
              <a:rPr lang="en-US"/>
              <a:t>Trainings</a:t>
            </a:r>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a:latin typeface="Trebuchet MS"/>
              </a:rPr>
              <a:t>Scheduled Trainings:</a:t>
            </a:r>
            <a:endParaRPr lang="en-US"/>
          </a:p>
          <a:p>
            <a:pPr lvl="1">
              <a:buFont typeface="Courier New,monospace" panose="020B0604020202020204" pitchFamily="34" charset="0"/>
              <a:buChar char="o"/>
            </a:pPr>
            <a:r>
              <a:rPr lang="en-US">
                <a:solidFill>
                  <a:srgbClr val="333333"/>
                </a:solidFill>
                <a:latin typeface="Trebuchet MS"/>
              </a:rPr>
              <a:t>Overview of the Geocode Tool July 24, 2024</a:t>
            </a:r>
            <a:endParaRPr lang="en-US" b="1">
              <a:solidFill>
                <a:srgbClr val="333333"/>
              </a:solidFill>
              <a:latin typeface="Trebuchet MS"/>
            </a:endParaRPr>
          </a:p>
          <a:p>
            <a:pPr lvl="2">
              <a:buFont typeface="Wingdings" panose="020B0604020202020204" pitchFamily="34" charset="0"/>
              <a:buChar char="§"/>
            </a:pPr>
            <a:r>
              <a:rPr lang="en-US" b="1">
                <a:solidFill>
                  <a:srgbClr val="333333"/>
                </a:solidFill>
                <a:latin typeface="Trebuchet MS"/>
              </a:rPr>
              <a:t>The recording for this training is posted to the AR Interchange website.</a:t>
            </a:r>
          </a:p>
          <a:p>
            <a:pPr lvl="1">
              <a:buFont typeface="Courier New,monospace" panose="020B0604020202020204" pitchFamily="34" charset="0"/>
              <a:buChar char="o"/>
            </a:pPr>
            <a:r>
              <a:rPr lang="en-US">
                <a:solidFill>
                  <a:srgbClr val="333333"/>
                </a:solidFill>
                <a:latin typeface="Trebuchet MS"/>
              </a:rPr>
              <a:t>Overview of the Geocode Tool August 13, 2024 (10AM)</a:t>
            </a:r>
            <a:endParaRPr lang="en-US">
              <a:solidFill>
                <a:srgbClr val="000000"/>
              </a:solidFill>
              <a:latin typeface="Trebuchet MS"/>
            </a:endParaRPr>
          </a:p>
          <a:p>
            <a:pPr lvl="1">
              <a:buFont typeface="Courier New,monospace" panose="020B0604020202020204" pitchFamily="34" charset="0"/>
              <a:buChar char="o"/>
            </a:pPr>
            <a:r>
              <a:rPr lang="en-US">
                <a:solidFill>
                  <a:srgbClr val="333333"/>
                </a:solidFill>
                <a:latin typeface="Trebuchet MS"/>
              </a:rPr>
              <a:t>Overview of the Data Pipeline At-Risk Interchange File August 20, 2024 (1PM)</a:t>
            </a:r>
            <a:endParaRPr lang="en-US"/>
          </a:p>
          <a:p>
            <a:pPr marL="0" indent="0">
              <a:buNone/>
            </a:pPr>
            <a:endParaRPr lang="en-US">
              <a:solidFill>
                <a:srgbClr val="000000"/>
              </a:solidFill>
              <a:latin typeface="Trebuchet MS"/>
            </a:endParaRPr>
          </a:p>
          <a:p>
            <a:r>
              <a:rPr lang="en-US">
                <a:solidFill>
                  <a:srgbClr val="000000"/>
                </a:solidFill>
                <a:latin typeface="Trebuchet MS"/>
              </a:rPr>
              <a:t>To access these trainings, click on the link found in the green box located on the </a:t>
            </a:r>
            <a:r>
              <a:rPr lang="en-US">
                <a:solidFill>
                  <a:srgbClr val="000000"/>
                </a:solidFill>
                <a:latin typeface="Trebuchet MS"/>
                <a:hlinkClick r:id="rId2"/>
              </a:rPr>
              <a:t>At-Risk Interchange</a:t>
            </a:r>
            <a:r>
              <a:rPr lang="en-US">
                <a:solidFill>
                  <a:srgbClr val="000000"/>
                </a:solidFill>
                <a:latin typeface="Trebuchet MS"/>
              </a:rPr>
              <a:t> website.  The link will be activated approximately 15 minutes prior to the start of the training.</a:t>
            </a:r>
          </a:p>
          <a:p>
            <a:endParaRPr lang="en-US">
              <a:solidFill>
                <a:srgbClr val="000000"/>
              </a:solidFill>
            </a:endParaRPr>
          </a:p>
          <a:p>
            <a:r>
              <a:rPr lang="en-US">
                <a:latin typeface="Trebuchet MS"/>
              </a:rPr>
              <a:t>For questions, contact </a:t>
            </a:r>
            <a:r>
              <a:rPr lang="en-US">
                <a:latin typeface="Trebuchet MS"/>
                <a:hlinkClick r:id="rId3"/>
              </a:rPr>
              <a:t>ARMeasure@cde.state.co.us</a:t>
            </a:r>
            <a:endParaRPr lang="en-US">
              <a:latin typeface="Trebuchet MS"/>
            </a:endParaRPr>
          </a:p>
          <a:p>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3"/>
              </a:rPr>
              <a:t>ARMeasure@cde.state.co.us</a:t>
            </a:r>
            <a:endParaRPr lang="en-US">
              <a:solidFill>
                <a:srgbClr val="000000"/>
              </a:solidFill>
              <a:latin typeface="Trebuchet MS"/>
            </a:endParaRPr>
          </a:p>
          <a:p>
            <a:endParaRPr lang="en-US">
              <a:solidFill>
                <a:srgbClr val="000000"/>
              </a:solidFill>
            </a:endParaRPr>
          </a:p>
        </p:txBody>
      </p:sp>
    </p:spTree>
    <p:extLst>
      <p:ext uri="{BB962C8B-B14F-4D97-AF65-F5344CB8AC3E}">
        <p14:creationId xmlns:p14="http://schemas.microsoft.com/office/powerpoint/2010/main" val="285635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ARMeasure@cde.state.co.us</a:t>
            </a:r>
            <a:endParaRPr lang="en-US"/>
          </a:p>
          <a:p>
            <a:endParaRPr lang="en-US"/>
          </a:p>
          <a:p>
            <a:r>
              <a:rPr lang="en-US">
                <a:latin typeface="Museo Slab 500"/>
              </a:rPr>
              <a:t>Data Pipeline </a:t>
            </a:r>
            <a:r>
              <a:rPr lang="en-US">
                <a:latin typeface="Museo Slab 500"/>
                <a:hlinkClick r:id="rId3"/>
              </a:rPr>
              <a:t>At-Risk Interchange</a:t>
            </a:r>
            <a:r>
              <a:rPr lang="en-US">
                <a:latin typeface="Museo Slab 500"/>
              </a:rPr>
              <a:t> website</a:t>
            </a:r>
            <a:endParaRPr lang="en-US"/>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312004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2F808-F3B5-0491-0FA0-6BC8B77C6DC3}"/>
              </a:ext>
            </a:extLst>
          </p:cNvPr>
          <p:cNvSpPr>
            <a:spLocks noGrp="1"/>
          </p:cNvSpPr>
          <p:nvPr>
            <p:ph type="ctrTitle"/>
          </p:nvPr>
        </p:nvSpPr>
        <p:spPr/>
        <p:txBody>
          <a:bodyPr/>
          <a:lstStyle/>
          <a:p>
            <a:r>
              <a:rPr lang="en-US">
                <a:latin typeface="Museo Slab 500"/>
              </a:rPr>
              <a:t>READ Training</a:t>
            </a:r>
          </a:p>
        </p:txBody>
      </p:sp>
      <p:sp>
        <p:nvSpPr>
          <p:cNvPr id="6" name="Content Placeholder 5">
            <a:extLst>
              <a:ext uri="{FF2B5EF4-FFF2-40B4-BE49-F238E27FC236}">
                <a16:creationId xmlns:a16="http://schemas.microsoft.com/office/drawing/2014/main" id="{7FA037B0-2179-E916-0462-C8B6BFD8A427}"/>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297B3045-376D-271B-9573-33982DBE33CB}"/>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3555346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0750BE-39D7-3CB7-2A3A-838DFB659F1E}"/>
              </a:ext>
            </a:extLst>
          </p:cNvPr>
          <p:cNvSpPr>
            <a:spLocks noGrp="1"/>
          </p:cNvSpPr>
          <p:nvPr>
            <p:ph type="title"/>
          </p:nvPr>
        </p:nvSpPr>
        <p:spPr/>
        <p:txBody>
          <a:bodyPr/>
          <a:lstStyle/>
          <a:p>
            <a:r>
              <a:rPr lang="en-US">
                <a:latin typeface="Museo Slab 500"/>
              </a:rPr>
              <a:t>READ Training Collection</a:t>
            </a:r>
            <a:br>
              <a:rPr lang="en-US">
                <a:latin typeface="Museo Slab 500"/>
              </a:rPr>
            </a:br>
            <a:r>
              <a:rPr lang="en-US">
                <a:latin typeface="Museo Slab 500"/>
              </a:rPr>
              <a:t>Purpose and Timeline</a:t>
            </a:r>
            <a:endParaRPr lang="en-US"/>
          </a:p>
        </p:txBody>
      </p:sp>
      <p:sp>
        <p:nvSpPr>
          <p:cNvPr id="6" name="Content Placeholder 5">
            <a:extLst>
              <a:ext uri="{FF2B5EF4-FFF2-40B4-BE49-F238E27FC236}">
                <a16:creationId xmlns:a16="http://schemas.microsoft.com/office/drawing/2014/main" id="{6830CC07-B20E-26DD-4E6E-5D4DFAF184F5}"/>
              </a:ext>
            </a:extLst>
          </p:cNvPr>
          <p:cNvSpPr>
            <a:spLocks noGrp="1"/>
          </p:cNvSpPr>
          <p:nvPr>
            <p:ph idx="1"/>
          </p:nvPr>
        </p:nvSpPr>
        <p:spPr/>
        <p:txBody>
          <a:bodyPr vert="horz" lIns="0" tIns="0" rIns="0" bIns="0" rtlCol="0" anchor="t">
            <a:normAutofit fontScale="85000" lnSpcReduction="20000"/>
          </a:bodyPr>
          <a:lstStyle/>
          <a:p>
            <a:pPr marL="0" indent="0">
              <a:buNone/>
            </a:pPr>
            <a:r>
              <a:rPr lang="en-US" u="sng">
                <a:latin typeface="Trebuchet MS"/>
              </a:rPr>
              <a:t>Purpose:</a:t>
            </a:r>
          </a:p>
          <a:p>
            <a:pPr marL="0" indent="0">
              <a:buNone/>
            </a:pPr>
            <a:r>
              <a:rPr lang="en-US">
                <a:latin typeface="Trebuchet MS"/>
              </a:rPr>
              <a:t>Districts must annually ensure and report that all kindergarten through third grade teachers who provide literacy instruction to students in kindergarten through third grade and all teachers who provide reading intervention in grades 4-12 have successfully completed evidence-based training in teaching reading. </a:t>
            </a:r>
            <a:endParaRPr lang="en-US"/>
          </a:p>
          <a:p>
            <a:pPr marL="0" indent="0">
              <a:buNone/>
            </a:pPr>
            <a:r>
              <a:rPr lang="en-US">
                <a:latin typeface="Trebuchet MS"/>
              </a:rPr>
              <a:t>Districts must also report kindergarten through third grade principals and administrators and/or personnel who the district determines meet the statute criteria as needing to complete the kindergarten through third grade Principal/Administrator training. </a:t>
            </a:r>
            <a:endParaRPr lang="en-US"/>
          </a:p>
          <a:p>
            <a:pPr marL="0" indent="0">
              <a:buNone/>
            </a:pPr>
            <a:endParaRPr lang="en-US" u="sng">
              <a:latin typeface="Trebuchet MS"/>
            </a:endParaRPr>
          </a:p>
          <a:p>
            <a:pPr marL="0" indent="0">
              <a:buNone/>
            </a:pPr>
            <a:endParaRPr lang="en-US" u="sng">
              <a:latin typeface="Trebuchet MS"/>
            </a:endParaRPr>
          </a:p>
          <a:p>
            <a:pPr marL="0" indent="0">
              <a:buNone/>
            </a:pPr>
            <a:r>
              <a:rPr lang="en-US" u="sng">
                <a:latin typeface="Trebuchet MS"/>
              </a:rPr>
              <a:t>Important Dates: </a:t>
            </a:r>
            <a:endParaRPr lang="en-US">
              <a:latin typeface="Trebuchet MS"/>
            </a:endParaRPr>
          </a:p>
          <a:p>
            <a:pPr marL="342900" indent="-342900"/>
            <a:r>
              <a:rPr lang="en-US">
                <a:latin typeface="Trebuchet MS"/>
              </a:rPr>
              <a:t>August 1: Collection scheduled to open</a:t>
            </a:r>
            <a:endParaRPr lang="en-US"/>
          </a:p>
          <a:p>
            <a:pPr marL="342900" indent="-342900"/>
            <a:r>
              <a:rPr lang="en-US">
                <a:latin typeface="Trebuchet MS"/>
              </a:rPr>
              <a:t>August 15: Teachers, principals, and administrators should have their respective READ training designations added to their COOL accounts</a:t>
            </a:r>
          </a:p>
          <a:p>
            <a:pPr marL="342900" indent="-342900"/>
            <a:r>
              <a:rPr lang="en-US">
                <a:latin typeface="Trebuchet MS"/>
              </a:rPr>
              <a:t>August 30: Collection scheduled to close</a:t>
            </a:r>
          </a:p>
        </p:txBody>
      </p:sp>
      <p:sp>
        <p:nvSpPr>
          <p:cNvPr id="4" name="Slide Number Placeholder 3">
            <a:extLst>
              <a:ext uri="{FF2B5EF4-FFF2-40B4-BE49-F238E27FC236}">
                <a16:creationId xmlns:a16="http://schemas.microsoft.com/office/drawing/2014/main" id="{D0830EAC-FB68-23B9-2E70-EE7B5A0825A8}"/>
              </a:ext>
            </a:extLst>
          </p:cNvPr>
          <p:cNvSpPr>
            <a:spLocks noGrp="1"/>
          </p:cNvSpPr>
          <p:nvPr>
            <p:ph type="sldNum" sz="quarter" idx="12"/>
          </p:nvPr>
        </p:nvSpPr>
        <p:spPr/>
        <p:txBody>
          <a:bodyPr/>
          <a:lstStyle/>
          <a:p>
            <a:fld id="{C479D5F6-EDCB-402A-AC08-4943A1820E8F}" type="slidenum">
              <a:rPr lang="en-US" smtClean="0"/>
              <a:pPr/>
              <a:t>42</a:t>
            </a:fld>
            <a:endParaRPr lang="en-US"/>
          </a:p>
        </p:txBody>
      </p:sp>
      <p:sp>
        <p:nvSpPr>
          <p:cNvPr id="7" name="Content Placeholder 6">
            <a:extLst>
              <a:ext uri="{FF2B5EF4-FFF2-40B4-BE49-F238E27FC236}">
                <a16:creationId xmlns:a16="http://schemas.microsoft.com/office/drawing/2014/main" id="{9E0B5068-C35B-2EF4-93D4-09BCA09408A2}"/>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8" name="Content Placeholder 7">
            <a:extLst>
              <a:ext uri="{FF2B5EF4-FFF2-40B4-BE49-F238E27FC236}">
                <a16:creationId xmlns:a16="http://schemas.microsoft.com/office/drawing/2014/main" id="{17E9B64D-6E89-6B54-E177-52982FC3E64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153930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0750BE-39D7-3CB7-2A3A-838DFB659F1E}"/>
              </a:ext>
            </a:extLst>
          </p:cNvPr>
          <p:cNvSpPr>
            <a:spLocks noGrp="1"/>
          </p:cNvSpPr>
          <p:nvPr>
            <p:ph type="title"/>
          </p:nvPr>
        </p:nvSpPr>
        <p:spPr/>
        <p:txBody>
          <a:bodyPr/>
          <a:lstStyle/>
          <a:p>
            <a:r>
              <a:rPr lang="en-US">
                <a:latin typeface="Museo Slab 500"/>
              </a:rPr>
              <a:t>READ Training Collection</a:t>
            </a:r>
            <a:br>
              <a:rPr lang="en-US">
                <a:latin typeface="Museo Slab 500"/>
              </a:rPr>
            </a:br>
            <a:r>
              <a:rPr lang="en-US">
                <a:latin typeface="Museo Slab 500"/>
              </a:rPr>
              <a:t>Changes for 2024-25 Collection Year</a:t>
            </a:r>
            <a:endParaRPr lang="en-US"/>
          </a:p>
        </p:txBody>
      </p:sp>
      <p:sp>
        <p:nvSpPr>
          <p:cNvPr id="6" name="Content Placeholder 5">
            <a:extLst>
              <a:ext uri="{FF2B5EF4-FFF2-40B4-BE49-F238E27FC236}">
                <a16:creationId xmlns:a16="http://schemas.microsoft.com/office/drawing/2014/main" id="{6830CC07-B20E-26DD-4E6E-5D4DFAF184F5}"/>
              </a:ext>
            </a:extLst>
          </p:cNvPr>
          <p:cNvSpPr>
            <a:spLocks noGrp="1"/>
          </p:cNvSpPr>
          <p:nvPr>
            <p:ph idx="1"/>
          </p:nvPr>
        </p:nvSpPr>
        <p:spPr/>
        <p:txBody>
          <a:bodyPr vert="horz" lIns="0" tIns="0" rIns="0" bIns="0" rtlCol="0" anchor="t">
            <a:normAutofit/>
          </a:bodyPr>
          <a:lstStyle/>
          <a:p>
            <a:pPr marL="0" indent="0">
              <a:buNone/>
            </a:pPr>
            <a:r>
              <a:rPr lang="en-US">
                <a:latin typeface="Trebuchet MS"/>
              </a:rPr>
              <a:t>This is the first year that districts are required to report completion of the READ administrator training for staff as well as the READ teacher training for Grades 4 through 12 staff. </a:t>
            </a:r>
            <a:endParaRPr lang="en-US"/>
          </a:p>
          <a:p>
            <a:pPr marL="0" indent="0">
              <a:buNone/>
            </a:pPr>
            <a:endParaRPr lang="en-US">
              <a:latin typeface="Trebuchet MS"/>
            </a:endParaRPr>
          </a:p>
          <a:p>
            <a:pPr marL="0" indent="0">
              <a:buNone/>
            </a:pPr>
            <a:r>
              <a:rPr lang="en-US">
                <a:latin typeface="Trebuchet MS"/>
              </a:rPr>
              <a:t>Due to the addition of administrators to this collection, two columns were added to the file layout to capture the administrator information. The updated file layout can be viewed </a:t>
            </a:r>
            <a:r>
              <a:rPr lang="en-US">
                <a:latin typeface="Trebuchet MS"/>
                <a:hlinkClick r:id="rId2"/>
              </a:rPr>
              <a:t>here</a:t>
            </a:r>
            <a:r>
              <a:rPr lang="en-US">
                <a:latin typeface="Trebuchet MS"/>
              </a:rPr>
              <a:t>. </a:t>
            </a:r>
            <a:endParaRPr lang="en-US"/>
          </a:p>
          <a:p>
            <a:pPr marL="0" indent="0">
              <a:buNone/>
            </a:pPr>
            <a:endParaRPr lang="en-US"/>
          </a:p>
          <a:p>
            <a:pPr marL="0" indent="0">
              <a:buNone/>
            </a:pPr>
            <a:r>
              <a:rPr lang="en-US">
                <a:latin typeface="Trebuchet MS"/>
              </a:rPr>
              <a:t>The codes and business rules for the administrator training fields mimic the teacher training status codes and business rules.</a:t>
            </a: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D0830EAC-FB68-23B9-2E70-EE7B5A0825A8}"/>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7" name="Content Placeholder 6">
            <a:extLst>
              <a:ext uri="{FF2B5EF4-FFF2-40B4-BE49-F238E27FC236}">
                <a16:creationId xmlns:a16="http://schemas.microsoft.com/office/drawing/2014/main" id="{9E0B5068-C35B-2EF4-93D4-09BCA09408A2}"/>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8" name="Content Placeholder 7">
            <a:extLst>
              <a:ext uri="{FF2B5EF4-FFF2-40B4-BE49-F238E27FC236}">
                <a16:creationId xmlns:a16="http://schemas.microsoft.com/office/drawing/2014/main" id="{17E9B64D-6E89-6B54-E177-52982FC3E64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394703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419-B8D9-FC3B-C7A2-B415F51E7DBC}"/>
              </a:ext>
            </a:extLst>
          </p:cNvPr>
          <p:cNvSpPr>
            <a:spLocks noGrp="1"/>
          </p:cNvSpPr>
          <p:nvPr>
            <p:ph type="title"/>
          </p:nvPr>
        </p:nvSpPr>
        <p:spPr/>
        <p:txBody>
          <a:bodyPr/>
          <a:lstStyle/>
          <a:p>
            <a:r>
              <a:rPr lang="en-US"/>
              <a:t>READ Training Collection</a:t>
            </a:r>
            <a:br>
              <a:rPr lang="en-US"/>
            </a:br>
            <a:r>
              <a:rPr lang="en-US"/>
              <a:t>General Process for Collection Completion</a:t>
            </a:r>
          </a:p>
        </p:txBody>
      </p:sp>
      <p:sp>
        <p:nvSpPr>
          <p:cNvPr id="3" name="Content Placeholder 2">
            <a:extLst>
              <a:ext uri="{FF2B5EF4-FFF2-40B4-BE49-F238E27FC236}">
                <a16:creationId xmlns:a16="http://schemas.microsoft.com/office/drawing/2014/main" id="{BB1F9BF7-EDD5-D062-919A-A3181A75886C}"/>
              </a:ext>
            </a:extLst>
          </p:cNvPr>
          <p:cNvSpPr>
            <a:spLocks noGrp="1"/>
          </p:cNvSpPr>
          <p:nvPr>
            <p:ph idx="1"/>
          </p:nvPr>
        </p:nvSpPr>
        <p:spPr/>
        <p:txBody>
          <a:bodyPr vert="horz" lIns="0" tIns="0" rIns="0" bIns="0" rtlCol="0" anchor="t">
            <a:normAutofit/>
          </a:bodyPr>
          <a:lstStyle/>
          <a:p>
            <a:pPr marL="0" indent="0">
              <a:buNone/>
            </a:pPr>
            <a:r>
              <a:rPr lang="en-US" sz="2400" u="sng">
                <a:latin typeface="Trebuchet MS"/>
                <a:cs typeface="Segoe UI"/>
              </a:rPr>
              <a:t>General Process for Collection Completion:</a:t>
            </a:r>
            <a:endParaRPr lang="en-US"/>
          </a:p>
          <a:p>
            <a:pPr marL="457200" indent="-457200">
              <a:buAutoNum type="arabicPeriod"/>
            </a:pPr>
            <a:r>
              <a:rPr lang="en-US" sz="2400">
                <a:latin typeface="Trebuchet MS"/>
                <a:cs typeface="Segoe UI"/>
              </a:rPr>
              <a:t>This collection starts with an export out of Data Pipeline of a list of educators who may be required to take either the teacher or administrator training. </a:t>
            </a:r>
          </a:p>
          <a:p>
            <a:pPr marL="914400" lvl="1" indent="-457200">
              <a:buFont typeface="Courier New"/>
              <a:buChar char="o"/>
            </a:pPr>
            <a:r>
              <a:rPr lang="en-US" sz="2400">
                <a:latin typeface="Trebuchet MS"/>
                <a:cs typeface="Segoe UI"/>
              </a:rPr>
              <a:t>This is based on certain job class codes from the previous year's Human Resources collection. </a:t>
            </a:r>
            <a:endParaRPr lang="en-US" sz="2400">
              <a:latin typeface="Trebuchet MS"/>
              <a:ea typeface="+mn-lt"/>
              <a:cs typeface="Segoe UI"/>
            </a:endParaRPr>
          </a:p>
          <a:p>
            <a:pPr marL="457200" indent="-457200">
              <a:buAutoNum type="arabicPeriod"/>
            </a:pPr>
            <a:r>
              <a:rPr lang="en-US" sz="2400">
                <a:latin typeface="Trebuchet MS"/>
                <a:ea typeface="+mn-lt"/>
                <a:cs typeface="Segoe UI"/>
              </a:rPr>
              <a:t>Districts</a:t>
            </a:r>
            <a:r>
              <a:rPr lang="en-US" sz="2400">
                <a:latin typeface="Trebuchet MS"/>
                <a:ea typeface="Calibri"/>
                <a:cs typeface="Segoe UI"/>
              </a:rPr>
              <a:t> can then add, edit, or remove educators as it relates to this export based on their job function and whether the district has determined if the educator needs to take the training. </a:t>
            </a:r>
          </a:p>
          <a:p>
            <a:pPr marL="457200" indent="-457200">
              <a:buAutoNum type="arabicPeriod"/>
            </a:pPr>
            <a:r>
              <a:rPr lang="en-US" sz="2400">
                <a:latin typeface="Trebuchet MS"/>
                <a:ea typeface="Calibri"/>
                <a:cs typeface="Segoe UI"/>
              </a:rPr>
              <a:t>After this is complete, districts then upload this file back into Data Pipeline, check for errors, and officially submit. </a:t>
            </a:r>
          </a:p>
          <a:p>
            <a:endParaRPr lang="en-US"/>
          </a:p>
        </p:txBody>
      </p:sp>
      <p:sp>
        <p:nvSpPr>
          <p:cNvPr id="4" name="Slide Number Placeholder 3">
            <a:extLst>
              <a:ext uri="{FF2B5EF4-FFF2-40B4-BE49-F238E27FC236}">
                <a16:creationId xmlns:a16="http://schemas.microsoft.com/office/drawing/2014/main" id="{2797FA84-CF74-354E-9033-F07DF7BC980B}"/>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7" name="Content Placeholder 6">
            <a:extLst>
              <a:ext uri="{FF2B5EF4-FFF2-40B4-BE49-F238E27FC236}">
                <a16:creationId xmlns:a16="http://schemas.microsoft.com/office/drawing/2014/main" id="{B5E701D8-D8C3-517D-175E-5E0002F3A7B4}"/>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READ Training Collection</a:t>
            </a:r>
          </a:p>
        </p:txBody>
      </p:sp>
      <p:sp>
        <p:nvSpPr>
          <p:cNvPr id="8" name="Content Placeholder 7">
            <a:extLst>
              <a:ext uri="{FF2B5EF4-FFF2-40B4-BE49-F238E27FC236}">
                <a16:creationId xmlns:a16="http://schemas.microsoft.com/office/drawing/2014/main" id="{206355A5-43AA-441E-1AD9-DF20D6BD7A81}"/>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2025537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94AC-9713-F9CE-2A73-195AD8B41B81}"/>
              </a:ext>
            </a:extLst>
          </p:cNvPr>
          <p:cNvSpPr>
            <a:spLocks noGrp="1"/>
          </p:cNvSpPr>
          <p:nvPr>
            <p:ph type="title"/>
          </p:nvPr>
        </p:nvSpPr>
        <p:spPr/>
        <p:txBody>
          <a:bodyPr/>
          <a:lstStyle/>
          <a:p>
            <a:r>
              <a:rPr lang="en-US"/>
              <a:t>READ Training Collection</a:t>
            </a:r>
            <a:br>
              <a:rPr lang="en-US"/>
            </a:br>
            <a:r>
              <a:rPr lang="en-US"/>
              <a:t>Office Hours and Resources</a:t>
            </a:r>
          </a:p>
        </p:txBody>
      </p:sp>
      <p:sp>
        <p:nvSpPr>
          <p:cNvPr id="3" name="Content Placeholder 2">
            <a:extLst>
              <a:ext uri="{FF2B5EF4-FFF2-40B4-BE49-F238E27FC236}">
                <a16:creationId xmlns:a16="http://schemas.microsoft.com/office/drawing/2014/main" id="{5EE4D7D7-5968-DD0B-439A-E228ACA1E1FE}"/>
              </a:ext>
            </a:extLst>
          </p:cNvPr>
          <p:cNvSpPr>
            <a:spLocks noGrp="1"/>
          </p:cNvSpPr>
          <p:nvPr>
            <p:ph idx="1"/>
          </p:nvPr>
        </p:nvSpPr>
        <p:spPr/>
        <p:txBody>
          <a:bodyPr vert="horz" lIns="0" tIns="0" rIns="0" bIns="0" rtlCol="0" anchor="t">
            <a:normAutofit fontScale="85000" lnSpcReduction="10000"/>
          </a:bodyPr>
          <a:lstStyle/>
          <a:p>
            <a:pPr marL="0" indent="0">
              <a:buNone/>
            </a:pPr>
            <a:r>
              <a:rPr lang="en-US" sz="2400" u="sng">
                <a:latin typeface="Trebuchet MS"/>
                <a:cs typeface="Segoe UI"/>
              </a:rPr>
              <a:t>Office Hours:</a:t>
            </a:r>
          </a:p>
          <a:p>
            <a:pPr marL="0" indent="0">
              <a:buNone/>
            </a:pPr>
            <a:r>
              <a:rPr lang="en-US" sz="2400">
                <a:latin typeface="Trebuchet MS"/>
                <a:cs typeface="Segoe UI"/>
              </a:rPr>
              <a:t>All office hours are occurring on Thursdays at 3:30pm. </a:t>
            </a:r>
          </a:p>
          <a:p>
            <a:pPr marL="0" indent="0">
              <a:buNone/>
            </a:pPr>
            <a:endParaRPr lang="en-US" sz="2400">
              <a:latin typeface="Trebuchet MS"/>
              <a:cs typeface="Segoe UI"/>
            </a:endParaRPr>
          </a:p>
          <a:p>
            <a:pPr marL="0" indent="0">
              <a:buNone/>
            </a:pPr>
            <a:r>
              <a:rPr lang="en-US" sz="2400">
                <a:latin typeface="Trebuchet MS"/>
                <a:cs typeface="Segoe UI"/>
              </a:rPr>
              <a:t>Thursday, 6/27 - Slides have been posted </a:t>
            </a:r>
            <a:r>
              <a:rPr lang="en-US" sz="2400">
                <a:latin typeface="Trebuchet MS"/>
                <a:cs typeface="Segoe UI"/>
                <a:hlinkClick r:id="rId2"/>
              </a:rPr>
              <a:t>here</a:t>
            </a:r>
            <a:r>
              <a:rPr lang="en-US" sz="2400">
                <a:latin typeface="Trebuchet MS"/>
                <a:cs typeface="Segoe UI"/>
              </a:rPr>
              <a:t>.</a:t>
            </a:r>
          </a:p>
          <a:p>
            <a:pPr marL="0" indent="0">
              <a:buNone/>
            </a:pPr>
            <a:r>
              <a:rPr lang="en-US" sz="2400">
                <a:latin typeface="Trebuchet MS"/>
                <a:cs typeface="Segoe UI"/>
              </a:rPr>
              <a:t>Thursday, 7/11 - </a:t>
            </a:r>
            <a:r>
              <a:rPr lang="en-US">
                <a:latin typeface="Trebuchet MS"/>
                <a:cs typeface="Segoe UI"/>
              </a:rPr>
              <a:t>Recording has been posted </a:t>
            </a:r>
            <a:r>
              <a:rPr lang="en-US">
                <a:solidFill>
                  <a:srgbClr val="488BC9"/>
                </a:solidFill>
                <a:latin typeface="Trebuchet MS"/>
                <a:cs typeface="Segoe UI"/>
                <a:hlinkClick r:id="rId3">
                  <a:extLst>
                    <a:ext uri="{A12FA001-AC4F-418D-AE19-62706E023703}">
                      <ahyp:hlinkClr xmlns:ahyp="http://schemas.microsoft.com/office/drawing/2018/hyperlinkcolor" val="tx"/>
                    </a:ext>
                  </a:extLst>
                </a:hlinkClick>
              </a:rPr>
              <a:t>here</a:t>
            </a:r>
            <a:r>
              <a:rPr lang="en-US">
                <a:latin typeface="Trebuchet MS"/>
                <a:cs typeface="Segoe UI"/>
              </a:rPr>
              <a:t>.</a:t>
            </a:r>
            <a:endParaRPr lang="en-US" sz="2400">
              <a:latin typeface="Trebuchet MS"/>
              <a:cs typeface="Segoe UI"/>
            </a:endParaRPr>
          </a:p>
          <a:p>
            <a:pPr marL="0" indent="0">
              <a:buNone/>
            </a:pPr>
            <a:r>
              <a:rPr lang="en-US" sz="2400">
                <a:latin typeface="Trebuchet MS"/>
                <a:cs typeface="Segoe UI"/>
              </a:rPr>
              <a:t>Thursday, 7/25 - </a:t>
            </a:r>
            <a:r>
              <a:rPr lang="en-US" dirty="0">
                <a:latin typeface="Trebuchet MS"/>
                <a:cs typeface="Segoe UI"/>
              </a:rPr>
              <a:t>Recording has been posted </a:t>
            </a:r>
            <a:r>
              <a:rPr lang="en-US" sz="2400" dirty="0">
                <a:solidFill>
                  <a:srgbClr val="488BC9"/>
                </a:solidFill>
                <a:latin typeface="Trebuchet MS"/>
                <a:cs typeface="Segoe UI"/>
                <a:hlinkClick r:id="rId4">
                  <a:extLst>
                    <a:ext uri="{A12FA001-AC4F-418D-AE19-62706E023703}">
                      <ahyp:hlinkClr xmlns:ahyp="http://schemas.microsoft.com/office/drawing/2018/hyperlinkcolor" val="tx"/>
                    </a:ext>
                  </a:extLst>
                </a:hlinkClick>
              </a:rPr>
              <a:t>here</a:t>
            </a:r>
            <a:r>
              <a:rPr lang="en-US" sz="2400">
                <a:latin typeface="Trebuchet MS"/>
                <a:cs typeface="Segoe UI"/>
              </a:rPr>
              <a:t>.</a:t>
            </a:r>
            <a:r>
              <a:rPr lang="en-US" dirty="0">
                <a:latin typeface="Trebuchet MS"/>
                <a:cs typeface="Segoe UI"/>
              </a:rPr>
              <a:t> </a:t>
            </a:r>
            <a:endParaRPr lang="en-US" sz="2400">
              <a:latin typeface="Trebuchet MS"/>
              <a:cs typeface="Segoe UI"/>
            </a:endParaRPr>
          </a:p>
          <a:p>
            <a:pPr marL="0" indent="0">
              <a:buNone/>
            </a:pPr>
            <a:r>
              <a:rPr lang="en-US" sz="2400">
                <a:latin typeface="Trebuchet MS"/>
                <a:cs typeface="Segoe UI"/>
              </a:rPr>
              <a:t>Thursday, 8/8 - Link to register </a:t>
            </a:r>
            <a:r>
              <a:rPr lang="en-US" sz="2400" dirty="0">
                <a:solidFill>
                  <a:srgbClr val="488BC9"/>
                </a:solidFill>
                <a:latin typeface="Trebuchet MS"/>
                <a:cs typeface="Segoe UI"/>
                <a:hlinkClick r:id="rId5">
                  <a:extLst>
                    <a:ext uri="{A12FA001-AC4F-418D-AE19-62706E023703}">
                      <ahyp:hlinkClr xmlns:ahyp="http://schemas.microsoft.com/office/drawing/2018/hyperlinkcolor" val="tx"/>
                    </a:ext>
                  </a:extLst>
                </a:hlinkClick>
              </a:rPr>
              <a:t>here</a:t>
            </a:r>
            <a:r>
              <a:rPr lang="en-US" sz="2400" dirty="0">
                <a:latin typeface="Trebuchet MS"/>
                <a:cs typeface="Segoe UI"/>
              </a:rPr>
              <a:t>.</a:t>
            </a:r>
            <a:r>
              <a:rPr lang="en-US" dirty="0">
                <a:latin typeface="Trebuchet MS"/>
                <a:cs typeface="Segoe UI"/>
              </a:rPr>
              <a:t> Focus: Coding patterns for reporting individuals.</a:t>
            </a:r>
            <a:endParaRPr lang="en-US" sz="2400">
              <a:latin typeface="Trebuchet MS"/>
              <a:cs typeface="Segoe UI"/>
            </a:endParaRPr>
          </a:p>
          <a:p>
            <a:pPr marL="0" indent="0">
              <a:buNone/>
            </a:pPr>
            <a:endParaRPr lang="en-US" sz="2400">
              <a:latin typeface="Trebuchet MS"/>
              <a:cs typeface="Segoe UI"/>
            </a:endParaRPr>
          </a:p>
          <a:p>
            <a:pPr marL="0" indent="0">
              <a:buNone/>
            </a:pPr>
            <a:r>
              <a:rPr lang="en-US" sz="2400" u="sng">
                <a:latin typeface="Trebuchet MS"/>
                <a:cs typeface="Segoe UI"/>
              </a:rPr>
              <a:t>Resources:</a:t>
            </a:r>
            <a:r>
              <a:rPr lang="en-US" sz="2400">
                <a:latin typeface="Trebuchet MS"/>
                <a:cs typeface="Segoe UI"/>
              </a:rPr>
              <a:t> </a:t>
            </a:r>
          </a:p>
          <a:p>
            <a:pPr marL="0" indent="0">
              <a:buNone/>
            </a:pPr>
            <a:r>
              <a:rPr lang="en-US" sz="2400">
                <a:latin typeface="Trebuchet MS"/>
                <a:cs typeface="Segoe UI"/>
                <a:hlinkClick r:id="rId6"/>
              </a:rPr>
              <a:t>24-25 File Layout</a:t>
            </a:r>
            <a:endParaRPr lang="en-US" sz="2400">
              <a:latin typeface="Trebuchet MS"/>
              <a:cs typeface="Segoe UI"/>
            </a:endParaRPr>
          </a:p>
          <a:p>
            <a:pPr marL="0" indent="0">
              <a:buNone/>
            </a:pPr>
            <a:r>
              <a:rPr lang="en-US" sz="2400">
                <a:latin typeface="Trebuchet MS"/>
                <a:cs typeface="Segoe UI"/>
                <a:hlinkClick r:id="rId7"/>
              </a:rPr>
              <a:t>READ Training Website</a:t>
            </a:r>
            <a:endParaRPr lang="en-US" sz="2400">
              <a:latin typeface="Trebuchet MS"/>
              <a:cs typeface="Segoe UI"/>
            </a:endParaRPr>
          </a:p>
          <a:p>
            <a:pPr marL="0" indent="0">
              <a:buNone/>
            </a:pPr>
            <a:r>
              <a:rPr lang="en-US">
                <a:latin typeface="Trebuchet MS"/>
                <a:cs typeface="Segoe UI"/>
                <a:hlinkClick r:id="rId8"/>
              </a:rPr>
              <a:t>Data Collection Guide</a:t>
            </a:r>
            <a:r>
              <a:rPr lang="en-US">
                <a:latin typeface="Trebuchet MS"/>
                <a:cs typeface="Segoe UI"/>
              </a:rPr>
              <a:t> – Updated for 2024-25</a:t>
            </a:r>
            <a:endParaRPr lang="en-US">
              <a:cs typeface="Segoe UI"/>
            </a:endParaRPr>
          </a:p>
          <a:p>
            <a:endParaRPr lang="en-US"/>
          </a:p>
        </p:txBody>
      </p:sp>
      <p:sp>
        <p:nvSpPr>
          <p:cNvPr id="4" name="Slide Number Placeholder 3">
            <a:extLst>
              <a:ext uri="{FF2B5EF4-FFF2-40B4-BE49-F238E27FC236}">
                <a16:creationId xmlns:a16="http://schemas.microsoft.com/office/drawing/2014/main" id="{42559236-56CC-422F-1BE4-25F81A49CE08}"/>
              </a:ext>
            </a:extLst>
          </p:cNvPr>
          <p:cNvSpPr>
            <a:spLocks noGrp="1"/>
          </p:cNvSpPr>
          <p:nvPr>
            <p:ph type="sldNum" sz="quarter" idx="12"/>
          </p:nvPr>
        </p:nvSpPr>
        <p:spPr/>
        <p:txBody>
          <a:bodyPr/>
          <a:lstStyle/>
          <a:p>
            <a:fld id="{C479D5F6-EDCB-402A-AC08-4943A1820E8F}" type="slidenum">
              <a:rPr lang="en-US" smtClean="0"/>
              <a:pPr/>
              <a:t>45</a:t>
            </a:fld>
            <a:endParaRPr lang="en-US"/>
          </a:p>
        </p:txBody>
      </p:sp>
      <p:sp>
        <p:nvSpPr>
          <p:cNvPr id="7" name="Content Placeholder 6">
            <a:extLst>
              <a:ext uri="{FF2B5EF4-FFF2-40B4-BE49-F238E27FC236}">
                <a16:creationId xmlns:a16="http://schemas.microsoft.com/office/drawing/2014/main" id="{276AF4E3-9002-D30F-7D63-7FFDFA9420EF}"/>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READ Training Collection</a:t>
            </a:r>
          </a:p>
        </p:txBody>
      </p:sp>
      <p:sp>
        <p:nvSpPr>
          <p:cNvPr id="8" name="Content Placeholder 7">
            <a:extLst>
              <a:ext uri="{FF2B5EF4-FFF2-40B4-BE49-F238E27FC236}">
                <a16:creationId xmlns:a16="http://schemas.microsoft.com/office/drawing/2014/main" id="{85B8FC52-284B-9AD8-794B-3D6D8BCBDE03}"/>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2423109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0C92F8-84BB-A0F6-2072-1E6FA7614CCE}"/>
              </a:ext>
            </a:extLst>
          </p:cNvPr>
          <p:cNvSpPr>
            <a:spLocks noGrp="1"/>
          </p:cNvSpPr>
          <p:nvPr>
            <p:ph type="title"/>
          </p:nvPr>
        </p:nvSpPr>
        <p:spPr/>
        <p:txBody>
          <a:bodyPr/>
          <a:lstStyle/>
          <a:p>
            <a:r>
              <a:rPr lang="en-US">
                <a:latin typeface="Museo Slab 500"/>
              </a:rPr>
              <a:t>Questions &amp; Resources:</a:t>
            </a:r>
            <a:br>
              <a:rPr lang="en-US"/>
            </a:br>
            <a:r>
              <a:rPr lang="en-US">
                <a:latin typeface="Museo Slab 500"/>
              </a:rPr>
              <a:t>READ Training</a:t>
            </a:r>
          </a:p>
        </p:txBody>
      </p:sp>
      <p:sp>
        <p:nvSpPr>
          <p:cNvPr id="8" name="Content Placeholder 7">
            <a:extLst>
              <a:ext uri="{FF2B5EF4-FFF2-40B4-BE49-F238E27FC236}">
                <a16:creationId xmlns:a16="http://schemas.microsoft.com/office/drawing/2014/main" id="{6238A364-2656-DEFC-82C2-E49857A0F6FF}"/>
              </a:ext>
            </a:extLst>
          </p:cNvPr>
          <p:cNvSpPr>
            <a:spLocks noGrp="1"/>
          </p:cNvSpPr>
          <p:nvPr>
            <p:ph sz="quarter" idx="13"/>
          </p:nvPr>
        </p:nvSpPr>
        <p:spPr/>
        <p:txBody>
          <a:bodyPr/>
          <a:lstStyle/>
          <a:p>
            <a:r>
              <a:rPr lang="en-US">
                <a:latin typeface="Museo Slab 500"/>
              </a:rPr>
              <a:t>Tara Rhodes</a:t>
            </a:r>
          </a:p>
          <a:p>
            <a:r>
              <a:rPr lang="en-US">
                <a:latin typeface="Museo Slab 500"/>
              </a:rPr>
              <a:t>Email: </a:t>
            </a:r>
            <a:r>
              <a:rPr lang="en-US">
                <a:latin typeface="Museo Slab 500"/>
                <a:hlinkClick r:id="rId2"/>
              </a:rPr>
              <a:t>READActData@cde.state.co.us</a:t>
            </a:r>
            <a:endParaRPr lang="en-US"/>
          </a:p>
          <a:p>
            <a:r>
              <a:rPr lang="en-US">
                <a:latin typeface="Museo Slab 500"/>
              </a:rPr>
              <a:t>Phone: 720.601.4125</a:t>
            </a:r>
            <a:endParaRPr lang="en-US"/>
          </a:p>
          <a:p>
            <a:endParaRPr lang="en-US"/>
          </a:p>
          <a:p>
            <a:r>
              <a:rPr lang="en-US">
                <a:latin typeface="Museo Slab 500"/>
                <a:hlinkClick r:id="rId3"/>
              </a:rPr>
              <a:t>READ Training Website</a:t>
            </a:r>
            <a:endParaRPr lang="en-US"/>
          </a:p>
        </p:txBody>
      </p:sp>
      <p:sp>
        <p:nvSpPr>
          <p:cNvPr id="4" name="Slide Number Placeholder 3">
            <a:extLst>
              <a:ext uri="{FF2B5EF4-FFF2-40B4-BE49-F238E27FC236}">
                <a16:creationId xmlns:a16="http://schemas.microsoft.com/office/drawing/2014/main" id="{F60962D0-4427-9653-8906-FC399A37E5D2}"/>
              </a:ext>
            </a:extLst>
          </p:cNvPr>
          <p:cNvSpPr>
            <a:spLocks noGrp="1"/>
          </p:cNvSpPr>
          <p:nvPr>
            <p:ph type="sldNum" sz="quarter" idx="12"/>
          </p:nvPr>
        </p:nvSpPr>
        <p:spPr/>
        <p:txBody>
          <a:bodyPr/>
          <a:lstStyle/>
          <a:p>
            <a:fld id="{C479D5F6-EDCB-402A-AC08-4943A1820E8F}" type="slidenum">
              <a:rPr lang="en-US" smtClean="0"/>
              <a:pPr/>
              <a:t>46</a:t>
            </a:fld>
            <a:endParaRPr lang="en-US"/>
          </a:p>
        </p:txBody>
      </p:sp>
    </p:spTree>
    <p:extLst>
      <p:ext uri="{BB962C8B-B14F-4D97-AF65-F5344CB8AC3E}">
        <p14:creationId xmlns:p14="http://schemas.microsoft.com/office/powerpoint/2010/main" val="1684126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a:solidFill>
                  <a:schemeClr val="tx1"/>
                </a:solidFill>
                <a:latin typeface="+mj-lt"/>
              </a:rPr>
              <a:t>Thank you for joining today!</a:t>
            </a: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3626872043"/>
              </p:ext>
            </p:extLst>
          </p:nvPr>
        </p:nvGraphicFramePr>
        <p:xfrm>
          <a:off x="640080" y="2872899"/>
          <a:ext cx="4512945" cy="332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47</a:t>
            </a:fld>
            <a:endParaRPr lang="en-US" sz="1200">
              <a:solidFill>
                <a:srgbClr val="FFFFFF"/>
              </a:solidFill>
              <a:latin typeface="Calibri" panose="020F0502020204030204"/>
            </a:endParaRPr>
          </a:p>
        </p:txBody>
      </p:sp>
      <p:pic>
        <p:nvPicPr>
          <p:cNvPr id="1028" name="Picture 4" descr="Happy little girl with big sunglasses looking at the sun Happy little girl with big sunglasses looking at the sun summer stock pictures, royalty-free photos &amp; images">
            <a:extLst>
              <a:ext uri="{FF2B5EF4-FFF2-40B4-BE49-F238E27FC236}">
                <a16:creationId xmlns:a16="http://schemas.microsoft.com/office/drawing/2014/main" id="{3F3F02B2-9C60-2091-CBAA-B7A1D7D10D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6502" y="2872899"/>
            <a:ext cx="5893767" cy="332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00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623224226"/>
              </p:ext>
            </p:extLst>
          </p:nvPr>
        </p:nvGraphicFramePr>
        <p:xfrm>
          <a:off x="847725" y="1551214"/>
          <a:ext cx="10498487" cy="3337553"/>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a:p>
                  </a:txBody>
                  <a:tcPr/>
                </a:tc>
                <a:extLst>
                  <a:ext uri="{0D108BD9-81ED-4DB2-BD59-A6C34878D82A}">
                    <a16:rowId xmlns:a16="http://schemas.microsoft.com/office/drawing/2014/main" val="3697144484"/>
                  </a:ext>
                </a:extLst>
              </a:tr>
              <a:tr h="370839">
                <a:tc>
                  <a:txBody>
                    <a:bodyPr/>
                    <a:lstStyle/>
                    <a:p>
                      <a:pPr lvl="0">
                        <a:buNone/>
                      </a:pPr>
                      <a:r>
                        <a:rPr lang="en-US" sz="1800" kern="1200">
                          <a:solidFill>
                            <a:schemeClr val="dk1"/>
                          </a:solidFill>
                          <a:effectLst/>
                          <a:latin typeface="+mn-lt"/>
                          <a:ea typeface="+mn-ea"/>
                          <a:cs typeface="+mn-cs"/>
                        </a:rPr>
                        <a:t>Protecting Student Privacy</a:t>
                      </a:r>
                    </a:p>
                  </a:txBody>
                  <a:tcPr/>
                </a:tc>
                <a:tc>
                  <a:txBody>
                    <a:bodyPr/>
                    <a:lstStyle/>
                    <a:p>
                      <a:pPr lvl="0">
                        <a:buNone/>
                      </a:pPr>
                      <a:r>
                        <a:rPr lang="en-US"/>
                        <a:t>Annette Severson</a:t>
                      </a:r>
                    </a:p>
                  </a:txBody>
                  <a:tcPr/>
                </a:tc>
                <a:extLst>
                  <a:ext uri="{0D108BD9-81ED-4DB2-BD59-A6C34878D82A}">
                    <a16:rowId xmlns:a16="http://schemas.microsoft.com/office/drawing/2014/main" val="3320387851"/>
                  </a:ext>
                </a:extLst>
              </a:tr>
              <a:tr h="370839">
                <a:tc>
                  <a:txBody>
                    <a:bodyPr/>
                    <a:lstStyle/>
                    <a:p>
                      <a:pPr lvl="0">
                        <a:buNone/>
                      </a:pPr>
                      <a:r>
                        <a:rPr lang="en-US" sz="1800" kern="1200">
                          <a:solidFill>
                            <a:schemeClr val="dk1"/>
                          </a:solidFill>
                          <a:effectLst/>
                          <a:latin typeface="+mn-lt"/>
                          <a:ea typeface="+mn-ea"/>
                          <a:cs typeface="+mn-cs"/>
                        </a:rPr>
                        <a:t>Teacher Student Data Link</a:t>
                      </a:r>
                    </a:p>
                  </a:txBody>
                  <a:tcPr/>
                </a:tc>
                <a:tc>
                  <a:txBody>
                    <a:bodyPr/>
                    <a:lstStyle/>
                    <a:p>
                      <a:pPr lvl="0">
                        <a:buNone/>
                      </a:pPr>
                      <a:r>
                        <a:rPr lang="en-US"/>
                        <a:t>Peter Hoffman</a:t>
                      </a:r>
                    </a:p>
                  </a:txBody>
                  <a:tcPr/>
                </a:tc>
                <a:extLst>
                  <a:ext uri="{0D108BD9-81ED-4DB2-BD59-A6C34878D82A}">
                    <a16:rowId xmlns:a16="http://schemas.microsoft.com/office/drawing/2014/main" val="2292760144"/>
                  </a:ext>
                </a:extLst>
              </a:tr>
              <a:tr h="370839">
                <a:tc>
                  <a:txBody>
                    <a:bodyPr/>
                    <a:lstStyle/>
                    <a:p>
                      <a:pPr lvl="0">
                        <a:buNone/>
                      </a:pPr>
                      <a:r>
                        <a:rPr lang="en-US"/>
                        <a:t>Student End of Year</a:t>
                      </a:r>
                    </a:p>
                  </a:txBody>
                  <a:tcPr/>
                </a:tc>
                <a:tc>
                  <a:txBody>
                    <a:bodyPr/>
                    <a:lstStyle/>
                    <a:p>
                      <a:pPr lvl="0">
                        <a:buNone/>
                      </a:pPr>
                      <a:r>
                        <a:rPr lang="en-US"/>
                        <a:t>Reagan Ward</a:t>
                      </a:r>
                    </a:p>
                  </a:txBody>
                  <a:tcPr/>
                </a:tc>
                <a:extLst>
                  <a:ext uri="{0D108BD9-81ED-4DB2-BD59-A6C34878D82A}">
                    <a16:rowId xmlns:a16="http://schemas.microsoft.com/office/drawing/2014/main" val="2338920249"/>
                  </a:ext>
                </a:extLst>
              </a:tr>
              <a:tr h="370839">
                <a:tc>
                  <a:txBody>
                    <a:bodyPr/>
                    <a:lstStyle/>
                    <a:p>
                      <a:pPr lvl="0">
                        <a:buNone/>
                      </a:pPr>
                      <a:r>
                        <a:rPr lang="en-US"/>
                        <a:t>Student Discipline</a:t>
                      </a:r>
                    </a:p>
                  </a:txBody>
                  <a:tcPr/>
                </a:tc>
                <a:tc>
                  <a:txBody>
                    <a:bodyPr/>
                    <a:lstStyle/>
                    <a:p>
                      <a:pPr lvl="0">
                        <a:buNone/>
                      </a:pPr>
                      <a:r>
                        <a:rPr lang="en-US"/>
                        <a:t>Dawna Gudka</a:t>
                      </a:r>
                    </a:p>
                  </a:txBody>
                  <a:tcPr/>
                </a:tc>
                <a:extLst>
                  <a:ext uri="{0D108BD9-81ED-4DB2-BD59-A6C34878D82A}">
                    <a16:rowId xmlns:a16="http://schemas.microsoft.com/office/drawing/2014/main" val="2392833785"/>
                  </a:ext>
                </a:extLst>
              </a:tr>
              <a:tr h="370839">
                <a:tc>
                  <a:txBody>
                    <a:bodyPr/>
                    <a:lstStyle/>
                    <a:p>
                      <a:pPr lvl="0">
                        <a:buNone/>
                      </a:pPr>
                      <a:r>
                        <a:rPr lang="en-US"/>
                        <a:t>School Auditing Office Updates</a:t>
                      </a:r>
                    </a:p>
                  </a:txBody>
                  <a:tcPr/>
                </a:tc>
                <a:tc>
                  <a:txBody>
                    <a:bodyPr/>
                    <a:lstStyle/>
                    <a:p>
                      <a:pPr lvl="0">
                        <a:buNone/>
                      </a:pPr>
                      <a:r>
                        <a:rPr lang="en-US"/>
                        <a:t>Rebecca McRee</a:t>
                      </a:r>
                    </a:p>
                  </a:txBody>
                  <a:tcPr/>
                </a:tc>
                <a:extLst>
                  <a:ext uri="{0D108BD9-81ED-4DB2-BD59-A6C34878D82A}">
                    <a16:rowId xmlns:a16="http://schemas.microsoft.com/office/drawing/2014/main" val="3493425112"/>
                  </a:ext>
                </a:extLst>
              </a:tr>
              <a:tr h="370839">
                <a:tc>
                  <a:txBody>
                    <a:bodyPr/>
                    <a:lstStyle/>
                    <a:p>
                      <a:pPr lvl="0">
                        <a:buNone/>
                      </a:pPr>
                      <a:r>
                        <a:rPr lang="en-US"/>
                        <a:t>At-Risk Interchange Updates</a:t>
                      </a:r>
                    </a:p>
                  </a:txBody>
                  <a:tcPr/>
                </a:tc>
                <a:tc>
                  <a:txBody>
                    <a:bodyPr/>
                    <a:lstStyle/>
                    <a:p>
                      <a:pPr lvl="0">
                        <a:buNone/>
                      </a:pPr>
                      <a:r>
                        <a:rPr lang="en-US"/>
                        <a:t>Rebecca McRee</a:t>
                      </a:r>
                    </a:p>
                  </a:txBody>
                  <a:tcPr/>
                </a:tc>
                <a:extLst>
                  <a:ext uri="{0D108BD9-81ED-4DB2-BD59-A6C34878D82A}">
                    <a16:rowId xmlns:a16="http://schemas.microsoft.com/office/drawing/2014/main" val="4028018402"/>
                  </a:ext>
                </a:extLst>
              </a:tr>
              <a:tr h="370839">
                <a:tc>
                  <a:txBody>
                    <a:bodyPr/>
                    <a:lstStyle/>
                    <a:p>
                      <a:pPr lvl="0">
                        <a:buNone/>
                      </a:pPr>
                      <a:r>
                        <a:rPr lang="en-US"/>
                        <a:t>READ Staff Training</a:t>
                      </a:r>
                    </a:p>
                  </a:txBody>
                  <a:tcPr/>
                </a:tc>
                <a:tc>
                  <a:txBody>
                    <a:bodyPr/>
                    <a:lstStyle/>
                    <a:p>
                      <a:pPr lvl="0">
                        <a:buNone/>
                      </a:pPr>
                      <a:r>
                        <a:rPr lang="en-US"/>
                        <a:t>Tara Rhodes</a:t>
                      </a:r>
                    </a:p>
                  </a:txBody>
                  <a:tcPr/>
                </a:tc>
                <a:extLst>
                  <a:ext uri="{0D108BD9-81ED-4DB2-BD59-A6C34878D82A}">
                    <a16:rowId xmlns:a16="http://schemas.microsoft.com/office/drawing/2014/main" val="215331212"/>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643588613"/>
              </p:ext>
            </p:extLst>
          </p:nvPr>
        </p:nvGraphicFramePr>
        <p:xfrm>
          <a:off x="541865" y="1319565"/>
          <a:ext cx="10447869" cy="371856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indent="0">
                        <a:buFont typeface="Arial" panose="020B0604020202020204" pitchFamily="34" charset="0"/>
                        <a:buNone/>
                      </a:pPr>
                      <a:r>
                        <a:rPr lang="en-US" sz="1600" b="0"/>
                        <a:t>District Calendars Due 9/2/2024</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endParaRPr lang="en-US" sz="1600"/>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417551475"/>
                  </a:ext>
                </a:extLst>
              </a:tr>
              <a:tr h="0">
                <a:tc>
                  <a:txBody>
                    <a:bodyPr/>
                    <a:lstStyle/>
                    <a:p>
                      <a:r>
                        <a:rPr lang="en-US" sz="1600" b="1">
                          <a:solidFill>
                            <a:srgbClr val="0070C0"/>
                          </a:solidFill>
                          <a:hlinkClick r:id="rId9">
                            <a:extLst>
                              <a:ext uri="{A12FA001-AC4F-418D-AE19-62706E023703}">
                                <ahyp:hlinkClr xmlns:ahyp="http://schemas.microsoft.com/office/drawing/2018/hyperlinkcolor" val="tx"/>
                              </a:ext>
                            </a:extLst>
                          </a:hlinkClick>
                        </a:rPr>
                        <a:t>TSDL</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624153760"/>
                  </a:ext>
                </a:extLst>
              </a:tr>
              <a:tr h="126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70C0"/>
                          </a:solidFill>
                          <a:hlinkClick r:id="rId10"/>
                        </a:rPr>
                        <a:t>Discipline</a:t>
                      </a:r>
                      <a:endParaRPr lang="en-US" sz="1600" b="1">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Interchange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9202306"/>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1736059" y="5867769"/>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1"/>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137502725"/>
              </p:ext>
            </p:extLst>
          </p:nvPr>
        </p:nvGraphicFramePr>
        <p:xfrm>
          <a:off x="332873" y="1332254"/>
          <a:ext cx="11711381" cy="3901440"/>
        </p:xfrm>
        <a:graphic>
          <a:graphicData uri="http://schemas.openxmlformats.org/drawingml/2006/table">
            <a:tbl>
              <a:tblPr firstRow="1" bandRow="1">
                <a:tableStyleId>{B301B821-A1FF-4177-AEE7-76D212191A09}</a:tableStyleId>
              </a:tblPr>
              <a:tblGrid>
                <a:gridCol w="1753102">
                  <a:extLst>
                    <a:ext uri="{9D8B030D-6E8A-4147-A177-3AD203B41FA5}">
                      <a16:colId xmlns:a16="http://schemas.microsoft.com/office/drawing/2014/main" val="972675767"/>
                    </a:ext>
                  </a:extLst>
                </a:gridCol>
                <a:gridCol w="1009650">
                  <a:extLst>
                    <a:ext uri="{9D8B030D-6E8A-4147-A177-3AD203B41FA5}">
                      <a16:colId xmlns:a16="http://schemas.microsoft.com/office/drawing/2014/main" val="1355897659"/>
                    </a:ext>
                  </a:extLst>
                </a:gridCol>
                <a:gridCol w="790575">
                  <a:extLst>
                    <a:ext uri="{9D8B030D-6E8A-4147-A177-3AD203B41FA5}">
                      <a16:colId xmlns:a16="http://schemas.microsoft.com/office/drawing/2014/main" val="554794496"/>
                    </a:ext>
                  </a:extLst>
                </a:gridCol>
                <a:gridCol w="1837592">
                  <a:extLst>
                    <a:ext uri="{9D8B030D-6E8A-4147-A177-3AD203B41FA5}">
                      <a16:colId xmlns:a16="http://schemas.microsoft.com/office/drawing/2014/main" val="2208239753"/>
                    </a:ext>
                  </a:extLst>
                </a:gridCol>
                <a:gridCol w="2639158">
                  <a:extLst>
                    <a:ext uri="{9D8B030D-6E8A-4147-A177-3AD203B41FA5}">
                      <a16:colId xmlns:a16="http://schemas.microsoft.com/office/drawing/2014/main" val="1970621890"/>
                    </a:ext>
                  </a:extLst>
                </a:gridCol>
                <a:gridCol w="3681304">
                  <a:extLst>
                    <a:ext uri="{9D8B030D-6E8A-4147-A177-3AD203B41FA5}">
                      <a16:colId xmlns:a16="http://schemas.microsoft.com/office/drawing/2014/main" val="1932458984"/>
                    </a:ext>
                  </a:extLst>
                </a:gridCol>
              </a:tblGrid>
              <a:tr h="168681">
                <a:tc>
                  <a:txBody>
                    <a:bodyPr/>
                    <a:lstStyle/>
                    <a:p>
                      <a:r>
                        <a:rPr lang="en-US" sz="1600"/>
                        <a:t>Name</a:t>
                      </a:r>
                    </a:p>
                  </a:txBody>
                  <a:tcPr anchor="ctr"/>
                </a:tc>
                <a:tc>
                  <a:txBody>
                    <a:bodyPr/>
                    <a:lstStyle/>
                    <a:p>
                      <a:r>
                        <a:rPr lang="en-US" sz="1600"/>
                        <a:t>Category</a:t>
                      </a:r>
                    </a:p>
                  </a:txBody>
                  <a:tcPr anchor="ctr"/>
                </a:tc>
                <a:tc>
                  <a:txBody>
                    <a:bodyPr/>
                    <a:lstStyle/>
                    <a:p>
                      <a:r>
                        <a:rPr lang="en-US" sz="1600"/>
                        <a:t>Status</a:t>
                      </a:r>
                    </a:p>
                  </a:txBody>
                  <a:tcPr anchor="ctr"/>
                </a:tc>
                <a:tc>
                  <a:txBody>
                    <a:bodyPr/>
                    <a:lstStyle/>
                    <a:p>
                      <a:r>
                        <a:rPr lang="en-US" sz="1600"/>
                        <a:t>Final Deadline Date</a:t>
                      </a:r>
                    </a:p>
                  </a:txBody>
                  <a:tcPr anchor="ctr"/>
                </a:tc>
                <a:tc>
                  <a:txBody>
                    <a:bodyPr/>
                    <a:lstStyle/>
                    <a:p>
                      <a:r>
                        <a:rPr lang="en-US" sz="1600"/>
                        <a:t>Next Milestone</a:t>
                      </a:r>
                    </a:p>
                  </a:txBody>
                  <a:tcPr anchor="ctr"/>
                </a:tc>
                <a:tc>
                  <a:txBody>
                    <a:bodyPr/>
                    <a:lstStyle/>
                    <a:p>
                      <a:r>
                        <a:rPr lang="en-US" sz="1600"/>
                        <a:t>Looking Ahead</a:t>
                      </a:r>
                    </a:p>
                  </a:txBody>
                  <a:tcPr anchor="ctr"/>
                </a:tc>
                <a:extLst>
                  <a:ext uri="{0D108BD9-81ED-4DB2-BD59-A6C34878D82A}">
                    <a16:rowId xmlns:a16="http://schemas.microsoft.com/office/drawing/2014/main" val="1733493831"/>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TSDL</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a:t>
                      </a:r>
                      <a:r>
                        <a:rPr lang="en-US" sz="1600" b="0">
                          <a:latin typeface="+mn-lt"/>
                        </a:rPr>
                        <a:t> 8/23/2024 Snapshot  Completed</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8/23/2024 – 8/30/2024 Review TSDL data before final submission deadline</a:t>
                      </a:r>
                    </a:p>
                  </a:txBody>
                  <a:tcPr/>
                </a:tc>
                <a:extLst>
                  <a:ext uri="{0D108BD9-81ED-4DB2-BD59-A6C34878D82A}">
                    <a16:rowId xmlns:a16="http://schemas.microsoft.com/office/drawing/2014/main" val="981396042"/>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Staff Evaluation</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Oct. 15,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8/7/2024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Error free 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8/7-9/30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Report Review</a:t>
                      </a:r>
                    </a:p>
                  </a:txBody>
                  <a:tcPr/>
                </a:tc>
                <a:extLst>
                  <a:ext uri="{0D108BD9-81ED-4DB2-BD59-A6C34878D82A}">
                    <a16:rowId xmlns:a16="http://schemas.microsoft.com/office/drawing/2014/main" val="982305727"/>
                  </a:ext>
                </a:extLst>
              </a:tr>
              <a:tr h="239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Student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31,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State Deadline:  </a:t>
                      </a:r>
                      <a:r>
                        <a:rPr lang="en-US" sz="1600" b="0">
                          <a:latin typeface="+mn-lt"/>
                        </a:rPr>
                        <a:t>7/31/2024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mn-lt"/>
                      </a:endParaRPr>
                    </a:p>
                  </a:txBody>
                  <a:tcPr/>
                </a:tc>
                <a:extLst>
                  <a:ext uri="{0D108BD9-81ED-4DB2-BD59-A6C34878D82A}">
                    <a16:rowId xmlns:a16="http://schemas.microsoft.com/office/drawing/2014/main" val="3965966842"/>
                  </a:ext>
                </a:extLst>
              </a:tr>
              <a:tr h="239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5"/>
                        </a:rPr>
                        <a:t>Attendance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Closed</a:t>
                      </a:r>
                    </a:p>
                  </a:txBody>
                  <a:tcPr>
                    <a:solidFill>
                      <a:srgbClr val="FEB0B0"/>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July 26,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Data Release: </a:t>
                      </a:r>
                      <a:r>
                        <a:rPr lang="en-US" sz="1600" b="0">
                          <a:latin typeface="+mn-lt"/>
                        </a:rPr>
                        <a:t>8/22/2024</a:t>
                      </a:r>
                      <a:endParaRPr lang="en-US" sz="1600" b="1">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Data is embargoed until 8/22/2024</a:t>
                      </a:r>
                    </a:p>
                  </a:txBody>
                  <a:tcPr/>
                </a:tc>
                <a:extLst>
                  <a:ext uri="{0D108BD9-81ED-4DB2-BD59-A6C34878D82A}">
                    <a16:rowId xmlns:a16="http://schemas.microsoft.com/office/drawing/2014/main" val="454043318"/>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Student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8/8/2024</a:t>
                      </a:r>
                      <a:r>
                        <a:rPr lang="en-US" sz="1600" b="1">
                          <a:latin typeface="+mn-lt"/>
                        </a:rPr>
                        <a:t> </a:t>
                      </a:r>
                      <a:br>
                        <a:rPr lang="en-US" sz="1600" b="1">
                          <a:latin typeface="+mn-lt"/>
                        </a:rPr>
                      </a:br>
                      <a:r>
                        <a:rPr lang="en-US" sz="1600" b="0">
                          <a:latin typeface="+mn-lt"/>
                        </a:rPr>
                        <a:t>Error free SEY 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Training Event: </a:t>
                      </a:r>
                      <a:r>
                        <a:rPr lang="en-US" sz="1600" b="0">
                          <a:latin typeface="+mn-lt"/>
                        </a:rPr>
                        <a:t>8/14/2024 2:30-3:30pm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August SEY Office Hours</a:t>
                      </a:r>
                    </a:p>
                  </a:txBody>
                  <a:tcPr/>
                </a:tc>
                <a:extLst>
                  <a:ext uri="{0D108BD9-81ED-4DB2-BD59-A6C34878D82A}">
                    <a16:rowId xmlns:a16="http://schemas.microsoft.com/office/drawing/2014/main" val="473525023"/>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7"/>
                        </a:rPr>
                        <a:t>Special Education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rgbClr val="9EEAB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29,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Student Discipline Snapshot</a:t>
                      </a:r>
                    </a:p>
                    <a:p>
                      <a:pPr marL="0" marR="0" lvl="0" indent="0" algn="l" rtl="0" eaLnBrk="1" fontAlgn="auto" latinLnBrk="0" hangingPunct="1">
                        <a:lnSpc>
                          <a:spcPct val="100000"/>
                        </a:lnSpc>
                        <a:spcBef>
                          <a:spcPts val="0"/>
                        </a:spcBef>
                        <a:spcAft>
                          <a:spcPts val="0"/>
                        </a:spcAft>
                        <a:buClrTx/>
                        <a:buSzTx/>
                        <a:buFontTx/>
                        <a:buNone/>
                      </a:pPr>
                      <a:r>
                        <a:rPr lang="en-US" sz="1600" b="1">
                          <a:latin typeface="+mn-lt"/>
                        </a:rPr>
                        <a:t> is due 7/31/2024 </a:t>
                      </a:r>
                      <a:endParaRPr lang="en-US" sz="1600" b="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a:latin typeface="+mn-lt"/>
                        </a:rPr>
                        <a:t>Resolve all errors and ask Sped Director to review signature reports prior to 7/31/24</a:t>
                      </a:r>
                    </a:p>
                  </a:txBody>
                  <a:tcPr/>
                </a:tc>
                <a:extLst>
                  <a:ext uri="{0D108BD9-81ED-4DB2-BD59-A6C34878D82A}">
                    <a16:rowId xmlns:a16="http://schemas.microsoft.com/office/drawing/2014/main" val="2578948772"/>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8"/>
                        </a:rPr>
                        <a:t>Special Education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rgbClr val="9EEAB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Sept. 27,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a:t>
                      </a:r>
                      <a:r>
                        <a:rPr lang="en-US" sz="1600" b="0">
                          <a:latin typeface="+mn-lt"/>
                        </a:rPr>
                        <a:t>: 8/29/2024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All exception requests due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Interim Deadline: </a:t>
                      </a:r>
                      <a:r>
                        <a:rPr lang="en-US" sz="1600" b="0">
                          <a:latin typeface="+mn-lt"/>
                        </a:rPr>
                        <a:t>9/05/2024 </a:t>
                      </a:r>
                    </a:p>
                    <a:p>
                      <a:pPr marL="0" marR="0" lvl="0" indent="0" algn="l" rtl="0" eaLnBrk="1" fontAlgn="auto" latinLnBrk="0" hangingPunct="1">
                        <a:lnSpc>
                          <a:spcPct val="100000"/>
                        </a:lnSpc>
                        <a:spcBef>
                          <a:spcPts val="0"/>
                        </a:spcBef>
                        <a:spcAft>
                          <a:spcPts val="0"/>
                        </a:spcAft>
                        <a:buClrTx/>
                        <a:buSzTx/>
                        <a:buFontTx/>
                        <a:buNone/>
                      </a:pPr>
                      <a:r>
                        <a:rPr lang="en-US" sz="1600" b="0">
                          <a:latin typeface="+mn-lt"/>
                        </a:rPr>
                        <a:t>All errors resolved</a:t>
                      </a: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45975" y="6027721"/>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9"/>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 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745615788"/>
              </p:ext>
            </p:extLst>
          </p:nvPr>
        </p:nvGraphicFramePr>
        <p:xfrm>
          <a:off x="575309" y="1393401"/>
          <a:ext cx="10997564" cy="1584960"/>
        </p:xfrm>
        <a:graphic>
          <a:graphicData uri="http://schemas.openxmlformats.org/drawingml/2006/table">
            <a:tbl>
              <a:tblPr firstRow="1">
                <a:tableStyleId>{B301B821-A1FF-4177-AEE7-76D212191A09}</a:tableStyleId>
              </a:tblPr>
              <a:tblGrid>
                <a:gridCol w="2644141">
                  <a:extLst>
                    <a:ext uri="{9D8B030D-6E8A-4147-A177-3AD203B41FA5}">
                      <a16:colId xmlns:a16="http://schemas.microsoft.com/office/drawing/2014/main" val="972675767"/>
                    </a:ext>
                  </a:extLst>
                </a:gridCol>
                <a:gridCol w="1183678">
                  <a:extLst>
                    <a:ext uri="{9D8B030D-6E8A-4147-A177-3AD203B41FA5}">
                      <a16:colId xmlns:a16="http://schemas.microsoft.com/office/drawing/2014/main" val="1355897659"/>
                    </a:ext>
                  </a:extLst>
                </a:gridCol>
                <a:gridCol w="1619637">
                  <a:extLst>
                    <a:ext uri="{9D8B030D-6E8A-4147-A177-3AD203B41FA5}">
                      <a16:colId xmlns:a16="http://schemas.microsoft.com/office/drawing/2014/main" val="554794496"/>
                    </a:ext>
                  </a:extLst>
                </a:gridCol>
                <a:gridCol w="1843041">
                  <a:extLst>
                    <a:ext uri="{9D8B030D-6E8A-4147-A177-3AD203B41FA5}">
                      <a16:colId xmlns:a16="http://schemas.microsoft.com/office/drawing/2014/main" val="2208239753"/>
                    </a:ext>
                  </a:extLst>
                </a:gridCol>
                <a:gridCol w="3707067">
                  <a:extLst>
                    <a:ext uri="{9D8B030D-6E8A-4147-A177-3AD203B41FA5}">
                      <a16:colId xmlns:a16="http://schemas.microsoft.com/office/drawing/2014/main" val="1932458984"/>
                    </a:ext>
                  </a:extLst>
                </a:gridCol>
              </a:tblGrid>
              <a:tr h="0">
                <a:tc>
                  <a:txBody>
                    <a:bodyPr/>
                    <a:lstStyle/>
                    <a:p>
                      <a:r>
                        <a:rPr lang="en-US" sz="1600">
                          <a:latin typeface="Trebuchet MS" panose="020B0603020202020204" pitchFamily="34" charset="0"/>
                        </a:rPr>
                        <a:t>Name</a:t>
                      </a:r>
                    </a:p>
                  </a:txBody>
                  <a:tcPr anchor="ctr"/>
                </a:tc>
                <a:tc>
                  <a:txBody>
                    <a:bodyPr/>
                    <a:lstStyle/>
                    <a:p>
                      <a:r>
                        <a:rPr lang="en-US" sz="1600">
                          <a:latin typeface="Trebuchet MS" panose="020B0603020202020204" pitchFamily="34" charset="0"/>
                        </a:rPr>
                        <a:t>Category</a:t>
                      </a:r>
                    </a:p>
                  </a:txBody>
                  <a:tcPr anchor="ctr"/>
                </a:tc>
                <a:tc>
                  <a:txBody>
                    <a:bodyPr/>
                    <a:lstStyle/>
                    <a:p>
                      <a:r>
                        <a:rPr lang="en-US" sz="1600">
                          <a:latin typeface="Trebuchet MS" panose="020B0603020202020204" pitchFamily="34" charset="0"/>
                        </a:rPr>
                        <a:t>Status</a:t>
                      </a:r>
                    </a:p>
                  </a:txBody>
                  <a:tcPr anchor="ctr"/>
                </a:tc>
                <a:tc>
                  <a:txBody>
                    <a:bodyPr/>
                    <a:lstStyle/>
                    <a:p>
                      <a:r>
                        <a:rPr lang="en-US" sz="1600">
                          <a:latin typeface="Trebuchet MS" panose="020B0603020202020204" pitchFamily="34" charset="0"/>
                        </a:rPr>
                        <a:t>Final Deadline Date</a:t>
                      </a:r>
                    </a:p>
                  </a:txBody>
                  <a:tcPr anchor="ctr"/>
                </a:tc>
                <a:tc>
                  <a:txBody>
                    <a:bodyPr/>
                    <a:lstStyle/>
                    <a:p>
                      <a:r>
                        <a:rPr lang="en-US" sz="1600">
                          <a:latin typeface="Trebuchet MS" panose="020B0603020202020204" pitchFamily="34" charset="0"/>
                        </a:rPr>
                        <a:t>Looking Ahead</a:t>
                      </a:r>
                    </a:p>
                  </a:txBody>
                  <a:tcPr anchor="ctr"/>
                </a:tc>
                <a:extLst>
                  <a:ext uri="{0D108BD9-81ED-4DB2-BD59-A6C34878D82A}">
                    <a16:rowId xmlns:a16="http://schemas.microsoft.com/office/drawing/2014/main" val="1733493831"/>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Trebuchet MS" panose="020B0603020202020204" pitchFamily="34" charset="0"/>
                          <a:ea typeface="+mn-ea"/>
                          <a:cs typeface="+mn-cs"/>
                          <a:hlinkClick r:id="rId2"/>
                        </a:rPr>
                        <a:t>READ Training</a:t>
                      </a:r>
                      <a:endParaRPr lang="en-US" sz="1600" b="0"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Periodic</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Trebuchet MS" panose="020B0603020202020204" pitchFamily="34" charset="0"/>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Trebuchet MS" panose="020B0603020202020204" pitchFamily="34" charset="0"/>
                      </a:endParaRPr>
                    </a:p>
                  </a:txBody>
                  <a:tcPr/>
                </a:tc>
                <a:extLst>
                  <a:ext uri="{0D108BD9-81ED-4DB2-BD59-A6C34878D82A}">
                    <a16:rowId xmlns:a16="http://schemas.microsoft.com/office/drawing/2014/main" val="1742747600"/>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a:solidFill>
                            <a:schemeClr val="tx1"/>
                          </a:solidFill>
                          <a:latin typeface="Trebuchet MS" panose="020B0603020202020204" pitchFamily="34" charset="0"/>
                          <a:ea typeface="+mn-ea"/>
                          <a:cs typeface="+mn-cs"/>
                          <a:hlinkClick r:id="rId3"/>
                        </a:rPr>
                        <a:t>Designated Agency</a:t>
                      </a:r>
                      <a:endParaRPr lang="en-US" sz="1600" b="0"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Periodic</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Trebuchet MS" panose="020B0603020202020204" pitchFamily="34" charset="0"/>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a:latin typeface="Trebuchet MS" panose="020B0603020202020204" pitchFamily="34" charset="0"/>
                      </a:endParaRPr>
                    </a:p>
                  </a:txBody>
                  <a:tcPr/>
                </a:tc>
                <a:extLst>
                  <a:ext uri="{0D108BD9-81ED-4DB2-BD59-A6C34878D82A}">
                    <a16:rowId xmlns:a16="http://schemas.microsoft.com/office/drawing/2014/main" val="1356214710"/>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a:solidFill>
                            <a:schemeClr val="tx1"/>
                          </a:solidFill>
                          <a:latin typeface="Trebuchet MS" panose="020B0603020202020204" pitchFamily="34" charset="0"/>
                          <a:ea typeface="+mn-ea"/>
                          <a:cs typeface="+mn-cs"/>
                          <a:hlinkClick r:id="rId4"/>
                        </a:rPr>
                        <a:t>S-EBT </a:t>
                      </a:r>
                      <a:r>
                        <a:rPr lang="en-US" sz="1600" b="0" kern="1200">
                          <a:solidFill>
                            <a:schemeClr val="tx1"/>
                          </a:solidFill>
                          <a:latin typeface="Trebuchet MS" panose="020B0603020202020204" pitchFamily="34" charset="0"/>
                          <a:ea typeface="+mn-ea"/>
                          <a:cs typeface="+mn-cs"/>
                        </a:rPr>
                        <a:t>(corrections period)</a:t>
                      </a:r>
                    </a:p>
                  </a:txBody>
                  <a:tcPr/>
                </a:tc>
                <a:tc>
                  <a:txBody>
                    <a:bodyPr/>
                    <a:lstStyle/>
                    <a:p>
                      <a:r>
                        <a:rPr lang="en-US" sz="1600">
                          <a:latin typeface="Trebuchet MS" panose="020B0603020202020204" pitchFamily="34" charset="0"/>
                        </a:rPr>
                        <a:t>Periodic</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Trebuchet MS" panose="020B0603020202020204" pitchFamily="34" charset="0"/>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a:latin typeface="Trebuchet MS" panose="020B0603020202020204" pitchFamily="34" charset="0"/>
                      </a:endParaRPr>
                    </a:p>
                  </a:txBody>
                  <a:tcPr/>
                </a:tc>
                <a:extLst>
                  <a:ext uri="{0D108BD9-81ED-4DB2-BD59-A6C34878D82A}">
                    <a16:rowId xmlns:a16="http://schemas.microsoft.com/office/drawing/2014/main" val="423376431"/>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6" name="Rectangle: Rounded Corners 5">
            <a:extLst>
              <a:ext uri="{FF2B5EF4-FFF2-40B4-BE49-F238E27FC236}">
                <a16:creationId xmlns:a16="http://schemas.microsoft.com/office/drawing/2014/main" id="{EC86B942-71BD-E06C-9639-4CAB54DCAB0E}"/>
              </a:ext>
            </a:extLst>
          </p:cNvPr>
          <p:cNvSpPr/>
          <p:nvPr/>
        </p:nvSpPr>
        <p:spPr>
          <a:xfrm>
            <a:off x="2353411" y="6175182"/>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latin typeface="Trebuchet MS" panose="020B0603020202020204" pitchFamily="34" charset="0"/>
                <a:hlinkClick r:id="rId5"/>
              </a:rPr>
              <a:t>Data Pipeline Resources: Data Pipeline Collection Dates (XLS)</a:t>
            </a:r>
            <a:endParaRPr lang="en-US">
              <a:latin typeface="Trebuchet MS" panose="020B0603020202020204" pitchFamily="34" charset="0"/>
            </a:endParaRPr>
          </a:p>
        </p:txBody>
      </p:sp>
    </p:spTree>
    <p:extLst>
      <p:ext uri="{BB962C8B-B14F-4D97-AF65-F5344CB8AC3E}">
        <p14:creationId xmlns:p14="http://schemas.microsoft.com/office/powerpoint/2010/main" val="26054774"/>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FB8263-E116-4610-9B9F-0E82FA1493E2}">
  <ds:schemaRefs>
    <ds:schemaRef ds:uri="http://purl.org/dc/terms/"/>
    <ds:schemaRef ds:uri="http://schemas.openxmlformats.org/package/2006/metadata/core-properties"/>
    <ds:schemaRef ds:uri="http://schemas.microsoft.com/office/2006/metadata/properties"/>
    <ds:schemaRef ds:uri="http://schemas.microsoft.com/office/infopath/2007/PartnerControls"/>
    <ds:schemaRef ds:uri="9b639f00-c663-4db8-9f2d-5e59e4353b4b"/>
    <ds:schemaRef ds:uri="http://schemas.microsoft.com/office/2006/documentManagement/types"/>
    <ds:schemaRef ds:uri="http://purl.org/dc/elements/1.1/"/>
    <ds:schemaRef ds:uri="ca9d521c-8764-4bcd-84f1-6f7ce6ca6a96"/>
    <ds:schemaRef ds:uri="http://www.w3.org/XML/1998/namespace"/>
    <ds:schemaRef ds:uri="http://purl.org/dc/dcmitype/"/>
  </ds:schemaRefs>
</ds:datastoreItem>
</file>

<file path=customXml/itemProps2.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3634</Words>
  <Application>Microsoft Office PowerPoint</Application>
  <PresentationFormat>Widescreen</PresentationFormat>
  <Paragraphs>572</Paragraphs>
  <Slides>47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Arial</vt:lpstr>
      <vt:lpstr>Arial Narrow</vt:lpstr>
      <vt:lpstr>Calibri</vt:lpstr>
      <vt:lpstr>Courier New</vt:lpstr>
      <vt:lpstr>Courier New,monospace</vt:lpstr>
      <vt:lpstr>Museo Slab 500</vt:lpstr>
      <vt:lpstr>Segoe UI</vt:lpstr>
      <vt:lpstr>Symbol</vt:lpstr>
      <vt:lpstr>Trebuchet MS</vt:lpstr>
      <vt:lpstr>Wingdings</vt:lpstr>
      <vt:lpstr>Office Theme</vt:lpstr>
      <vt:lpstr>August 1,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Data Pipeline Maintenance</vt:lpstr>
      <vt:lpstr>Protecting Student Privacy Resources</vt:lpstr>
      <vt:lpstr>Trainings in August</vt:lpstr>
      <vt:lpstr>Other Resources</vt:lpstr>
      <vt:lpstr>Teacher Student Data Link (TSDL)</vt:lpstr>
      <vt:lpstr>Teacher Student Data Link Timeline</vt:lpstr>
      <vt:lpstr>Teacher Student Data Link</vt:lpstr>
      <vt:lpstr>Questions &amp; Resources: TSDL</vt:lpstr>
      <vt:lpstr>Student End of Year</vt:lpstr>
      <vt:lpstr>SEY Collection Timeline:  Upcoming Events</vt:lpstr>
      <vt:lpstr>File Status as of 7am on 8/1</vt:lpstr>
      <vt:lpstr>Report Review Window 8/9/2024 to 9/5/2024</vt:lpstr>
      <vt:lpstr>CEDAR/COGNOS Report Highlight  SASID Lookup: Anticipated Year of Graduation</vt:lpstr>
      <vt:lpstr>Questions &amp; Answers: Student End of Year</vt:lpstr>
      <vt:lpstr>Student Discipline</vt:lpstr>
      <vt:lpstr>Snapshot Status as of 8/1   8AM</vt:lpstr>
      <vt:lpstr>Student Discipline Snapshot Data Published Timeline</vt:lpstr>
      <vt:lpstr>Student Discipline Snapshot Verification forms must be emailed to: Student Discipline@cde.state.co.us</vt:lpstr>
      <vt:lpstr>Questions &amp; Answers: Student Discipline Snapshot</vt:lpstr>
      <vt:lpstr>School Auditing Office Updates</vt:lpstr>
      <vt:lpstr>Student October Count Day 2024</vt:lpstr>
      <vt:lpstr>New:  Annual Audit Review Process (Required)</vt:lpstr>
      <vt:lpstr>Training and Office Hours</vt:lpstr>
      <vt:lpstr>Audit Resource Guides</vt:lpstr>
      <vt:lpstr>Questions &amp; Answers: School Auditing Office</vt:lpstr>
      <vt:lpstr>At-Risk Interchange</vt:lpstr>
      <vt:lpstr>New: At-Risk Measure Interchange File - Overview</vt:lpstr>
      <vt:lpstr>New: At-Risk Measure Interchange File - Identity Management Role</vt:lpstr>
      <vt:lpstr>New: At-Risk Measure Interchange File - Syncplicity Folders</vt:lpstr>
      <vt:lpstr>New: At-Risk Measure Interchange File- Trainings</vt:lpstr>
      <vt:lpstr>Questions &amp; Answers: </vt:lpstr>
      <vt:lpstr>READ Training</vt:lpstr>
      <vt:lpstr>READ Training Collection Purpose and Timeline</vt:lpstr>
      <vt:lpstr>READ Training Collection Changes for 2024-25 Collection Year</vt:lpstr>
      <vt:lpstr>READ Training Collection General Process for Collection Completion</vt:lpstr>
      <vt:lpstr>READ Training Collection Office Hours and Resources</vt:lpstr>
      <vt:lpstr>Questions &amp; Resources: READ Training</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Gudka, Dawna</cp:lastModifiedBy>
  <cp:revision>1</cp:revision>
  <dcterms:created xsi:type="dcterms:W3CDTF">2019-06-25T17:30:52Z</dcterms:created>
  <dcterms:modified xsi:type="dcterms:W3CDTF">2024-08-01T14:07:23Z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