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70"/>
  </p:notesMasterIdLst>
  <p:sldIdLst>
    <p:sldId id="256" r:id="rId5"/>
    <p:sldId id="283" r:id="rId6"/>
    <p:sldId id="258" r:id="rId7"/>
    <p:sldId id="259" r:id="rId8"/>
    <p:sldId id="261" r:id="rId9"/>
    <p:sldId id="262" r:id="rId10"/>
    <p:sldId id="5097" r:id="rId11"/>
    <p:sldId id="5098" r:id="rId12"/>
    <p:sldId id="5385" r:id="rId13"/>
    <p:sldId id="4834" r:id="rId14"/>
    <p:sldId id="5469" r:id="rId15"/>
    <p:sldId id="5395" r:id="rId16"/>
    <p:sldId id="5500" r:id="rId17"/>
    <p:sldId id="5511" r:id="rId18"/>
    <p:sldId id="5501" r:id="rId19"/>
    <p:sldId id="5512" r:id="rId20"/>
    <p:sldId id="5502" r:id="rId21"/>
    <p:sldId id="5457" r:id="rId22"/>
    <p:sldId id="5480" r:id="rId23"/>
    <p:sldId id="5467" r:id="rId24"/>
    <p:sldId id="5481" r:id="rId25"/>
    <p:sldId id="5468" r:id="rId26"/>
    <p:sldId id="5465" r:id="rId27"/>
    <p:sldId id="5466" r:id="rId28"/>
    <p:sldId id="5474" r:id="rId29"/>
    <p:sldId id="5460" r:id="rId30"/>
    <p:sldId id="5461" r:id="rId31"/>
    <p:sldId id="5510" r:id="rId32"/>
    <p:sldId id="2178" r:id="rId33"/>
    <p:sldId id="5455" r:id="rId34"/>
    <p:sldId id="5477" r:id="rId35"/>
    <p:sldId id="282" r:id="rId36"/>
    <p:sldId id="5482" r:id="rId37"/>
    <p:sldId id="5506" r:id="rId38"/>
    <p:sldId id="5456" r:id="rId39"/>
    <p:sldId id="5290" r:id="rId40"/>
    <p:sldId id="5254" r:id="rId41"/>
    <p:sldId id="5470" r:id="rId42"/>
    <p:sldId id="448" r:id="rId43"/>
    <p:sldId id="5292" r:id="rId44"/>
    <p:sldId id="4983" r:id="rId45"/>
    <p:sldId id="3377" r:id="rId46"/>
    <p:sldId id="3378" r:id="rId47"/>
    <p:sldId id="4989" r:id="rId48"/>
    <p:sldId id="5498" r:id="rId49"/>
    <p:sldId id="5499" r:id="rId50"/>
    <p:sldId id="5485" r:id="rId51"/>
    <p:sldId id="5491" r:id="rId52"/>
    <p:sldId id="5487" r:id="rId53"/>
    <p:sldId id="5492" r:id="rId54"/>
    <p:sldId id="5493" r:id="rId55"/>
    <p:sldId id="5494" r:id="rId56"/>
    <p:sldId id="5488" r:id="rId57"/>
    <p:sldId id="5489" r:id="rId58"/>
    <p:sldId id="5495" r:id="rId59"/>
    <p:sldId id="5497" r:id="rId60"/>
    <p:sldId id="5496" r:id="rId61"/>
    <p:sldId id="5486" r:id="rId62"/>
    <p:sldId id="5503" r:id="rId63"/>
    <p:sldId id="5504" r:id="rId64"/>
    <p:sldId id="5507" r:id="rId65"/>
    <p:sldId id="5508" r:id="rId66"/>
    <p:sldId id="5509" r:id="rId67"/>
    <p:sldId id="5505" r:id="rId68"/>
    <p:sldId id="280"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E52020-527D-2310-6653-2CED33865E50}" name="Chaffin,Melissa" initials="MC" userId="S::Chaffin_M@cde.state.co.us::21f0136b-23e1-4eef-9c4f-f29e4cc3ac56" providerId="AD"/>
  <p188:author id="{E4CA32F5-CE09-1402-BCDC-741D2B8A4B5E}" name="Negley, Tina" initials="TN" userId="S::Negley_T@cde.state.co.us::4436ae98-303c-45af-8b8b-02ca5312699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DADADA"/>
    <a:srgbClr val="9EEAB6"/>
    <a:srgbClr val="FFCC99"/>
    <a:srgbClr val="FEB0B0"/>
    <a:srgbClr val="FF9900"/>
    <a:srgbClr val="EF7521"/>
    <a:srgbClr val="FFFF99"/>
    <a:srgbClr val="FFFFCC"/>
    <a:srgbClr val="488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3B32FB-90DF-4C25-95C8-6F3192424564}" v="1714" dt="2024-07-11T13:31:22.794"/>
    <p1510:client id="{6C33BF44-7AEB-428D-A32F-F89BEF575547}" v="7" dt="2024-07-10T15:34:19.866"/>
    <p1510:client id="{7A6FF8B5-607E-F428-7817-A325138F35DD}" v="695" dt="2024-07-11T14:03:14.383"/>
    <p1510:client id="{8851C040-168C-4C03-B0C4-C65DB5729320}" v="1693" dt="2024-07-10T22:29:02.012"/>
    <p1510:client id="{8E077B94-6E85-451A-8781-D86FA53C016E}" v="180" dt="2024-07-11T14:05:09.113"/>
    <p1510:client id="{9C5762E8-7993-1D1C-454D-0C7C3B89157A}" v="2395" dt="2024-07-11T06:22:43.893"/>
    <p1510:client id="{B83FD1DF-4A66-4A53-A66D-5ED6B87207B4}" v="687" dt="2024-07-10T21:42:11.284"/>
    <p1510:client id="{D1E17A2C-70CF-BF6C-C044-7F2FE025BA68}" v="5" dt="2024-07-10T17:02:17.965"/>
    <p1510:client id="{F2EEF32D-1470-4FE0-94F2-54FA2F569774}" v="1034" dt="2024-07-11T13:31:44.2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dka, Dawna" userId="823cceae-331b-41d6-9a63-34ad6d1db55c" providerId="ADAL" clId="{A7DD2492-2752-43CB-AC3E-6D60B9F207EE}"/>
    <pc:docChg chg="undo custSel modSld">
      <pc:chgData name="Gudka, Dawna" userId="823cceae-331b-41d6-9a63-34ad6d1db55c" providerId="ADAL" clId="{A7DD2492-2752-43CB-AC3E-6D60B9F207EE}" dt="2024-05-23T13:31:45.318" v="35" actId="20577"/>
      <pc:docMkLst>
        <pc:docMk/>
      </pc:docMkLst>
      <pc:sldChg chg="modSp mod">
        <pc:chgData name="Gudka, Dawna" userId="823cceae-331b-41d6-9a63-34ad6d1db55c" providerId="ADAL" clId="{A7DD2492-2752-43CB-AC3E-6D60B9F207EE}" dt="2024-05-23T13:29:16.845" v="17" actId="20577"/>
        <pc:sldMkLst>
          <pc:docMk/>
          <pc:sldMk cId="3227145924" sldId="5097"/>
        </pc:sldMkLst>
        <pc:graphicFrameChg chg="modGraphic">
          <ac:chgData name="Gudka, Dawna" userId="823cceae-331b-41d6-9a63-34ad6d1db55c" providerId="ADAL" clId="{A7DD2492-2752-43CB-AC3E-6D60B9F207EE}" dt="2024-05-23T13:29:16.845" v="17" actId="20577"/>
          <ac:graphicFrameMkLst>
            <pc:docMk/>
            <pc:sldMk cId="3227145924" sldId="5097"/>
            <ac:graphicFrameMk id="7" creationId="{2864BB53-F741-4FFC-0348-1AC10AD60EEB}"/>
          </ac:graphicFrameMkLst>
        </pc:graphicFrameChg>
      </pc:sldChg>
      <pc:sldChg chg="modSp mod">
        <pc:chgData name="Gudka, Dawna" userId="823cceae-331b-41d6-9a63-34ad6d1db55c" providerId="ADAL" clId="{A7DD2492-2752-43CB-AC3E-6D60B9F207EE}" dt="2024-05-23T13:31:45.318" v="35" actId="20577"/>
        <pc:sldMkLst>
          <pc:docMk/>
          <pc:sldMk cId="1037917088" sldId="5098"/>
        </pc:sldMkLst>
        <pc:graphicFrameChg chg="mod modGraphic">
          <ac:chgData name="Gudka, Dawna" userId="823cceae-331b-41d6-9a63-34ad6d1db55c" providerId="ADAL" clId="{A7DD2492-2752-43CB-AC3E-6D60B9F207EE}" dt="2024-05-23T13:31:45.318" v="35" actId="20577"/>
          <ac:graphicFrameMkLst>
            <pc:docMk/>
            <pc:sldMk cId="1037917088" sldId="5098"/>
            <ac:graphicFrameMk id="5" creationId="{5E4612F7-68C6-57CA-E918-38EF641F73CF}"/>
          </ac:graphicFrameMkLst>
        </pc:graphicFrameChg>
      </pc:sldChg>
    </pc:docChg>
  </pc:docChgLst>
  <pc:docChgLst>
    <pc:chgData name="Ward, Reagan" userId="27291eb4-8241-4961-9e69-8c66e34cc5b0" providerId="ADAL" clId="{CE38EDD6-E0D8-45EF-9508-38E9F97A3C01}"/>
    <pc:docChg chg="custSel delSld modSld">
      <pc:chgData name="Ward, Reagan" userId="27291eb4-8241-4961-9e69-8c66e34cc5b0" providerId="ADAL" clId="{CE38EDD6-E0D8-45EF-9508-38E9F97A3C01}" dt="2024-05-22T15:38:03.642" v="41" actId="47"/>
      <pc:docMkLst>
        <pc:docMk/>
      </pc:docMkLst>
      <pc:sldChg chg="del">
        <pc:chgData name="Ward, Reagan" userId="27291eb4-8241-4961-9e69-8c66e34cc5b0" providerId="ADAL" clId="{CE38EDD6-E0D8-45EF-9508-38E9F97A3C01}" dt="2024-05-22T15:38:03.642" v="41" actId="47"/>
        <pc:sldMkLst>
          <pc:docMk/>
          <pc:sldMk cId="3761945381" sldId="5401"/>
        </pc:sldMkLst>
      </pc:sldChg>
      <pc:sldChg chg="modSp mod">
        <pc:chgData name="Ward, Reagan" userId="27291eb4-8241-4961-9e69-8c66e34cc5b0" providerId="ADAL" clId="{CE38EDD6-E0D8-45EF-9508-38E9F97A3C01}" dt="2024-05-22T14:59:37.192" v="40" actId="6549"/>
        <pc:sldMkLst>
          <pc:docMk/>
          <pc:sldMk cId="26054774" sldId="5413"/>
        </pc:sldMkLst>
        <pc:graphicFrameChg chg="modGraphic">
          <ac:chgData name="Ward, Reagan" userId="27291eb4-8241-4961-9e69-8c66e34cc5b0" providerId="ADAL" clId="{CE38EDD6-E0D8-45EF-9508-38E9F97A3C01}" dt="2024-05-22T14:59:37.192" v="40" actId="6549"/>
          <ac:graphicFrameMkLst>
            <pc:docMk/>
            <pc:sldMk cId="26054774" sldId="5413"/>
            <ac:graphicFrameMk id="5" creationId="{5E4612F7-68C6-57CA-E918-38EF641F73CF}"/>
          </ac:graphicFrameMkLst>
        </pc:graphicFrameChg>
      </pc:sldChg>
    </pc:docChg>
  </pc:docChgLst>
  <pc:docChgLst>
    <pc:chgData name="Rhodes, Tara" userId="S::rhodes_t@cde.state.co.us::566307b0-1e17-4826-87e1-0feb85a922f2" providerId="AD" clId="Web-{A31167FC-3CA6-FBA4-7A27-29D64A5FD486}"/>
    <pc:docChg chg="addSld delSld modSld">
      <pc:chgData name="Rhodes, Tara" userId="S::rhodes_t@cde.state.co.us::566307b0-1e17-4826-87e1-0feb85a922f2" providerId="AD" clId="Web-{A31167FC-3CA6-FBA4-7A27-29D64A5FD486}" dt="2024-05-23T12:27:29.218" v="2160" actId="20577"/>
      <pc:docMkLst>
        <pc:docMk/>
      </pc:docMkLst>
      <pc:sldChg chg="modSp">
        <pc:chgData name="Rhodes, Tara" userId="S::rhodes_t@cde.state.co.us::566307b0-1e17-4826-87e1-0feb85a922f2" providerId="AD" clId="Web-{A31167FC-3CA6-FBA4-7A27-29D64A5FD486}" dt="2024-05-23T12:10:23.278" v="1389" actId="20577"/>
        <pc:sldMkLst>
          <pc:docMk/>
          <pc:sldMk cId="68699369" sldId="5309"/>
        </pc:sldMkLst>
        <pc:spChg chg="mod">
          <ac:chgData name="Rhodes, Tara" userId="S::rhodes_t@cde.state.co.us::566307b0-1e17-4826-87e1-0feb85a922f2" providerId="AD" clId="Web-{A31167FC-3CA6-FBA4-7A27-29D64A5FD486}" dt="2024-05-23T12:10:23.278" v="1389" actId="20577"/>
          <ac:spMkLst>
            <pc:docMk/>
            <pc:sldMk cId="68699369" sldId="5309"/>
            <ac:spMk id="6" creationId="{9A8832C3-3C5D-9B2D-6A97-A07BFB42B5FC}"/>
          </ac:spMkLst>
        </pc:spChg>
      </pc:sldChg>
      <pc:sldChg chg="modSp">
        <pc:chgData name="Rhodes, Tara" userId="S::rhodes_t@cde.state.co.us::566307b0-1e17-4826-87e1-0feb85a922f2" providerId="AD" clId="Web-{A31167FC-3CA6-FBA4-7A27-29D64A5FD486}" dt="2024-05-23T12:12:36.079" v="1393" actId="20577"/>
        <pc:sldMkLst>
          <pc:docMk/>
          <pc:sldMk cId="3396060537" sldId="5314"/>
        </pc:sldMkLst>
        <pc:spChg chg="mod">
          <ac:chgData name="Rhodes, Tara" userId="S::rhodes_t@cde.state.co.us::566307b0-1e17-4826-87e1-0feb85a922f2" providerId="AD" clId="Web-{A31167FC-3CA6-FBA4-7A27-29D64A5FD486}" dt="2024-05-23T12:12:36.079" v="1393" actId="20577"/>
          <ac:spMkLst>
            <pc:docMk/>
            <pc:sldMk cId="3396060537" sldId="5314"/>
            <ac:spMk id="6" creationId="{9A8832C3-3C5D-9B2D-6A97-A07BFB42B5FC}"/>
          </ac:spMkLst>
        </pc:spChg>
      </pc:sldChg>
      <pc:sldChg chg="modSp">
        <pc:chgData name="Rhodes, Tara" userId="S::rhodes_t@cde.state.co.us::566307b0-1e17-4826-87e1-0feb85a922f2" providerId="AD" clId="Web-{A31167FC-3CA6-FBA4-7A27-29D64A5FD486}" dt="2024-05-23T11:46:14.543" v="187" actId="20577"/>
        <pc:sldMkLst>
          <pc:docMk/>
          <pc:sldMk cId="49926316" sldId="5349"/>
        </pc:sldMkLst>
        <pc:spChg chg="mod">
          <ac:chgData name="Rhodes, Tara" userId="S::rhodes_t@cde.state.co.us::566307b0-1e17-4826-87e1-0feb85a922f2" providerId="AD" clId="Web-{A31167FC-3CA6-FBA4-7A27-29D64A5FD486}" dt="2024-05-23T11:46:14.543" v="187" actId="20577"/>
          <ac:spMkLst>
            <pc:docMk/>
            <pc:sldMk cId="49926316" sldId="5349"/>
            <ac:spMk id="2" creationId="{8923875A-734E-D88C-B9F4-E043B1E34BB9}"/>
          </ac:spMkLst>
        </pc:spChg>
        <pc:spChg chg="mod">
          <ac:chgData name="Rhodes, Tara" userId="S::rhodes_t@cde.state.co.us::566307b0-1e17-4826-87e1-0feb85a922f2" providerId="AD" clId="Web-{A31167FC-3CA6-FBA4-7A27-29D64A5FD486}" dt="2024-05-23T11:46:09.668" v="181" actId="20577"/>
          <ac:spMkLst>
            <pc:docMk/>
            <pc:sldMk cId="49926316" sldId="5349"/>
            <ac:spMk id="3" creationId="{C3391AA3-36D1-9A8E-A728-195E62D34C49}"/>
          </ac:spMkLst>
        </pc:spChg>
      </pc:sldChg>
      <pc:sldChg chg="modSp">
        <pc:chgData name="Rhodes, Tara" userId="S::rhodes_t@cde.state.co.us::566307b0-1e17-4826-87e1-0feb85a922f2" providerId="AD" clId="Web-{A31167FC-3CA6-FBA4-7A27-29D64A5FD486}" dt="2024-05-23T11:35:00.411" v="4"/>
        <pc:sldMkLst>
          <pc:docMk/>
          <pc:sldMk cId="1006133002" sldId="5449"/>
        </pc:sldMkLst>
        <pc:graphicFrameChg chg="mod modGraphic">
          <ac:chgData name="Rhodes, Tara" userId="S::rhodes_t@cde.state.co.us::566307b0-1e17-4826-87e1-0feb85a922f2" providerId="AD" clId="Web-{A31167FC-3CA6-FBA4-7A27-29D64A5FD486}" dt="2024-05-23T11:35:00.411" v="4"/>
          <ac:graphicFrameMkLst>
            <pc:docMk/>
            <pc:sldMk cId="1006133002" sldId="5449"/>
            <ac:graphicFrameMk id="7" creationId="{16623016-A111-C207-E68F-D36D1D86CB7E}"/>
          </ac:graphicFrameMkLst>
        </pc:graphicFrameChg>
      </pc:sldChg>
      <pc:sldChg chg="addSp modSp">
        <pc:chgData name="Rhodes, Tara" userId="S::rhodes_t@cde.state.co.us::566307b0-1e17-4826-87e1-0feb85a922f2" providerId="AD" clId="Web-{A31167FC-3CA6-FBA4-7A27-29D64A5FD486}" dt="2024-05-23T11:52:09.852" v="307" actId="20577"/>
        <pc:sldMkLst>
          <pc:docMk/>
          <pc:sldMk cId="1167242946" sldId="5450"/>
        </pc:sldMkLst>
        <pc:spChg chg="mod">
          <ac:chgData name="Rhodes, Tara" userId="S::rhodes_t@cde.state.co.us::566307b0-1e17-4826-87e1-0feb85a922f2" providerId="AD" clId="Web-{A31167FC-3CA6-FBA4-7A27-29D64A5FD486}" dt="2024-05-23T11:48:33.204" v="257" actId="20577"/>
          <ac:spMkLst>
            <pc:docMk/>
            <pc:sldMk cId="1167242946" sldId="5450"/>
            <ac:spMk id="2" creationId="{D6AF298F-FDA3-EF65-70F2-6767842A6F7C}"/>
          </ac:spMkLst>
        </pc:spChg>
        <pc:spChg chg="mod">
          <ac:chgData name="Rhodes, Tara" userId="S::rhodes_t@cde.state.co.us::566307b0-1e17-4826-87e1-0feb85a922f2" providerId="AD" clId="Web-{A31167FC-3CA6-FBA4-7A27-29D64A5FD486}" dt="2024-05-23T11:52:09.852" v="307" actId="20577"/>
          <ac:spMkLst>
            <pc:docMk/>
            <pc:sldMk cId="1167242946" sldId="5450"/>
            <ac:spMk id="3" creationId="{02147419-FB8E-6716-60C6-33AA659979FF}"/>
          </ac:spMkLst>
        </pc:spChg>
        <pc:picChg chg="add mod modCrop">
          <ac:chgData name="Rhodes, Tara" userId="S::rhodes_t@cde.state.co.us::566307b0-1e17-4826-87e1-0feb85a922f2" providerId="AD" clId="Web-{A31167FC-3CA6-FBA4-7A27-29D64A5FD486}" dt="2024-05-23T11:48:58.939" v="267" actId="1076"/>
          <ac:picMkLst>
            <pc:docMk/>
            <pc:sldMk cId="1167242946" sldId="5450"/>
            <ac:picMk id="7" creationId="{2AFE8443-45B1-6EDA-CEC4-F38BD6BBF609}"/>
          </ac:picMkLst>
        </pc:picChg>
      </pc:sldChg>
      <pc:sldChg chg="modSp">
        <pc:chgData name="Rhodes, Tara" userId="S::rhodes_t@cde.state.co.us::566307b0-1e17-4826-87e1-0feb85a922f2" providerId="AD" clId="Web-{A31167FC-3CA6-FBA4-7A27-29D64A5FD486}" dt="2024-05-23T11:46:35.684" v="195" actId="20577"/>
        <pc:sldMkLst>
          <pc:docMk/>
          <pc:sldMk cId="2632896885" sldId="5451"/>
        </pc:sldMkLst>
        <pc:spChg chg="mod">
          <ac:chgData name="Rhodes, Tara" userId="S::rhodes_t@cde.state.co.us::566307b0-1e17-4826-87e1-0feb85a922f2" providerId="AD" clId="Web-{A31167FC-3CA6-FBA4-7A27-29D64A5FD486}" dt="2024-05-23T11:46:35.684" v="195" actId="20577"/>
          <ac:spMkLst>
            <pc:docMk/>
            <pc:sldMk cId="2632896885" sldId="5451"/>
            <ac:spMk id="3" creationId="{1284760F-AC0A-1FC5-27C9-125BF5CFCD0C}"/>
          </ac:spMkLst>
        </pc:spChg>
      </pc:sldChg>
      <pc:sldChg chg="modSp new">
        <pc:chgData name="Rhodes, Tara" userId="S::rhodes_t@cde.state.co.us::566307b0-1e17-4826-87e1-0feb85a922f2" providerId="AD" clId="Web-{A31167FC-3CA6-FBA4-7A27-29D64A5FD486}" dt="2024-05-23T11:55:31.061" v="597" actId="20577"/>
        <pc:sldMkLst>
          <pc:docMk/>
          <pc:sldMk cId="1684451337" sldId="5458"/>
        </pc:sldMkLst>
        <pc:spChg chg="mod">
          <ac:chgData name="Rhodes, Tara" userId="S::rhodes_t@cde.state.co.us::566307b0-1e17-4826-87e1-0feb85a922f2" providerId="AD" clId="Web-{A31167FC-3CA6-FBA4-7A27-29D64A5FD486}" dt="2024-05-23T11:46:52.919" v="202" actId="20577"/>
          <ac:spMkLst>
            <pc:docMk/>
            <pc:sldMk cId="1684451337" sldId="5458"/>
            <ac:spMk id="2" creationId="{828EC5A5-0004-EDAC-DD03-7AFDCCB8BF32}"/>
          </ac:spMkLst>
        </pc:spChg>
        <pc:spChg chg="mod">
          <ac:chgData name="Rhodes, Tara" userId="S::rhodes_t@cde.state.co.us::566307b0-1e17-4826-87e1-0feb85a922f2" providerId="AD" clId="Web-{A31167FC-3CA6-FBA4-7A27-29D64A5FD486}" dt="2024-05-23T11:55:31.061" v="597" actId="20577"/>
          <ac:spMkLst>
            <pc:docMk/>
            <pc:sldMk cId="1684451337" sldId="5458"/>
            <ac:spMk id="3" creationId="{8AF00E2B-C472-E138-CAF6-AC41CAAB096B}"/>
          </ac:spMkLst>
        </pc:spChg>
        <pc:spChg chg="mod">
          <ac:chgData name="Rhodes, Tara" userId="S::rhodes_t@cde.state.co.us::566307b0-1e17-4826-87e1-0feb85a922f2" providerId="AD" clId="Web-{A31167FC-3CA6-FBA4-7A27-29D64A5FD486}" dt="2024-05-23T11:47:25.436" v="242" actId="20577"/>
          <ac:spMkLst>
            <pc:docMk/>
            <pc:sldMk cId="1684451337" sldId="5458"/>
            <ac:spMk id="5" creationId="{3DF9D835-D2DA-B379-262E-1C047FEF358D}"/>
          </ac:spMkLst>
        </pc:spChg>
        <pc:spChg chg="mod">
          <ac:chgData name="Rhodes, Tara" userId="S::rhodes_t@cde.state.co.us::566307b0-1e17-4826-87e1-0feb85a922f2" providerId="AD" clId="Web-{A31167FC-3CA6-FBA4-7A27-29D64A5FD486}" dt="2024-05-23T11:47:34.796" v="253" actId="20577"/>
          <ac:spMkLst>
            <pc:docMk/>
            <pc:sldMk cId="1684451337" sldId="5458"/>
            <ac:spMk id="6" creationId="{75ECB274-B3D4-2259-34BB-37D129E3908E}"/>
          </ac:spMkLst>
        </pc:spChg>
      </pc:sldChg>
      <pc:sldChg chg="new del">
        <pc:chgData name="Rhodes, Tara" userId="S::rhodes_t@cde.state.co.us::566307b0-1e17-4826-87e1-0feb85a922f2" providerId="AD" clId="Web-{A31167FC-3CA6-FBA4-7A27-29D64A5FD486}" dt="2024-05-23T11:56:09" v="600"/>
        <pc:sldMkLst>
          <pc:docMk/>
          <pc:sldMk cId="2402853399" sldId="5459"/>
        </pc:sldMkLst>
      </pc:sldChg>
      <pc:sldChg chg="modSp add replId">
        <pc:chgData name="Rhodes, Tara" userId="S::rhodes_t@cde.state.co.us::566307b0-1e17-4826-87e1-0feb85a922f2" providerId="AD" clId="Web-{A31167FC-3CA6-FBA4-7A27-29D64A5FD486}" dt="2024-05-23T12:04:35.751" v="1356" actId="14100"/>
        <pc:sldMkLst>
          <pc:docMk/>
          <pc:sldMk cId="1574131623" sldId="5460"/>
        </pc:sldMkLst>
        <pc:spChg chg="mod">
          <ac:chgData name="Rhodes, Tara" userId="S::rhodes_t@cde.state.co.us::566307b0-1e17-4826-87e1-0feb85a922f2" providerId="AD" clId="Web-{A31167FC-3CA6-FBA4-7A27-29D64A5FD486}" dt="2024-05-23T11:56:14.547" v="601" actId="20577"/>
          <ac:spMkLst>
            <pc:docMk/>
            <pc:sldMk cId="1574131623" sldId="5460"/>
            <ac:spMk id="2" creationId="{828EC5A5-0004-EDAC-DD03-7AFDCCB8BF32}"/>
          </ac:spMkLst>
        </pc:spChg>
        <pc:spChg chg="mod">
          <ac:chgData name="Rhodes, Tara" userId="S::rhodes_t@cde.state.co.us::566307b0-1e17-4826-87e1-0feb85a922f2" providerId="AD" clId="Web-{A31167FC-3CA6-FBA4-7A27-29D64A5FD486}" dt="2024-05-23T12:04:35.751" v="1356" actId="14100"/>
          <ac:spMkLst>
            <pc:docMk/>
            <pc:sldMk cId="1574131623" sldId="5460"/>
            <ac:spMk id="3" creationId="{8AF00E2B-C472-E138-CAF6-AC41CAAB096B}"/>
          </ac:spMkLst>
        </pc:spChg>
      </pc:sldChg>
      <pc:sldChg chg="addSp delSp modSp new">
        <pc:chgData name="Rhodes, Tara" userId="S::rhodes_t@cde.state.co.us::566307b0-1e17-4826-87e1-0feb85a922f2" providerId="AD" clId="Web-{A31167FC-3CA6-FBA4-7A27-29D64A5FD486}" dt="2024-05-23T12:27:29.218" v="2160" actId="20577"/>
        <pc:sldMkLst>
          <pc:docMk/>
          <pc:sldMk cId="3795402163" sldId="5461"/>
        </pc:sldMkLst>
        <pc:spChg chg="mod">
          <ac:chgData name="Rhodes, Tara" userId="S::rhodes_t@cde.state.co.us::566307b0-1e17-4826-87e1-0feb85a922f2" providerId="AD" clId="Web-{A31167FC-3CA6-FBA4-7A27-29D64A5FD486}" dt="2024-05-23T12:16:42.697" v="1446" actId="20577"/>
          <ac:spMkLst>
            <pc:docMk/>
            <pc:sldMk cId="3795402163" sldId="5461"/>
            <ac:spMk id="2" creationId="{373F4D5A-9BC8-BCD1-C80D-389AFD1806DA}"/>
          </ac:spMkLst>
        </pc:spChg>
        <pc:spChg chg="mod">
          <ac:chgData name="Rhodes, Tara" userId="S::rhodes_t@cde.state.co.us::566307b0-1e17-4826-87e1-0feb85a922f2" providerId="AD" clId="Web-{A31167FC-3CA6-FBA4-7A27-29D64A5FD486}" dt="2024-05-23T12:27:29.218" v="2160" actId="20577"/>
          <ac:spMkLst>
            <pc:docMk/>
            <pc:sldMk cId="3795402163" sldId="5461"/>
            <ac:spMk id="3" creationId="{055313B2-5E98-F32B-4B25-072450E6533E}"/>
          </ac:spMkLst>
        </pc:spChg>
        <pc:spChg chg="add del mod">
          <ac:chgData name="Rhodes, Tara" userId="S::rhodes_t@cde.state.co.us::566307b0-1e17-4826-87e1-0feb85a922f2" providerId="AD" clId="Web-{A31167FC-3CA6-FBA4-7A27-29D64A5FD486}" dt="2024-05-23T12:17:25.479" v="1462" actId="20577"/>
          <ac:spMkLst>
            <pc:docMk/>
            <pc:sldMk cId="3795402163" sldId="5461"/>
            <ac:spMk id="5" creationId="{D3ADC376-6F6F-2FD9-A41A-CF741D11C59C}"/>
          </ac:spMkLst>
        </pc:spChg>
        <pc:spChg chg="mod">
          <ac:chgData name="Rhodes, Tara" userId="S::rhodes_t@cde.state.co.us::566307b0-1e17-4826-87e1-0feb85a922f2" providerId="AD" clId="Web-{A31167FC-3CA6-FBA4-7A27-29D64A5FD486}" dt="2024-05-23T12:17:38.183" v="1484" actId="20577"/>
          <ac:spMkLst>
            <pc:docMk/>
            <pc:sldMk cId="3795402163" sldId="5461"/>
            <ac:spMk id="6" creationId="{852112DE-A14E-CC88-6773-E20164B25923}"/>
          </ac:spMkLst>
        </pc:spChg>
        <pc:graphicFrameChg chg="add del mod ord modGraphic">
          <ac:chgData name="Rhodes, Tara" userId="S::rhodes_t@cde.state.co.us::566307b0-1e17-4826-87e1-0feb85a922f2" providerId="AD" clId="Web-{A31167FC-3CA6-FBA4-7A27-29D64A5FD486}" dt="2024-05-23T12:17:08.182" v="1461"/>
          <ac:graphicFrameMkLst>
            <pc:docMk/>
            <pc:sldMk cId="3795402163" sldId="5461"/>
            <ac:graphicFrameMk id="7" creationId="{C2B18FD1-42F8-C307-5E34-60280F1E8FD2}"/>
          </ac:graphicFrameMkLst>
        </pc:graphicFrameChg>
      </pc:sldChg>
    </pc:docChg>
  </pc:docChgLst>
  <pc:docChgLst>
    <pc:chgData name="Chaffin,Melissa" userId="S::chaffin_m@cde.state.co.us::21f0136b-23e1-4eef-9c4f-f29e4cc3ac56" providerId="AD" clId="Web-{9C612C83-31B2-033C-8DD2-C85DBDF328B4}"/>
    <pc:docChg chg="addSld delSld modSld">
      <pc:chgData name="Chaffin,Melissa" userId="S::chaffin_m@cde.state.co.us::21f0136b-23e1-4eef-9c4f-f29e4cc3ac56" providerId="AD" clId="Web-{9C612C83-31B2-033C-8DD2-C85DBDF328B4}" dt="2024-05-28T19:19:05.485" v="489" actId="20577"/>
      <pc:docMkLst>
        <pc:docMk/>
      </pc:docMkLst>
      <pc:sldChg chg="addSp delSp modSp add">
        <pc:chgData name="Chaffin,Melissa" userId="S::chaffin_m@cde.state.co.us::21f0136b-23e1-4eef-9c4f-f29e4cc3ac56" providerId="AD" clId="Web-{9C612C83-31B2-033C-8DD2-C85DBDF328B4}" dt="2024-05-28T19:17:04.311" v="276" actId="20577"/>
        <pc:sldMkLst>
          <pc:docMk/>
          <pc:sldMk cId="792433865" sldId="266"/>
        </pc:sldMkLst>
        <pc:spChg chg="mod">
          <ac:chgData name="Chaffin,Melissa" userId="S::chaffin_m@cde.state.co.us::21f0136b-23e1-4eef-9c4f-f29e4cc3ac56" providerId="AD" clId="Web-{9C612C83-31B2-033C-8DD2-C85DBDF328B4}" dt="2024-05-28T19:17:04.311" v="276" actId="20577"/>
          <ac:spMkLst>
            <pc:docMk/>
            <pc:sldMk cId="792433865" sldId="266"/>
            <ac:spMk id="3" creationId="{00000000-0000-0000-0000-000000000000}"/>
          </ac:spMkLst>
        </pc:spChg>
        <pc:cxnChg chg="add del">
          <ac:chgData name="Chaffin,Melissa" userId="S::chaffin_m@cde.state.co.us::21f0136b-23e1-4eef-9c4f-f29e4cc3ac56" providerId="AD" clId="Web-{9C612C83-31B2-033C-8DD2-C85DBDF328B4}" dt="2024-05-28T19:12:40.400" v="18"/>
          <ac:cxnSpMkLst>
            <pc:docMk/>
            <pc:sldMk cId="792433865" sldId="266"/>
            <ac:cxnSpMk id="6" creationId="{723B8946-65B4-625E-8A2E-4E8955A0D23F}"/>
          </ac:cxnSpMkLst>
        </pc:cxnChg>
      </pc:sldChg>
      <pc:sldChg chg="add">
        <pc:chgData name="Chaffin,Melissa" userId="S::chaffin_m@cde.state.co.us::21f0136b-23e1-4eef-9c4f-f29e4cc3ac56" providerId="AD" clId="Web-{9C612C83-31B2-033C-8DD2-C85DBDF328B4}" dt="2024-05-28T19:09:20.614" v="3"/>
        <pc:sldMkLst>
          <pc:docMk/>
          <pc:sldMk cId="2933628171" sldId="268"/>
        </pc:sldMkLst>
      </pc:sldChg>
      <pc:sldChg chg="modSp add">
        <pc:chgData name="Chaffin,Melissa" userId="S::chaffin_m@cde.state.co.us::21f0136b-23e1-4eef-9c4f-f29e4cc3ac56" providerId="AD" clId="Web-{9C612C83-31B2-033C-8DD2-C85DBDF328B4}" dt="2024-05-28T19:19:05.485" v="489" actId="20577"/>
        <pc:sldMkLst>
          <pc:docMk/>
          <pc:sldMk cId="997716315" sldId="270"/>
        </pc:sldMkLst>
        <pc:spChg chg="mod">
          <ac:chgData name="Chaffin,Melissa" userId="S::chaffin_m@cde.state.co.us::21f0136b-23e1-4eef-9c4f-f29e4cc3ac56" providerId="AD" clId="Web-{9C612C83-31B2-033C-8DD2-C85DBDF328B4}" dt="2024-05-28T19:19:05.485" v="489" actId="20577"/>
          <ac:spMkLst>
            <pc:docMk/>
            <pc:sldMk cId="997716315" sldId="270"/>
            <ac:spMk id="5" creationId="{9662AABA-02B5-DD5D-00E6-541FFED2E31C}"/>
          </ac:spMkLst>
        </pc:spChg>
      </pc:sldChg>
      <pc:sldChg chg="add">
        <pc:chgData name="Chaffin,Melissa" userId="S::chaffin_m@cde.state.co.us::21f0136b-23e1-4eef-9c4f-f29e4cc3ac56" providerId="AD" clId="Web-{9C612C83-31B2-033C-8DD2-C85DBDF328B4}" dt="2024-05-28T19:09:20.630" v="4"/>
        <pc:sldMkLst>
          <pc:docMk/>
          <pc:sldMk cId="1247749747" sldId="5393"/>
        </pc:sldMkLst>
      </pc:sldChg>
      <pc:sldChg chg="del">
        <pc:chgData name="Chaffin,Melissa" userId="S::chaffin_m@cde.state.co.us::21f0136b-23e1-4eef-9c4f-f29e4cc3ac56" providerId="AD" clId="Web-{9C612C83-31B2-033C-8DD2-C85DBDF328B4}" dt="2024-05-28T19:09:41.115" v="6"/>
        <pc:sldMkLst>
          <pc:docMk/>
          <pc:sldMk cId="1231979042" sldId="5466"/>
        </pc:sldMkLst>
      </pc:sldChg>
      <pc:sldChg chg="del">
        <pc:chgData name="Chaffin,Melissa" userId="S::chaffin_m@cde.state.co.us::21f0136b-23e1-4eef-9c4f-f29e4cc3ac56" providerId="AD" clId="Web-{9C612C83-31B2-033C-8DD2-C85DBDF328B4}" dt="2024-05-28T19:09:33.318" v="5"/>
        <pc:sldMkLst>
          <pc:docMk/>
          <pc:sldMk cId="2104916103" sldId="5467"/>
        </pc:sldMkLst>
      </pc:sldChg>
      <pc:sldChg chg="addSp modSp add">
        <pc:chgData name="Chaffin,Melissa" userId="S::chaffin_m@cde.state.co.us::21f0136b-23e1-4eef-9c4f-f29e4cc3ac56" providerId="AD" clId="Web-{9C612C83-31B2-033C-8DD2-C85DBDF328B4}" dt="2024-05-28T19:11:09.476" v="14" actId="14100"/>
        <pc:sldMkLst>
          <pc:docMk/>
          <pc:sldMk cId="2248358354" sldId="5469"/>
        </pc:sldMkLst>
        <pc:cxnChg chg="add mod">
          <ac:chgData name="Chaffin,Melissa" userId="S::chaffin_m@cde.state.co.us::21f0136b-23e1-4eef-9c4f-f29e4cc3ac56" providerId="AD" clId="Web-{9C612C83-31B2-033C-8DD2-C85DBDF328B4}" dt="2024-05-28T19:11:03.226" v="12" actId="14100"/>
          <ac:cxnSpMkLst>
            <pc:docMk/>
            <pc:sldMk cId="2248358354" sldId="5469"/>
            <ac:cxnSpMk id="6" creationId="{46796D00-1774-0A2B-C2D5-AF28B3A0AD10}"/>
          </ac:cxnSpMkLst>
        </pc:cxnChg>
        <pc:cxnChg chg="add mod">
          <ac:chgData name="Chaffin,Melissa" userId="S::chaffin_m@cde.state.co.us::21f0136b-23e1-4eef-9c4f-f29e4cc3ac56" providerId="AD" clId="Web-{9C612C83-31B2-033C-8DD2-C85DBDF328B4}" dt="2024-05-28T19:11:09.476" v="14" actId="14100"/>
          <ac:cxnSpMkLst>
            <pc:docMk/>
            <pc:sldMk cId="2248358354" sldId="5469"/>
            <ac:cxnSpMk id="8" creationId="{C06C6340-581A-CB5F-4E31-40433A2591E2}"/>
          </ac:cxnSpMkLst>
        </pc:cxnChg>
      </pc:sldChg>
      <pc:sldMasterChg chg="addSldLayout">
        <pc:chgData name="Chaffin,Melissa" userId="S::chaffin_m@cde.state.co.us::21f0136b-23e1-4eef-9c4f-f29e4cc3ac56" providerId="AD" clId="Web-{9C612C83-31B2-033C-8DD2-C85DBDF328B4}" dt="2024-05-28T19:09:20.552" v="1"/>
        <pc:sldMasterMkLst>
          <pc:docMk/>
          <pc:sldMasterMk cId="2150711039" sldId="2147483676"/>
        </pc:sldMasterMkLst>
        <pc:sldLayoutChg chg="add">
          <pc:chgData name="Chaffin,Melissa" userId="S::chaffin_m@cde.state.co.us::21f0136b-23e1-4eef-9c4f-f29e4cc3ac56" providerId="AD" clId="Web-{9C612C83-31B2-033C-8DD2-C85DBDF328B4}" dt="2024-05-28T19:09:20.552" v="1"/>
          <pc:sldLayoutMkLst>
            <pc:docMk/>
            <pc:sldMasterMk cId="2150711039" sldId="2147483676"/>
            <pc:sldLayoutMk cId="2803045729" sldId="2147483708"/>
          </pc:sldLayoutMkLst>
        </pc:sldLayoutChg>
      </pc:sldMasterChg>
    </pc:docChg>
  </pc:docChgLst>
  <pc:docChgLst>
    <pc:chgData name="Rhodes, Tara" userId="S::rhodes_t@cde.state.co.us::566307b0-1e17-4826-87e1-0feb85a922f2" providerId="AD" clId="Web-{9C5762E8-7993-1D1C-454D-0C7C3B89157A}"/>
    <pc:docChg chg="addSld modSld sldOrd">
      <pc:chgData name="Rhodes, Tara" userId="S::rhodes_t@cde.state.co.us::566307b0-1e17-4826-87e1-0feb85a922f2" providerId="AD" clId="Web-{9C5762E8-7993-1D1C-454D-0C7C3B89157A}" dt="2024-07-11T06:22:42.455" v="1672" actId="20577"/>
      <pc:docMkLst>
        <pc:docMk/>
      </pc:docMkLst>
      <pc:sldChg chg="modSp">
        <pc:chgData name="Rhodes, Tara" userId="S::rhodes_t@cde.state.co.us::566307b0-1e17-4826-87e1-0feb85a922f2" providerId="AD" clId="Web-{9C5762E8-7993-1D1C-454D-0C7C3B89157A}" dt="2024-07-11T05:39:10.723" v="63" actId="20577"/>
        <pc:sldMkLst>
          <pc:docMk/>
          <pc:sldMk cId="3555346656" sldId="5503"/>
        </pc:sldMkLst>
        <pc:spChg chg="mod">
          <ac:chgData name="Rhodes, Tara" userId="S::rhodes_t@cde.state.co.us::566307b0-1e17-4826-87e1-0feb85a922f2" providerId="AD" clId="Web-{9C5762E8-7993-1D1C-454D-0C7C3B89157A}" dt="2024-07-11T05:39:10.723" v="63" actId="20577"/>
          <ac:spMkLst>
            <pc:docMk/>
            <pc:sldMk cId="3555346656" sldId="5503"/>
            <ac:spMk id="5" creationId="{2052F808-F3B5-0491-0FA0-6BC8B77C6DC3}"/>
          </ac:spMkLst>
        </pc:spChg>
      </pc:sldChg>
      <pc:sldChg chg="modSp ord">
        <pc:chgData name="Rhodes, Tara" userId="S::rhodes_t@cde.state.co.us::566307b0-1e17-4826-87e1-0feb85a922f2" providerId="AD" clId="Web-{9C5762E8-7993-1D1C-454D-0C7C3B89157A}" dt="2024-07-11T06:13:16.846" v="1098" actId="20577"/>
        <pc:sldMkLst>
          <pc:docMk/>
          <pc:sldMk cId="1153930597" sldId="5504"/>
        </pc:sldMkLst>
        <pc:spChg chg="mod">
          <ac:chgData name="Rhodes, Tara" userId="S::rhodes_t@cde.state.co.us::566307b0-1e17-4826-87e1-0feb85a922f2" providerId="AD" clId="Web-{9C5762E8-7993-1D1C-454D-0C7C3B89157A}" dt="2024-07-11T05:48:31.303" v="233" actId="20577"/>
          <ac:spMkLst>
            <pc:docMk/>
            <pc:sldMk cId="1153930597" sldId="5504"/>
            <ac:spMk id="5" creationId="{470750BE-39D7-3CB7-2A3A-838DFB659F1E}"/>
          </ac:spMkLst>
        </pc:spChg>
        <pc:spChg chg="mod">
          <ac:chgData name="Rhodes, Tara" userId="S::rhodes_t@cde.state.co.us::566307b0-1e17-4826-87e1-0feb85a922f2" providerId="AD" clId="Web-{9C5762E8-7993-1D1C-454D-0C7C3B89157A}" dt="2024-07-11T06:13:16.846" v="1098" actId="20577"/>
          <ac:spMkLst>
            <pc:docMk/>
            <pc:sldMk cId="1153930597" sldId="5504"/>
            <ac:spMk id="6" creationId="{6830CC07-B20E-26DD-4E6E-5D4DFAF184F5}"/>
          </ac:spMkLst>
        </pc:spChg>
        <pc:spChg chg="mod">
          <ac:chgData name="Rhodes, Tara" userId="S::rhodes_t@cde.state.co.us::566307b0-1e17-4826-87e1-0feb85a922f2" providerId="AD" clId="Web-{9C5762E8-7993-1D1C-454D-0C7C3B89157A}" dt="2024-07-11T05:39:18.989" v="67" actId="20577"/>
          <ac:spMkLst>
            <pc:docMk/>
            <pc:sldMk cId="1153930597" sldId="5504"/>
            <ac:spMk id="7" creationId="{9E0B5068-C35B-2EF4-93D4-09BCA09408A2}"/>
          </ac:spMkLst>
        </pc:spChg>
        <pc:spChg chg="mod">
          <ac:chgData name="Rhodes, Tara" userId="S::rhodes_t@cde.state.co.us::566307b0-1e17-4826-87e1-0feb85a922f2" providerId="AD" clId="Web-{9C5762E8-7993-1D1C-454D-0C7C3B89157A}" dt="2024-07-11T05:39:27.583" v="74" actId="20577"/>
          <ac:spMkLst>
            <pc:docMk/>
            <pc:sldMk cId="1153930597" sldId="5504"/>
            <ac:spMk id="8" creationId="{17E9B64D-6E89-6B54-E177-52982FC3E644}"/>
          </ac:spMkLst>
        </pc:spChg>
      </pc:sldChg>
      <pc:sldChg chg="modSp">
        <pc:chgData name="Rhodes, Tara" userId="S::rhodes_t@cde.state.co.us::566307b0-1e17-4826-87e1-0feb85a922f2" providerId="AD" clId="Web-{9C5762E8-7993-1D1C-454D-0C7C3B89157A}" dt="2024-07-11T05:39:05.520" v="59" actId="20577"/>
        <pc:sldMkLst>
          <pc:docMk/>
          <pc:sldMk cId="1684126465" sldId="5505"/>
        </pc:sldMkLst>
        <pc:spChg chg="mod">
          <ac:chgData name="Rhodes, Tara" userId="S::rhodes_t@cde.state.co.us::566307b0-1e17-4826-87e1-0feb85a922f2" providerId="AD" clId="Web-{9C5762E8-7993-1D1C-454D-0C7C3B89157A}" dt="2024-07-11T05:39:05.520" v="59" actId="20577"/>
          <ac:spMkLst>
            <pc:docMk/>
            <pc:sldMk cId="1684126465" sldId="5505"/>
            <ac:spMk id="7" creationId="{910C92F8-84BB-A0F6-2072-1E6FA7614CCE}"/>
          </ac:spMkLst>
        </pc:spChg>
        <pc:spChg chg="mod">
          <ac:chgData name="Rhodes, Tara" userId="S::rhodes_t@cde.state.co.us::566307b0-1e17-4826-87e1-0feb85a922f2" providerId="AD" clId="Web-{9C5762E8-7993-1D1C-454D-0C7C3B89157A}" dt="2024-07-11T05:39:03.285" v="58" actId="20577"/>
          <ac:spMkLst>
            <pc:docMk/>
            <pc:sldMk cId="1684126465" sldId="5505"/>
            <ac:spMk id="8" creationId="{6238A364-2656-DEFC-82C2-E49857A0F6FF}"/>
          </ac:spMkLst>
        </pc:spChg>
      </pc:sldChg>
      <pc:sldChg chg="modSp add replId">
        <pc:chgData name="Rhodes, Tara" userId="S::rhodes_t@cde.state.co.us::566307b0-1e17-4826-87e1-0feb85a922f2" providerId="AD" clId="Web-{9C5762E8-7993-1D1C-454D-0C7C3B89157A}" dt="2024-07-11T06:22:00.751" v="1636" actId="20577"/>
        <pc:sldMkLst>
          <pc:docMk/>
          <pc:sldMk cId="2394703095" sldId="5507"/>
        </pc:sldMkLst>
        <pc:spChg chg="mod">
          <ac:chgData name="Rhodes, Tara" userId="S::rhodes_t@cde.state.co.us::566307b0-1e17-4826-87e1-0feb85a922f2" providerId="AD" clId="Web-{9C5762E8-7993-1D1C-454D-0C7C3B89157A}" dt="2024-07-11T05:55:09.562" v="339" actId="20577"/>
          <ac:spMkLst>
            <pc:docMk/>
            <pc:sldMk cId="2394703095" sldId="5507"/>
            <ac:spMk id="5" creationId="{470750BE-39D7-3CB7-2A3A-838DFB659F1E}"/>
          </ac:spMkLst>
        </pc:spChg>
        <pc:spChg chg="mod">
          <ac:chgData name="Rhodes, Tara" userId="S::rhodes_t@cde.state.co.us::566307b0-1e17-4826-87e1-0feb85a922f2" providerId="AD" clId="Web-{9C5762E8-7993-1D1C-454D-0C7C3B89157A}" dt="2024-07-11T06:22:00.751" v="1636" actId="20577"/>
          <ac:spMkLst>
            <pc:docMk/>
            <pc:sldMk cId="2394703095" sldId="5507"/>
            <ac:spMk id="6" creationId="{6830CC07-B20E-26DD-4E6E-5D4DFAF184F5}"/>
          </ac:spMkLst>
        </pc:spChg>
      </pc:sldChg>
      <pc:sldChg chg="addSp modSp add replId">
        <pc:chgData name="Rhodes, Tara" userId="S::rhodes_t@cde.state.co.us::566307b0-1e17-4826-87e1-0feb85a922f2" providerId="AD" clId="Web-{9C5762E8-7993-1D1C-454D-0C7C3B89157A}" dt="2024-07-11T06:22:42.455" v="1672" actId="20577"/>
        <pc:sldMkLst>
          <pc:docMk/>
          <pc:sldMk cId="3224510367" sldId="5508"/>
        </pc:sldMkLst>
        <pc:spChg chg="add mod">
          <ac:chgData name="Rhodes, Tara" userId="S::rhodes_t@cde.state.co.us::566307b0-1e17-4826-87e1-0feb85a922f2" providerId="AD" clId="Web-{9C5762E8-7993-1D1C-454D-0C7C3B89157A}" dt="2024-07-11T06:22:42.455" v="1672" actId="20577"/>
          <ac:spMkLst>
            <pc:docMk/>
            <pc:sldMk cId="3224510367" sldId="5508"/>
            <ac:spMk id="2" creationId="{BA5C7D90-F024-E25A-8BEB-74E7F84DBB0A}"/>
          </ac:spMkLst>
        </pc:spChg>
        <pc:spChg chg="mod">
          <ac:chgData name="Rhodes, Tara" userId="S::rhodes_t@cde.state.co.us::566307b0-1e17-4826-87e1-0feb85a922f2" providerId="AD" clId="Web-{9C5762E8-7993-1D1C-454D-0C7C3B89157A}" dt="2024-07-11T06:02:47.290" v="678" actId="20577"/>
          <ac:spMkLst>
            <pc:docMk/>
            <pc:sldMk cId="3224510367" sldId="5508"/>
            <ac:spMk id="5" creationId="{470750BE-39D7-3CB7-2A3A-838DFB659F1E}"/>
          </ac:spMkLst>
        </pc:spChg>
        <pc:spChg chg="mod">
          <ac:chgData name="Rhodes, Tara" userId="S::rhodes_t@cde.state.co.us::566307b0-1e17-4826-87e1-0feb85a922f2" providerId="AD" clId="Web-{9C5762E8-7993-1D1C-454D-0C7C3B89157A}" dt="2024-07-11T06:02:55.478" v="679" actId="20577"/>
          <ac:spMkLst>
            <pc:docMk/>
            <pc:sldMk cId="3224510367" sldId="5508"/>
            <ac:spMk id="6" creationId="{6830CC07-B20E-26DD-4E6E-5D4DFAF184F5}"/>
          </ac:spMkLst>
        </pc:spChg>
      </pc:sldChg>
      <pc:sldChg chg="addSp modSp add replId">
        <pc:chgData name="Rhodes, Tara" userId="S::rhodes_t@cde.state.co.us::566307b0-1e17-4826-87e1-0feb85a922f2" providerId="AD" clId="Web-{9C5762E8-7993-1D1C-454D-0C7C3B89157A}" dt="2024-07-11T06:15:35.458" v="1185" actId="20577"/>
        <pc:sldMkLst>
          <pc:docMk/>
          <pc:sldMk cId="1183411577" sldId="5509"/>
        </pc:sldMkLst>
        <pc:spChg chg="add mod">
          <ac:chgData name="Rhodes, Tara" userId="S::rhodes_t@cde.state.co.us::566307b0-1e17-4826-87e1-0feb85a922f2" providerId="AD" clId="Web-{9C5762E8-7993-1D1C-454D-0C7C3B89157A}" dt="2024-07-11T06:15:35.458" v="1185" actId="20577"/>
          <ac:spMkLst>
            <pc:docMk/>
            <pc:sldMk cId="1183411577" sldId="5509"/>
            <ac:spMk id="2" creationId="{DD3356A0-7F78-EBB1-9B6B-B92D91313B5D}"/>
          </ac:spMkLst>
        </pc:spChg>
        <pc:spChg chg="mod">
          <ac:chgData name="Rhodes, Tara" userId="S::rhodes_t@cde.state.co.us::566307b0-1e17-4826-87e1-0feb85a922f2" providerId="AD" clId="Web-{9C5762E8-7993-1D1C-454D-0C7C3B89157A}" dt="2024-07-11T06:03:18.900" v="707" actId="20577"/>
          <ac:spMkLst>
            <pc:docMk/>
            <pc:sldMk cId="1183411577" sldId="5509"/>
            <ac:spMk id="5" creationId="{470750BE-39D7-3CB7-2A3A-838DFB659F1E}"/>
          </ac:spMkLst>
        </pc:spChg>
      </pc:sldChg>
    </pc:docChg>
  </pc:docChgLst>
  <pc:docChgLst>
    <pc:chgData name="Hoffman, Peter" userId="673cee94-26bd-4c2a-ab82-1b3669e2f049" providerId="ADAL" clId="{B83FD1DF-4A66-4A53-A66D-5ED6B87207B4}"/>
    <pc:docChg chg="undo custSel modSld">
      <pc:chgData name="Hoffman, Peter" userId="673cee94-26bd-4c2a-ab82-1b3669e2f049" providerId="ADAL" clId="{B83FD1DF-4A66-4A53-A66D-5ED6B87207B4}" dt="2024-07-10T21:42:11.284" v="686" actId="1037"/>
      <pc:docMkLst>
        <pc:docMk/>
      </pc:docMkLst>
      <pc:sldChg chg="addSp delSp modSp mod">
        <pc:chgData name="Hoffman, Peter" userId="673cee94-26bd-4c2a-ab82-1b3669e2f049" providerId="ADAL" clId="{B83FD1DF-4A66-4A53-A66D-5ED6B87207B4}" dt="2024-07-10T21:40:49.156" v="663" actId="13244"/>
        <pc:sldMkLst>
          <pc:docMk/>
          <pc:sldMk cId="3717000822" sldId="280"/>
        </pc:sldMkLst>
        <pc:spChg chg="mod ord">
          <ac:chgData name="Hoffman, Peter" userId="673cee94-26bd-4c2a-ab82-1b3669e2f049" providerId="ADAL" clId="{B83FD1DF-4A66-4A53-A66D-5ED6B87207B4}" dt="2024-07-10T21:38:37.416" v="651" actId="26606"/>
          <ac:spMkLst>
            <pc:docMk/>
            <pc:sldMk cId="3717000822" sldId="280"/>
            <ac:spMk id="2" creationId="{439B416C-5F6D-56F7-429A-80FD0A190C25}"/>
          </ac:spMkLst>
        </pc:spChg>
        <pc:spChg chg="mod">
          <ac:chgData name="Hoffman, Peter" userId="673cee94-26bd-4c2a-ab82-1b3669e2f049" providerId="ADAL" clId="{B83FD1DF-4A66-4A53-A66D-5ED6B87207B4}" dt="2024-07-10T21:40:45.679" v="662" actId="962"/>
          <ac:spMkLst>
            <pc:docMk/>
            <pc:sldMk cId="3717000822" sldId="280"/>
            <ac:spMk id="3" creationId="{23730712-328A-D55D-1F4E-AFE29CF33EAE}"/>
          </ac:spMkLst>
        </pc:spChg>
        <pc:spChg chg="add del">
          <ac:chgData name="Hoffman, Peter" userId="673cee94-26bd-4c2a-ab82-1b3669e2f049" providerId="ADAL" clId="{B83FD1DF-4A66-4A53-A66D-5ED6B87207B4}" dt="2024-07-10T21:38:28.581" v="648" actId="26606"/>
          <ac:spMkLst>
            <pc:docMk/>
            <pc:sldMk cId="3717000822" sldId="280"/>
            <ac:spMk id="32" creationId="{9F7D5CDA-D291-4307-BF55-1381FED29634}"/>
          </ac:spMkLst>
        </pc:spChg>
        <pc:spChg chg="add del">
          <ac:chgData name="Hoffman, Peter" userId="673cee94-26bd-4c2a-ab82-1b3669e2f049" providerId="ADAL" clId="{B83FD1DF-4A66-4A53-A66D-5ED6B87207B4}" dt="2024-07-10T21:38:28.581" v="648" actId="26606"/>
          <ac:spMkLst>
            <pc:docMk/>
            <pc:sldMk cId="3717000822" sldId="280"/>
            <ac:spMk id="34" creationId="{59B296B9-C5A5-4E4F-9B60-C907B5F1466C}"/>
          </ac:spMkLst>
        </pc:spChg>
        <pc:spChg chg="add del">
          <ac:chgData name="Hoffman, Peter" userId="673cee94-26bd-4c2a-ab82-1b3669e2f049" providerId="ADAL" clId="{B83FD1DF-4A66-4A53-A66D-5ED6B87207B4}" dt="2024-07-10T21:38:28.581" v="648" actId="26606"/>
          <ac:spMkLst>
            <pc:docMk/>
            <pc:sldMk cId="3717000822" sldId="280"/>
            <ac:spMk id="36" creationId="{D0300FD3-5AF1-6305-15FA-9078072672E2}"/>
          </ac:spMkLst>
        </pc:spChg>
        <pc:spChg chg="add">
          <ac:chgData name="Hoffman, Peter" userId="673cee94-26bd-4c2a-ab82-1b3669e2f049" providerId="ADAL" clId="{B83FD1DF-4A66-4A53-A66D-5ED6B87207B4}" dt="2024-07-10T21:38:37.416" v="651" actId="26606"/>
          <ac:spMkLst>
            <pc:docMk/>
            <pc:sldMk cId="3717000822" sldId="280"/>
            <ac:spMk id="41" creationId="{F13C74B1-5B17-4795-BED0-7140497B445A}"/>
          </ac:spMkLst>
        </pc:spChg>
        <pc:spChg chg="add">
          <ac:chgData name="Hoffman, Peter" userId="673cee94-26bd-4c2a-ab82-1b3669e2f049" providerId="ADAL" clId="{B83FD1DF-4A66-4A53-A66D-5ED6B87207B4}" dt="2024-07-10T21:38:37.416" v="651" actId="26606"/>
          <ac:spMkLst>
            <pc:docMk/>
            <pc:sldMk cId="3717000822" sldId="280"/>
            <ac:spMk id="42" creationId="{D4974D33-8DC5-464E-8C6D-BE58F0669C17}"/>
          </ac:spMkLst>
        </pc:spChg>
        <pc:grpChg chg="add del">
          <ac:chgData name="Hoffman, Peter" userId="673cee94-26bd-4c2a-ab82-1b3669e2f049" providerId="ADAL" clId="{B83FD1DF-4A66-4A53-A66D-5ED6B87207B4}" dt="2024-07-10T21:38:37.416" v="651" actId="26606"/>
          <ac:grpSpMkLst>
            <pc:docMk/>
            <pc:sldMk cId="3717000822" sldId="280"/>
            <ac:grpSpMk id="26" creationId="{3AFCAD34-1AFC-BC1A-F6B2-C34C63912EAB}"/>
          </ac:grpSpMkLst>
        </pc:grpChg>
        <pc:grpChg chg="add del">
          <ac:chgData name="Hoffman, Peter" userId="673cee94-26bd-4c2a-ab82-1b3669e2f049" providerId="ADAL" clId="{B83FD1DF-4A66-4A53-A66D-5ED6B87207B4}" dt="2024-07-10T21:38:37.359" v="650" actId="26606"/>
          <ac:grpSpMkLst>
            <pc:docMk/>
            <pc:sldMk cId="3717000822" sldId="280"/>
            <ac:grpSpMk id="38" creationId="{3AFCAD34-1AFC-BC1A-F6B2-C34C63912EAB}"/>
          </ac:grpSpMkLst>
        </pc:grpChg>
        <pc:graphicFrameChg chg="mod ord modGraphic">
          <ac:chgData name="Hoffman, Peter" userId="673cee94-26bd-4c2a-ab82-1b3669e2f049" providerId="ADAL" clId="{B83FD1DF-4A66-4A53-A66D-5ED6B87207B4}" dt="2024-07-10T21:40:49.156" v="663" actId="13244"/>
          <ac:graphicFrameMkLst>
            <pc:docMk/>
            <pc:sldMk cId="3717000822" sldId="280"/>
            <ac:graphicFrameMk id="12" creationId="{1AA09EE0-7419-6ED5-4AA1-CC9009509570}"/>
          </ac:graphicFrameMkLst>
        </pc:graphicFrameChg>
        <pc:picChg chg="mod">
          <ac:chgData name="Hoffman, Peter" userId="673cee94-26bd-4c2a-ab82-1b3669e2f049" providerId="ADAL" clId="{B83FD1DF-4A66-4A53-A66D-5ED6B87207B4}" dt="2024-07-10T21:38:45.313" v="652" actId="962"/>
          <ac:picMkLst>
            <pc:docMk/>
            <pc:sldMk cId="3717000822" sldId="280"/>
            <ac:picMk id="4" creationId="{01A46CF0-93FC-0F57-08AB-2C33C5DB812D}"/>
          </ac:picMkLst>
        </pc:picChg>
      </pc:sldChg>
      <pc:sldChg chg="modSp mod">
        <pc:chgData name="Hoffman, Peter" userId="673cee94-26bd-4c2a-ab82-1b3669e2f049" providerId="ADAL" clId="{B83FD1DF-4A66-4A53-A66D-5ED6B87207B4}" dt="2024-07-10T21:39:45.577" v="659" actId="13926"/>
        <pc:sldMkLst>
          <pc:docMk/>
          <pc:sldMk cId="1991320786" sldId="4834"/>
        </pc:sldMkLst>
        <pc:graphicFrameChg chg="mod modGraphic">
          <ac:chgData name="Hoffman, Peter" userId="673cee94-26bd-4c2a-ab82-1b3669e2f049" providerId="ADAL" clId="{B83FD1DF-4A66-4A53-A66D-5ED6B87207B4}" dt="2024-07-10T21:39:45.577" v="659" actId="13926"/>
          <ac:graphicFrameMkLst>
            <pc:docMk/>
            <pc:sldMk cId="1991320786" sldId="4834"/>
            <ac:graphicFrameMk id="11" creationId="{D205AC76-9635-4D3A-912F-8BAAC5CFFCB6}"/>
          </ac:graphicFrameMkLst>
        </pc:graphicFrameChg>
      </pc:sldChg>
      <pc:sldChg chg="addSp modSp mod">
        <pc:chgData name="Hoffman, Peter" userId="673cee94-26bd-4c2a-ab82-1b3669e2f049" providerId="ADAL" clId="{B83FD1DF-4A66-4A53-A66D-5ED6B87207B4}" dt="2024-07-10T21:42:11.284" v="686" actId="1037"/>
        <pc:sldMkLst>
          <pc:docMk/>
          <pc:sldMk cId="1896735902" sldId="5469"/>
        </pc:sldMkLst>
        <pc:spChg chg="mod">
          <ac:chgData name="Hoffman, Peter" userId="673cee94-26bd-4c2a-ab82-1b3669e2f049" providerId="ADAL" clId="{B83FD1DF-4A66-4A53-A66D-5ED6B87207B4}" dt="2024-07-10T21:40:58.656" v="664" actId="962"/>
          <ac:spMkLst>
            <pc:docMk/>
            <pc:sldMk cId="1896735902" sldId="5469"/>
            <ac:spMk id="2" creationId="{77A71FE4-D523-BABB-1FC5-9EABE0C61217}"/>
          </ac:spMkLst>
        </pc:spChg>
        <pc:spChg chg="mod">
          <ac:chgData name="Hoffman, Peter" userId="673cee94-26bd-4c2a-ab82-1b3669e2f049" providerId="ADAL" clId="{B83FD1DF-4A66-4A53-A66D-5ED6B87207B4}" dt="2024-07-10T21:41:47.499" v="670" actId="962"/>
          <ac:spMkLst>
            <pc:docMk/>
            <pc:sldMk cId="1896735902" sldId="5469"/>
            <ac:spMk id="3" creationId="{DE639E0B-7594-DEDC-C548-B0E53BD9137C}"/>
          </ac:spMkLst>
        </pc:spChg>
        <pc:spChg chg="mod">
          <ac:chgData name="Hoffman, Peter" userId="673cee94-26bd-4c2a-ab82-1b3669e2f049" providerId="ADAL" clId="{B83FD1DF-4A66-4A53-A66D-5ED6B87207B4}" dt="2024-07-10T21:42:05.884" v="676" actId="1038"/>
          <ac:spMkLst>
            <pc:docMk/>
            <pc:sldMk cId="1896735902" sldId="5469"/>
            <ac:spMk id="5" creationId="{3C923818-FAC2-A017-4346-74FF9C4B4D09}"/>
          </ac:spMkLst>
        </pc:spChg>
        <pc:spChg chg="add mod">
          <ac:chgData name="Hoffman, Peter" userId="673cee94-26bd-4c2a-ab82-1b3669e2f049" providerId="ADAL" clId="{B83FD1DF-4A66-4A53-A66D-5ED6B87207B4}" dt="2024-07-10T21:42:05.884" v="676" actId="1038"/>
          <ac:spMkLst>
            <pc:docMk/>
            <pc:sldMk cId="1896735902" sldId="5469"/>
            <ac:spMk id="7" creationId="{CC36F890-A483-C620-9360-1FB0080ACF37}"/>
          </ac:spMkLst>
        </pc:spChg>
        <pc:spChg chg="add mod">
          <ac:chgData name="Hoffman, Peter" userId="673cee94-26bd-4c2a-ab82-1b3669e2f049" providerId="ADAL" clId="{B83FD1DF-4A66-4A53-A66D-5ED6B87207B4}" dt="2024-07-10T21:42:11.284" v="686" actId="1037"/>
          <ac:spMkLst>
            <pc:docMk/>
            <pc:sldMk cId="1896735902" sldId="5469"/>
            <ac:spMk id="8" creationId="{370737B9-C8EF-8B8A-ABC5-3BD9E4C980F4}"/>
          </ac:spMkLst>
        </pc:spChg>
      </pc:sldChg>
    </pc:docChg>
  </pc:docChgLst>
  <pc:docChgLst>
    <pc:chgData name="Hoffman, Peter" userId="673cee94-26bd-4c2a-ab82-1b3669e2f049" providerId="ADAL" clId="{91263EC2-EA2A-427C-8AD2-CB5111FBCBEA}"/>
    <pc:docChg chg="custSel addSld delSld modSld">
      <pc:chgData name="Hoffman, Peter" userId="673cee94-26bd-4c2a-ab82-1b3669e2f049" providerId="ADAL" clId="{91263EC2-EA2A-427C-8AD2-CB5111FBCBEA}" dt="2024-05-23T14:43:15.962" v="485" actId="2165"/>
      <pc:docMkLst>
        <pc:docMk/>
      </pc:docMkLst>
      <pc:sldChg chg="modSp mod">
        <pc:chgData name="Hoffman, Peter" userId="673cee94-26bd-4c2a-ab82-1b3669e2f049" providerId="ADAL" clId="{91263EC2-EA2A-427C-8AD2-CB5111FBCBEA}" dt="2024-05-21T21:31:56.289" v="3" actId="20577"/>
        <pc:sldMkLst>
          <pc:docMk/>
          <pc:sldMk cId="3044915438" sldId="256"/>
        </pc:sldMkLst>
        <pc:spChg chg="mod">
          <ac:chgData name="Hoffman, Peter" userId="673cee94-26bd-4c2a-ab82-1b3669e2f049" providerId="ADAL" clId="{91263EC2-EA2A-427C-8AD2-CB5111FBCBEA}" dt="2024-05-21T21:31:56.289" v="3" actId="20577"/>
          <ac:spMkLst>
            <pc:docMk/>
            <pc:sldMk cId="3044915438" sldId="256"/>
            <ac:spMk id="2" creationId="{00000000-0000-0000-0000-000000000000}"/>
          </ac:spMkLst>
        </pc:spChg>
      </pc:sldChg>
      <pc:sldChg chg="modSp mod">
        <pc:chgData name="Hoffman, Peter" userId="673cee94-26bd-4c2a-ab82-1b3669e2f049" providerId="ADAL" clId="{91263EC2-EA2A-427C-8AD2-CB5111FBCBEA}" dt="2024-05-23T14:43:15.962" v="485" actId="2165"/>
        <pc:sldMkLst>
          <pc:docMk/>
          <pc:sldMk cId="1212467416" sldId="261"/>
        </pc:sldMkLst>
        <pc:graphicFrameChg chg="mod modGraphic">
          <ac:chgData name="Hoffman, Peter" userId="673cee94-26bd-4c2a-ab82-1b3669e2f049" providerId="ADAL" clId="{91263EC2-EA2A-427C-8AD2-CB5111FBCBEA}" dt="2024-05-23T14:43:15.962" v="485" actId="2165"/>
          <ac:graphicFrameMkLst>
            <pc:docMk/>
            <pc:sldMk cId="1212467416" sldId="261"/>
            <ac:graphicFrameMk id="5" creationId="{9C3641C5-EC4F-D3EA-E4A2-8ABB597C5BAA}"/>
          </ac:graphicFrameMkLst>
        </pc:graphicFrameChg>
      </pc:sldChg>
      <pc:sldChg chg="del">
        <pc:chgData name="Hoffman, Peter" userId="673cee94-26bd-4c2a-ab82-1b3669e2f049" providerId="ADAL" clId="{91263EC2-EA2A-427C-8AD2-CB5111FBCBEA}" dt="2024-05-21T21:34:19.371" v="209" actId="2696"/>
        <pc:sldMkLst>
          <pc:docMk/>
          <pc:sldMk cId="792433865" sldId="266"/>
        </pc:sldMkLst>
      </pc:sldChg>
      <pc:sldChg chg="del">
        <pc:chgData name="Hoffman, Peter" userId="673cee94-26bd-4c2a-ab82-1b3669e2f049" providerId="ADAL" clId="{91263EC2-EA2A-427C-8AD2-CB5111FBCBEA}" dt="2024-05-21T21:34:19.371" v="209" actId="2696"/>
        <pc:sldMkLst>
          <pc:docMk/>
          <pc:sldMk cId="2933628171" sldId="268"/>
        </pc:sldMkLst>
      </pc:sldChg>
      <pc:sldChg chg="del">
        <pc:chgData name="Hoffman, Peter" userId="673cee94-26bd-4c2a-ab82-1b3669e2f049" providerId="ADAL" clId="{91263EC2-EA2A-427C-8AD2-CB5111FBCBEA}" dt="2024-05-21T21:34:19.371" v="209" actId="2696"/>
        <pc:sldMkLst>
          <pc:docMk/>
          <pc:sldMk cId="997716315" sldId="270"/>
        </pc:sldMkLst>
      </pc:sldChg>
      <pc:sldChg chg="modSp">
        <pc:chgData name="Hoffman, Peter" userId="673cee94-26bd-4c2a-ab82-1b3669e2f049" providerId="ADAL" clId="{91263EC2-EA2A-427C-8AD2-CB5111FBCBEA}" dt="2024-05-21T21:32:07.090" v="14" actId="20577"/>
        <pc:sldMkLst>
          <pc:docMk/>
          <pc:sldMk cId="3717000822" sldId="280"/>
        </pc:sldMkLst>
        <pc:graphicFrameChg chg="mod">
          <ac:chgData name="Hoffman, Peter" userId="673cee94-26bd-4c2a-ab82-1b3669e2f049" providerId="ADAL" clId="{91263EC2-EA2A-427C-8AD2-CB5111FBCBEA}" dt="2024-05-21T21:32:07.090" v="14" actId="20577"/>
          <ac:graphicFrameMkLst>
            <pc:docMk/>
            <pc:sldMk cId="3717000822" sldId="280"/>
            <ac:graphicFrameMk id="12" creationId="{1AA09EE0-7419-6ED5-4AA1-CC9009509570}"/>
          </ac:graphicFrameMkLst>
        </pc:graphicFrameChg>
      </pc:sldChg>
      <pc:sldChg chg="modSp add mod">
        <pc:chgData name="Hoffman, Peter" userId="673cee94-26bd-4c2a-ab82-1b3669e2f049" providerId="ADAL" clId="{91263EC2-EA2A-427C-8AD2-CB5111FBCBEA}" dt="2024-05-22T21:10:14.966" v="211" actId="13926"/>
        <pc:sldMkLst>
          <pc:docMk/>
          <pc:sldMk cId="1991320786" sldId="4834"/>
        </pc:sldMkLst>
        <pc:graphicFrameChg chg="modGraphic">
          <ac:chgData name="Hoffman, Peter" userId="673cee94-26bd-4c2a-ab82-1b3669e2f049" providerId="ADAL" clId="{91263EC2-EA2A-427C-8AD2-CB5111FBCBEA}" dt="2024-05-22T21:10:14.966" v="211" actId="13926"/>
          <ac:graphicFrameMkLst>
            <pc:docMk/>
            <pc:sldMk cId="1991320786" sldId="4834"/>
            <ac:graphicFrameMk id="11" creationId="{D205AC76-9635-4D3A-912F-8BAAC5CFFCB6}"/>
          </ac:graphicFrameMkLst>
        </pc:graphicFrameChg>
      </pc:sldChg>
      <pc:sldChg chg="del">
        <pc:chgData name="Hoffman, Peter" userId="673cee94-26bd-4c2a-ab82-1b3669e2f049" providerId="ADAL" clId="{91263EC2-EA2A-427C-8AD2-CB5111FBCBEA}" dt="2024-05-21T21:34:19.371" v="209" actId="2696"/>
        <pc:sldMkLst>
          <pc:docMk/>
          <pc:sldMk cId="1450785063" sldId="5167"/>
        </pc:sldMkLst>
      </pc:sldChg>
      <pc:sldChg chg="del">
        <pc:chgData name="Hoffman, Peter" userId="673cee94-26bd-4c2a-ab82-1b3669e2f049" providerId="ADAL" clId="{91263EC2-EA2A-427C-8AD2-CB5111FBCBEA}" dt="2024-05-21T21:34:19.371" v="209" actId="2696"/>
        <pc:sldMkLst>
          <pc:docMk/>
          <pc:sldMk cId="1213727475" sldId="5197"/>
        </pc:sldMkLst>
      </pc:sldChg>
      <pc:sldChg chg="del">
        <pc:chgData name="Hoffman, Peter" userId="673cee94-26bd-4c2a-ab82-1b3669e2f049" providerId="ADAL" clId="{91263EC2-EA2A-427C-8AD2-CB5111FBCBEA}" dt="2024-05-21T21:34:19.371" v="209" actId="2696"/>
        <pc:sldMkLst>
          <pc:docMk/>
          <pc:sldMk cId="4107585368" sldId="5213"/>
        </pc:sldMkLst>
      </pc:sldChg>
      <pc:sldChg chg="del">
        <pc:chgData name="Hoffman, Peter" userId="673cee94-26bd-4c2a-ab82-1b3669e2f049" providerId="ADAL" clId="{91263EC2-EA2A-427C-8AD2-CB5111FBCBEA}" dt="2024-05-21T21:34:19.371" v="209" actId="2696"/>
        <pc:sldMkLst>
          <pc:docMk/>
          <pc:sldMk cId="1118867174" sldId="5275"/>
        </pc:sldMkLst>
      </pc:sldChg>
      <pc:sldChg chg="del">
        <pc:chgData name="Hoffman, Peter" userId="673cee94-26bd-4c2a-ab82-1b3669e2f049" providerId="ADAL" clId="{91263EC2-EA2A-427C-8AD2-CB5111FBCBEA}" dt="2024-05-21T21:34:19.371" v="209" actId="2696"/>
        <pc:sldMkLst>
          <pc:docMk/>
          <pc:sldMk cId="2916385814" sldId="5277"/>
        </pc:sldMkLst>
      </pc:sldChg>
      <pc:sldChg chg="del">
        <pc:chgData name="Hoffman, Peter" userId="673cee94-26bd-4c2a-ab82-1b3669e2f049" providerId="ADAL" clId="{91263EC2-EA2A-427C-8AD2-CB5111FBCBEA}" dt="2024-05-21T21:34:19.371" v="209" actId="2696"/>
        <pc:sldMkLst>
          <pc:docMk/>
          <pc:sldMk cId="2365850526" sldId="5312"/>
        </pc:sldMkLst>
      </pc:sldChg>
      <pc:sldChg chg="del">
        <pc:chgData name="Hoffman, Peter" userId="673cee94-26bd-4c2a-ab82-1b3669e2f049" providerId="ADAL" clId="{91263EC2-EA2A-427C-8AD2-CB5111FBCBEA}" dt="2024-05-21T21:34:19.371" v="209" actId="2696"/>
        <pc:sldMkLst>
          <pc:docMk/>
          <pc:sldMk cId="2815576142" sldId="5313"/>
        </pc:sldMkLst>
      </pc:sldChg>
      <pc:sldChg chg="add">
        <pc:chgData name="Hoffman, Peter" userId="673cee94-26bd-4c2a-ab82-1b3669e2f049" providerId="ADAL" clId="{91263EC2-EA2A-427C-8AD2-CB5111FBCBEA}" dt="2024-05-21T21:34:05.877" v="208"/>
        <pc:sldMkLst>
          <pc:docMk/>
          <pc:sldMk cId="2340443948" sldId="5385"/>
        </pc:sldMkLst>
      </pc:sldChg>
      <pc:sldChg chg="del">
        <pc:chgData name="Hoffman, Peter" userId="673cee94-26bd-4c2a-ab82-1b3669e2f049" providerId="ADAL" clId="{91263EC2-EA2A-427C-8AD2-CB5111FBCBEA}" dt="2024-05-21T21:34:19.371" v="209" actId="2696"/>
        <pc:sldMkLst>
          <pc:docMk/>
          <pc:sldMk cId="1247749747" sldId="5393"/>
        </pc:sldMkLst>
      </pc:sldChg>
      <pc:sldChg chg="add">
        <pc:chgData name="Hoffman, Peter" userId="673cee94-26bd-4c2a-ab82-1b3669e2f049" providerId="ADAL" clId="{91263EC2-EA2A-427C-8AD2-CB5111FBCBEA}" dt="2024-05-21T21:34:05.877" v="208"/>
        <pc:sldMkLst>
          <pc:docMk/>
          <pc:sldMk cId="1775796373" sldId="5395"/>
        </pc:sldMkLst>
      </pc:sldChg>
      <pc:sldChg chg="del">
        <pc:chgData name="Hoffman, Peter" userId="673cee94-26bd-4c2a-ab82-1b3669e2f049" providerId="ADAL" clId="{91263EC2-EA2A-427C-8AD2-CB5111FBCBEA}" dt="2024-05-21T21:34:19.371" v="209" actId="2696"/>
        <pc:sldMkLst>
          <pc:docMk/>
          <pc:sldMk cId="2248358354" sldId="5398"/>
        </pc:sldMkLst>
      </pc:sldChg>
      <pc:sldChg chg="del">
        <pc:chgData name="Hoffman, Peter" userId="673cee94-26bd-4c2a-ab82-1b3669e2f049" providerId="ADAL" clId="{91263EC2-EA2A-427C-8AD2-CB5111FBCBEA}" dt="2024-05-21T21:34:19.371" v="209" actId="2696"/>
        <pc:sldMkLst>
          <pc:docMk/>
          <pc:sldMk cId="2687837903" sldId="5426"/>
        </pc:sldMkLst>
      </pc:sldChg>
      <pc:sldChg chg="del">
        <pc:chgData name="Hoffman, Peter" userId="673cee94-26bd-4c2a-ab82-1b3669e2f049" providerId="ADAL" clId="{91263EC2-EA2A-427C-8AD2-CB5111FBCBEA}" dt="2024-05-21T21:34:19.371" v="209" actId="2696"/>
        <pc:sldMkLst>
          <pc:docMk/>
          <pc:sldMk cId="1420371418" sldId="5434"/>
        </pc:sldMkLst>
      </pc:sldChg>
      <pc:sldChg chg="del">
        <pc:chgData name="Hoffman, Peter" userId="673cee94-26bd-4c2a-ab82-1b3669e2f049" providerId="ADAL" clId="{91263EC2-EA2A-427C-8AD2-CB5111FBCBEA}" dt="2024-05-21T21:34:19.371" v="209" actId="2696"/>
        <pc:sldMkLst>
          <pc:docMk/>
          <pc:sldMk cId="3354606110" sldId="5435"/>
        </pc:sldMkLst>
      </pc:sldChg>
      <pc:sldChg chg="del">
        <pc:chgData name="Hoffman, Peter" userId="673cee94-26bd-4c2a-ab82-1b3669e2f049" providerId="ADAL" clId="{91263EC2-EA2A-427C-8AD2-CB5111FBCBEA}" dt="2024-05-21T21:34:19.371" v="209" actId="2696"/>
        <pc:sldMkLst>
          <pc:docMk/>
          <pc:sldMk cId="2398386918" sldId="5437"/>
        </pc:sldMkLst>
      </pc:sldChg>
      <pc:sldChg chg="del">
        <pc:chgData name="Hoffman, Peter" userId="673cee94-26bd-4c2a-ab82-1b3669e2f049" providerId="ADAL" clId="{91263EC2-EA2A-427C-8AD2-CB5111FBCBEA}" dt="2024-05-21T21:34:19.371" v="209" actId="2696"/>
        <pc:sldMkLst>
          <pc:docMk/>
          <pc:sldMk cId="3373880383" sldId="5448"/>
        </pc:sldMkLst>
      </pc:sldChg>
      <pc:sldChg chg="modSp add mod">
        <pc:chgData name="Hoffman, Peter" userId="673cee94-26bd-4c2a-ab82-1b3669e2f049" providerId="ADAL" clId="{91263EC2-EA2A-427C-8AD2-CB5111FBCBEA}" dt="2024-05-22T21:11:19.117" v="484" actId="20577"/>
        <pc:sldMkLst>
          <pc:docMk/>
          <pc:sldMk cId="1896735902" sldId="5452"/>
        </pc:sldMkLst>
        <pc:spChg chg="mod">
          <ac:chgData name="Hoffman, Peter" userId="673cee94-26bd-4c2a-ab82-1b3669e2f049" providerId="ADAL" clId="{91263EC2-EA2A-427C-8AD2-CB5111FBCBEA}" dt="2024-05-22T21:11:19.117" v="484" actId="20577"/>
          <ac:spMkLst>
            <pc:docMk/>
            <pc:sldMk cId="1896735902" sldId="5452"/>
            <ac:spMk id="5" creationId="{3C923818-FAC2-A017-4346-74FF9C4B4D09}"/>
          </ac:spMkLst>
        </pc:spChg>
      </pc:sldChg>
      <pc:sldMasterChg chg="delSldLayout">
        <pc:chgData name="Hoffman, Peter" userId="673cee94-26bd-4c2a-ab82-1b3669e2f049" providerId="ADAL" clId="{91263EC2-EA2A-427C-8AD2-CB5111FBCBEA}" dt="2024-05-21T21:34:19.371" v="209" actId="2696"/>
        <pc:sldMasterMkLst>
          <pc:docMk/>
          <pc:sldMasterMk cId="2150711039" sldId="2147483676"/>
        </pc:sldMasterMkLst>
        <pc:sldLayoutChg chg="del">
          <pc:chgData name="Hoffman, Peter" userId="673cee94-26bd-4c2a-ab82-1b3669e2f049" providerId="ADAL" clId="{91263EC2-EA2A-427C-8AD2-CB5111FBCBEA}" dt="2024-05-21T21:34:19.371" v="209" actId="2696"/>
          <pc:sldLayoutMkLst>
            <pc:docMk/>
            <pc:sldMasterMk cId="2150711039" sldId="2147483676"/>
            <pc:sldLayoutMk cId="540765860" sldId="2147483706"/>
          </pc:sldLayoutMkLst>
        </pc:sldLayoutChg>
        <pc:sldLayoutChg chg="del">
          <pc:chgData name="Hoffman, Peter" userId="673cee94-26bd-4c2a-ab82-1b3669e2f049" providerId="ADAL" clId="{91263EC2-EA2A-427C-8AD2-CB5111FBCBEA}" dt="2024-05-21T21:34:19.371" v="209" actId="2696"/>
          <pc:sldLayoutMkLst>
            <pc:docMk/>
            <pc:sldMasterMk cId="2150711039" sldId="2147483676"/>
            <pc:sldLayoutMk cId="4158279236" sldId="2147483707"/>
          </pc:sldLayoutMkLst>
        </pc:sldLayoutChg>
      </pc:sldMasterChg>
    </pc:docChg>
  </pc:docChgLst>
  <pc:docChgLst>
    <pc:chgData name="Hoffman, Peter" userId="673cee94-26bd-4c2a-ab82-1b3669e2f049" providerId="ADAL" clId="{CF2699C4-FDBF-495A-AAA6-17D757406602}"/>
    <pc:docChg chg="undo custSel addSld modSld">
      <pc:chgData name="Hoffman, Peter" userId="673cee94-26bd-4c2a-ab82-1b3669e2f049" providerId="ADAL" clId="{CF2699C4-FDBF-495A-AAA6-17D757406602}" dt="2024-06-05T19:42:38.691" v="611" actId="962"/>
      <pc:docMkLst>
        <pc:docMk/>
      </pc:docMkLst>
      <pc:sldChg chg="modSp mod">
        <pc:chgData name="Hoffman, Peter" userId="673cee94-26bd-4c2a-ab82-1b3669e2f049" providerId="ADAL" clId="{CF2699C4-FDBF-495A-AAA6-17D757406602}" dt="2024-06-04T18:11:56.480" v="11" actId="20577"/>
        <pc:sldMkLst>
          <pc:docMk/>
          <pc:sldMk cId="3044915438" sldId="256"/>
        </pc:sldMkLst>
        <pc:spChg chg="mod">
          <ac:chgData name="Hoffman, Peter" userId="673cee94-26bd-4c2a-ab82-1b3669e2f049" providerId="ADAL" clId="{CF2699C4-FDBF-495A-AAA6-17D757406602}" dt="2024-06-04T18:11:56.480" v="11" actId="20577"/>
          <ac:spMkLst>
            <pc:docMk/>
            <pc:sldMk cId="3044915438" sldId="256"/>
            <ac:spMk id="2" creationId="{00000000-0000-0000-0000-000000000000}"/>
          </ac:spMkLst>
        </pc:spChg>
      </pc:sldChg>
      <pc:sldChg chg="modSp mod">
        <pc:chgData name="Hoffman, Peter" userId="673cee94-26bd-4c2a-ab82-1b3669e2f049" providerId="ADAL" clId="{CF2699C4-FDBF-495A-AAA6-17D757406602}" dt="2024-06-05T15:15:22.282" v="236" actId="2165"/>
        <pc:sldMkLst>
          <pc:docMk/>
          <pc:sldMk cId="1212467416" sldId="261"/>
        </pc:sldMkLst>
        <pc:graphicFrameChg chg="modGraphic">
          <ac:chgData name="Hoffman, Peter" userId="673cee94-26bd-4c2a-ab82-1b3669e2f049" providerId="ADAL" clId="{CF2699C4-FDBF-495A-AAA6-17D757406602}" dt="2024-06-05T15:15:22.282" v="236" actId="2165"/>
          <ac:graphicFrameMkLst>
            <pc:docMk/>
            <pc:sldMk cId="1212467416" sldId="261"/>
            <ac:graphicFrameMk id="5" creationId="{9C3641C5-EC4F-D3EA-E4A2-8ABB597C5BAA}"/>
          </ac:graphicFrameMkLst>
        </pc:graphicFrameChg>
      </pc:sldChg>
      <pc:sldChg chg="modSp">
        <pc:chgData name="Hoffman, Peter" userId="673cee94-26bd-4c2a-ab82-1b3669e2f049" providerId="ADAL" clId="{CF2699C4-FDBF-495A-AAA6-17D757406602}" dt="2024-06-04T18:12:02.480" v="16" actId="20577"/>
        <pc:sldMkLst>
          <pc:docMk/>
          <pc:sldMk cId="3717000822" sldId="280"/>
        </pc:sldMkLst>
        <pc:graphicFrameChg chg="mod">
          <ac:chgData name="Hoffman, Peter" userId="673cee94-26bd-4c2a-ab82-1b3669e2f049" providerId="ADAL" clId="{CF2699C4-FDBF-495A-AAA6-17D757406602}" dt="2024-06-04T18:12:02.480" v="16" actId="20577"/>
          <ac:graphicFrameMkLst>
            <pc:docMk/>
            <pc:sldMk cId="3717000822" sldId="280"/>
            <ac:graphicFrameMk id="12" creationId="{1AA09EE0-7419-6ED5-4AA1-CC9009509570}"/>
          </ac:graphicFrameMkLst>
        </pc:graphicFrameChg>
      </pc:sldChg>
      <pc:sldChg chg="add">
        <pc:chgData name="Hoffman, Peter" userId="673cee94-26bd-4c2a-ab82-1b3669e2f049" providerId="ADAL" clId="{CF2699C4-FDBF-495A-AAA6-17D757406602}" dt="2024-06-05T17:22:47.028" v="237"/>
        <pc:sldMkLst>
          <pc:docMk/>
          <pc:sldMk cId="1991320786" sldId="4834"/>
        </pc:sldMkLst>
      </pc:sldChg>
      <pc:sldChg chg="modSp mod">
        <pc:chgData name="Hoffman, Peter" userId="673cee94-26bd-4c2a-ab82-1b3669e2f049" providerId="ADAL" clId="{CF2699C4-FDBF-495A-AAA6-17D757406602}" dt="2024-06-05T19:42:35.903" v="610" actId="962"/>
        <pc:sldMkLst>
          <pc:docMk/>
          <pc:sldMk cId="2187083967" sldId="5308"/>
        </pc:sldMkLst>
        <pc:spChg chg="mod">
          <ac:chgData name="Hoffman, Peter" userId="673cee94-26bd-4c2a-ab82-1b3669e2f049" providerId="ADAL" clId="{CF2699C4-FDBF-495A-AAA6-17D757406602}" dt="2024-06-05T19:42:35.903" v="610" actId="962"/>
          <ac:spMkLst>
            <pc:docMk/>
            <pc:sldMk cId="2187083967" sldId="5308"/>
            <ac:spMk id="2" creationId="{5B1CAF9D-5E94-A6C8-A15B-54D02649BDFF}"/>
          </ac:spMkLst>
        </pc:spChg>
      </pc:sldChg>
      <pc:sldChg chg="modSp mod">
        <pc:chgData name="Hoffman, Peter" userId="673cee94-26bd-4c2a-ab82-1b3669e2f049" providerId="ADAL" clId="{CF2699C4-FDBF-495A-AAA6-17D757406602}" dt="2024-06-05T19:42:38.691" v="611" actId="962"/>
        <pc:sldMkLst>
          <pc:docMk/>
          <pc:sldMk cId="1720752477" sldId="5311"/>
        </pc:sldMkLst>
        <pc:spChg chg="mod">
          <ac:chgData name="Hoffman, Peter" userId="673cee94-26bd-4c2a-ab82-1b3669e2f049" providerId="ADAL" clId="{CF2699C4-FDBF-495A-AAA6-17D757406602}" dt="2024-06-05T19:42:38.691" v="611" actId="962"/>
          <ac:spMkLst>
            <pc:docMk/>
            <pc:sldMk cId="1720752477" sldId="5311"/>
            <ac:spMk id="2" creationId="{F72529A9-3C0E-E2A5-28BB-E38FD9D1C6D9}"/>
          </ac:spMkLst>
        </pc:spChg>
      </pc:sldChg>
      <pc:sldChg chg="add">
        <pc:chgData name="Hoffman, Peter" userId="673cee94-26bd-4c2a-ab82-1b3669e2f049" providerId="ADAL" clId="{CF2699C4-FDBF-495A-AAA6-17D757406602}" dt="2024-06-05T17:22:47.028" v="237"/>
        <pc:sldMkLst>
          <pc:docMk/>
          <pc:sldMk cId="2340443948" sldId="5385"/>
        </pc:sldMkLst>
      </pc:sldChg>
      <pc:sldChg chg="add">
        <pc:chgData name="Hoffman, Peter" userId="673cee94-26bd-4c2a-ab82-1b3669e2f049" providerId="ADAL" clId="{CF2699C4-FDBF-495A-AAA6-17D757406602}" dt="2024-06-05T17:22:47.028" v="237"/>
        <pc:sldMkLst>
          <pc:docMk/>
          <pc:sldMk cId="1775796373" sldId="5395"/>
        </pc:sldMkLst>
      </pc:sldChg>
      <pc:sldChg chg="addSp modSp add mod">
        <pc:chgData name="Hoffman, Peter" userId="673cee94-26bd-4c2a-ab82-1b3669e2f049" providerId="ADAL" clId="{CF2699C4-FDBF-495A-AAA6-17D757406602}" dt="2024-06-05T19:41:33.442" v="609" actId="20577"/>
        <pc:sldMkLst>
          <pc:docMk/>
          <pc:sldMk cId="1896735902" sldId="5452"/>
        </pc:sldMkLst>
        <pc:spChg chg="add mod">
          <ac:chgData name="Hoffman, Peter" userId="673cee94-26bd-4c2a-ab82-1b3669e2f049" providerId="ADAL" clId="{CF2699C4-FDBF-495A-AAA6-17D757406602}" dt="2024-06-05T19:40:24.236" v="422" actId="1035"/>
          <ac:spMkLst>
            <pc:docMk/>
            <pc:sldMk cId="1896735902" sldId="5452"/>
            <ac:spMk id="3" creationId="{DE639E0B-7594-DEDC-C548-B0E53BD9137C}"/>
          </ac:spMkLst>
        </pc:spChg>
        <pc:spChg chg="mod">
          <ac:chgData name="Hoffman, Peter" userId="673cee94-26bd-4c2a-ab82-1b3669e2f049" providerId="ADAL" clId="{CF2699C4-FDBF-495A-AAA6-17D757406602}" dt="2024-06-05T19:41:33.442" v="609" actId="20577"/>
          <ac:spMkLst>
            <pc:docMk/>
            <pc:sldMk cId="1896735902" sldId="5452"/>
            <ac:spMk id="5" creationId="{3C923818-FAC2-A017-4346-74FF9C4B4D09}"/>
          </ac:spMkLst>
        </pc:spChg>
      </pc:sldChg>
    </pc:docChg>
  </pc:docChgLst>
  <pc:docChgLst>
    <pc:chgData name="Slutzky, Collin" userId="S::slutzky_c@cde.state.co.us::21f7fb5c-490d-42a4-8741-4ce78a53b03a" providerId="AD" clId="Web-{06E0F1A4-D92D-9A32-AD4C-AB88DC32DBEE}"/>
    <pc:docChg chg="modSld">
      <pc:chgData name="Slutzky, Collin" userId="S::slutzky_c@cde.state.co.us::21f7fb5c-490d-42a4-8741-4ce78a53b03a" providerId="AD" clId="Web-{06E0F1A4-D92D-9A32-AD4C-AB88DC32DBEE}" dt="2024-05-15T19:01:04.262" v="8" actId="20577"/>
      <pc:docMkLst>
        <pc:docMk/>
      </pc:docMkLst>
      <pc:sldChg chg="modSp">
        <pc:chgData name="Slutzky, Collin" userId="S::slutzky_c@cde.state.co.us::21f7fb5c-490d-42a4-8741-4ce78a53b03a" providerId="AD" clId="Web-{06E0F1A4-D92D-9A32-AD4C-AB88DC32DBEE}" dt="2024-05-15T19:01:04.262" v="8" actId="20577"/>
        <pc:sldMkLst>
          <pc:docMk/>
          <pc:sldMk cId="2570410255" sldId="5438"/>
        </pc:sldMkLst>
        <pc:spChg chg="mod">
          <ac:chgData name="Slutzky, Collin" userId="S::slutzky_c@cde.state.co.us::21f7fb5c-490d-42a4-8741-4ce78a53b03a" providerId="AD" clId="Web-{06E0F1A4-D92D-9A32-AD4C-AB88DC32DBEE}" dt="2024-05-15T19:01:04.262" v="8" actId="20577"/>
          <ac:spMkLst>
            <pc:docMk/>
            <pc:sldMk cId="2570410255" sldId="5438"/>
            <ac:spMk id="9" creationId="{77E04380-32A6-4C4C-57D8-6045D1C23AC6}"/>
          </ac:spMkLst>
        </pc:spChg>
      </pc:sldChg>
    </pc:docChg>
  </pc:docChgLst>
  <pc:docChgLst>
    <pc:chgData name="Ward, Reagan" userId="27291eb4-8241-4961-9e69-8c66e34cc5b0" providerId="ADAL" clId="{4189939D-187F-4229-BA3D-DA2120BC86F5}"/>
    <pc:docChg chg="undo custSel addSld delSld modSld">
      <pc:chgData name="Ward, Reagan" userId="27291eb4-8241-4961-9e69-8c66e34cc5b0" providerId="ADAL" clId="{4189939D-187F-4229-BA3D-DA2120BC86F5}" dt="2024-05-30T14:34:06.239" v="6714" actId="13244"/>
      <pc:docMkLst>
        <pc:docMk/>
      </pc:docMkLst>
      <pc:sldChg chg="modSp mod">
        <pc:chgData name="Ward, Reagan" userId="27291eb4-8241-4961-9e69-8c66e34cc5b0" providerId="ADAL" clId="{4189939D-187F-4229-BA3D-DA2120BC86F5}" dt="2024-05-28T17:23:39.875" v="543" actId="20577"/>
        <pc:sldMkLst>
          <pc:docMk/>
          <pc:sldMk cId="3044915438" sldId="256"/>
        </pc:sldMkLst>
        <pc:spChg chg="mod">
          <ac:chgData name="Ward, Reagan" userId="27291eb4-8241-4961-9e69-8c66e34cc5b0" providerId="ADAL" clId="{4189939D-187F-4229-BA3D-DA2120BC86F5}" dt="2024-05-28T17:23:39.875" v="543" actId="20577"/>
          <ac:spMkLst>
            <pc:docMk/>
            <pc:sldMk cId="3044915438" sldId="256"/>
            <ac:spMk id="2" creationId="{00000000-0000-0000-0000-000000000000}"/>
          </ac:spMkLst>
        </pc:spChg>
      </pc:sldChg>
      <pc:sldChg chg="modSp mod">
        <pc:chgData name="Ward, Reagan" userId="27291eb4-8241-4961-9e69-8c66e34cc5b0" providerId="ADAL" clId="{4189939D-187F-4229-BA3D-DA2120BC86F5}" dt="2024-05-28T22:40:28.250" v="762" actId="20577"/>
        <pc:sldMkLst>
          <pc:docMk/>
          <pc:sldMk cId="1212467416" sldId="261"/>
        </pc:sldMkLst>
        <pc:graphicFrameChg chg="modGraphic">
          <ac:chgData name="Ward, Reagan" userId="27291eb4-8241-4961-9e69-8c66e34cc5b0" providerId="ADAL" clId="{4189939D-187F-4229-BA3D-DA2120BC86F5}" dt="2024-05-28T22:40:28.250" v="762" actId="20577"/>
          <ac:graphicFrameMkLst>
            <pc:docMk/>
            <pc:sldMk cId="1212467416" sldId="261"/>
            <ac:graphicFrameMk id="5" creationId="{9C3641C5-EC4F-D3EA-E4A2-8ABB597C5BAA}"/>
          </ac:graphicFrameMkLst>
        </pc:graphicFrameChg>
      </pc:sldChg>
      <pc:sldChg chg="modSp mod modClrScheme chgLayout">
        <pc:chgData name="Ward, Reagan" userId="27291eb4-8241-4961-9e69-8c66e34cc5b0" providerId="ADAL" clId="{4189939D-187F-4229-BA3D-DA2120BC86F5}" dt="2024-05-28T22:43:12.004" v="780" actId="700"/>
        <pc:sldMkLst>
          <pc:docMk/>
          <pc:sldMk cId="792433865" sldId="266"/>
        </pc:sldMkLst>
        <pc:spChg chg="mod ord">
          <ac:chgData name="Ward, Reagan" userId="27291eb4-8241-4961-9e69-8c66e34cc5b0" providerId="ADAL" clId="{4189939D-187F-4229-BA3D-DA2120BC86F5}" dt="2024-05-28T22:43:12.004" v="780" actId="700"/>
          <ac:spMkLst>
            <pc:docMk/>
            <pc:sldMk cId="792433865" sldId="266"/>
            <ac:spMk id="2" creationId="{00000000-0000-0000-0000-000000000000}"/>
          </ac:spMkLst>
        </pc:spChg>
        <pc:spChg chg="mod ord">
          <ac:chgData name="Ward, Reagan" userId="27291eb4-8241-4961-9e69-8c66e34cc5b0" providerId="ADAL" clId="{4189939D-187F-4229-BA3D-DA2120BC86F5}" dt="2024-05-28T22:43:12.004" v="780" actId="700"/>
          <ac:spMkLst>
            <pc:docMk/>
            <pc:sldMk cId="792433865" sldId="266"/>
            <ac:spMk id="3" creationId="{00000000-0000-0000-0000-000000000000}"/>
          </ac:spMkLst>
        </pc:spChg>
        <pc:spChg chg="mod ord">
          <ac:chgData name="Ward, Reagan" userId="27291eb4-8241-4961-9e69-8c66e34cc5b0" providerId="ADAL" clId="{4189939D-187F-4229-BA3D-DA2120BC86F5}" dt="2024-05-28T22:43:12.004" v="780" actId="700"/>
          <ac:spMkLst>
            <pc:docMk/>
            <pc:sldMk cId="792433865" sldId="266"/>
            <ac:spMk id="4" creationId="{00000000-0000-0000-0000-000000000000}"/>
          </ac:spMkLst>
        </pc:spChg>
        <pc:spChg chg="mod ord">
          <ac:chgData name="Ward, Reagan" userId="27291eb4-8241-4961-9e69-8c66e34cc5b0" providerId="ADAL" clId="{4189939D-187F-4229-BA3D-DA2120BC86F5}" dt="2024-05-28T22:43:12.004" v="780" actId="700"/>
          <ac:spMkLst>
            <pc:docMk/>
            <pc:sldMk cId="792433865" sldId="266"/>
            <ac:spMk id="7" creationId="{81BF1A7C-5B1E-D8EC-EB29-563D1996EE10}"/>
          </ac:spMkLst>
        </pc:spChg>
        <pc:spChg chg="mod ord">
          <ac:chgData name="Ward, Reagan" userId="27291eb4-8241-4961-9e69-8c66e34cc5b0" providerId="ADAL" clId="{4189939D-187F-4229-BA3D-DA2120BC86F5}" dt="2024-05-28T22:43:12.004" v="780" actId="700"/>
          <ac:spMkLst>
            <pc:docMk/>
            <pc:sldMk cId="792433865" sldId="266"/>
            <ac:spMk id="8" creationId="{8C2890EC-42A9-F078-FC3C-DB44F8923038}"/>
          </ac:spMkLst>
        </pc:spChg>
      </pc:sldChg>
      <pc:sldChg chg="modSp mod modClrScheme chgLayout">
        <pc:chgData name="Ward, Reagan" userId="27291eb4-8241-4961-9e69-8c66e34cc5b0" providerId="ADAL" clId="{4189939D-187F-4229-BA3D-DA2120BC86F5}" dt="2024-05-28T22:42:57.726" v="779" actId="700"/>
        <pc:sldMkLst>
          <pc:docMk/>
          <pc:sldMk cId="2933628171" sldId="268"/>
        </pc:sldMkLst>
        <pc:spChg chg="mod ord">
          <ac:chgData name="Ward, Reagan" userId="27291eb4-8241-4961-9e69-8c66e34cc5b0" providerId="ADAL" clId="{4189939D-187F-4229-BA3D-DA2120BC86F5}" dt="2024-05-28T22:42:57.726" v="779" actId="700"/>
          <ac:spMkLst>
            <pc:docMk/>
            <pc:sldMk cId="2933628171" sldId="268"/>
            <ac:spMk id="2" creationId="{00000000-0000-0000-0000-000000000000}"/>
          </ac:spMkLst>
        </pc:spChg>
        <pc:spChg chg="mod ord">
          <ac:chgData name="Ward, Reagan" userId="27291eb4-8241-4961-9e69-8c66e34cc5b0" providerId="ADAL" clId="{4189939D-187F-4229-BA3D-DA2120BC86F5}" dt="2024-05-28T22:42:57.726" v="779" actId="700"/>
          <ac:spMkLst>
            <pc:docMk/>
            <pc:sldMk cId="2933628171" sldId="268"/>
            <ac:spMk id="3" creationId="{00000000-0000-0000-0000-000000000000}"/>
          </ac:spMkLst>
        </pc:spChg>
        <pc:spChg chg="mod ord">
          <ac:chgData name="Ward, Reagan" userId="27291eb4-8241-4961-9e69-8c66e34cc5b0" providerId="ADAL" clId="{4189939D-187F-4229-BA3D-DA2120BC86F5}" dt="2024-05-28T22:42:57.726" v="779" actId="700"/>
          <ac:spMkLst>
            <pc:docMk/>
            <pc:sldMk cId="2933628171" sldId="268"/>
            <ac:spMk id="4" creationId="{00000000-0000-0000-0000-000000000000}"/>
          </ac:spMkLst>
        </pc:spChg>
        <pc:spChg chg="mod ord">
          <ac:chgData name="Ward, Reagan" userId="27291eb4-8241-4961-9e69-8c66e34cc5b0" providerId="ADAL" clId="{4189939D-187F-4229-BA3D-DA2120BC86F5}" dt="2024-05-28T22:42:57.726" v="779" actId="700"/>
          <ac:spMkLst>
            <pc:docMk/>
            <pc:sldMk cId="2933628171" sldId="268"/>
            <ac:spMk id="10" creationId="{3AF00D1C-67D4-1BC5-1371-B4A848F1BCC8}"/>
          </ac:spMkLst>
        </pc:spChg>
        <pc:spChg chg="mod ord">
          <ac:chgData name="Ward, Reagan" userId="27291eb4-8241-4961-9e69-8c66e34cc5b0" providerId="ADAL" clId="{4189939D-187F-4229-BA3D-DA2120BC86F5}" dt="2024-05-28T22:42:57.726" v="779" actId="700"/>
          <ac:spMkLst>
            <pc:docMk/>
            <pc:sldMk cId="2933628171" sldId="268"/>
            <ac:spMk id="11" creationId="{5157AC90-7BEB-7C5B-CDE4-BBA37A560706}"/>
          </ac:spMkLst>
        </pc:spChg>
      </pc:sldChg>
      <pc:sldChg chg="modSp mod modClrScheme chgLayout">
        <pc:chgData name="Ward, Reagan" userId="27291eb4-8241-4961-9e69-8c66e34cc5b0" providerId="ADAL" clId="{4189939D-187F-4229-BA3D-DA2120BC86F5}" dt="2024-05-28T22:43:24.307" v="783" actId="700"/>
        <pc:sldMkLst>
          <pc:docMk/>
          <pc:sldMk cId="997716315" sldId="270"/>
        </pc:sldMkLst>
        <pc:spChg chg="mod ord">
          <ac:chgData name="Ward, Reagan" userId="27291eb4-8241-4961-9e69-8c66e34cc5b0" providerId="ADAL" clId="{4189939D-187F-4229-BA3D-DA2120BC86F5}" dt="2024-05-28T22:43:24.307" v="783" actId="700"/>
          <ac:spMkLst>
            <pc:docMk/>
            <pc:sldMk cId="997716315" sldId="270"/>
            <ac:spMk id="2" creationId="{6C3FF94B-25E6-326B-D551-A983C5DB5574}"/>
          </ac:spMkLst>
        </pc:spChg>
        <pc:spChg chg="mod ord">
          <ac:chgData name="Ward, Reagan" userId="27291eb4-8241-4961-9e69-8c66e34cc5b0" providerId="ADAL" clId="{4189939D-187F-4229-BA3D-DA2120BC86F5}" dt="2024-05-28T22:43:24.307" v="783" actId="700"/>
          <ac:spMkLst>
            <pc:docMk/>
            <pc:sldMk cId="997716315" sldId="270"/>
            <ac:spMk id="4" creationId="{71BD1A66-0661-54F7-EF76-06D33ADF74F4}"/>
          </ac:spMkLst>
        </pc:spChg>
        <pc:spChg chg="mod ord">
          <ac:chgData name="Ward, Reagan" userId="27291eb4-8241-4961-9e69-8c66e34cc5b0" providerId="ADAL" clId="{4189939D-187F-4229-BA3D-DA2120BC86F5}" dt="2024-05-28T22:43:24.307" v="783" actId="700"/>
          <ac:spMkLst>
            <pc:docMk/>
            <pc:sldMk cId="997716315" sldId="270"/>
            <ac:spMk id="5" creationId="{9662AABA-02B5-DD5D-00E6-541FFED2E31C}"/>
          </ac:spMkLst>
        </pc:spChg>
        <pc:spChg chg="mod ord">
          <ac:chgData name="Ward, Reagan" userId="27291eb4-8241-4961-9e69-8c66e34cc5b0" providerId="ADAL" clId="{4189939D-187F-4229-BA3D-DA2120BC86F5}" dt="2024-05-28T22:43:24.307" v="783" actId="700"/>
          <ac:spMkLst>
            <pc:docMk/>
            <pc:sldMk cId="997716315" sldId="270"/>
            <ac:spMk id="12" creationId="{989980AF-0414-ED62-08C4-2D5F27FF851F}"/>
          </ac:spMkLst>
        </pc:spChg>
        <pc:spChg chg="mod ord">
          <ac:chgData name="Ward, Reagan" userId="27291eb4-8241-4961-9e69-8c66e34cc5b0" providerId="ADAL" clId="{4189939D-187F-4229-BA3D-DA2120BC86F5}" dt="2024-05-28T22:43:24.307" v="783" actId="700"/>
          <ac:spMkLst>
            <pc:docMk/>
            <pc:sldMk cId="997716315" sldId="270"/>
            <ac:spMk id="13" creationId="{9DB1E265-5240-A1E2-BD8E-327F32965B84}"/>
          </ac:spMkLst>
        </pc:spChg>
      </pc:sldChg>
      <pc:sldChg chg="addSp delSp modSp mod">
        <pc:chgData name="Ward, Reagan" userId="27291eb4-8241-4961-9e69-8c66e34cc5b0" providerId="ADAL" clId="{4189939D-187F-4229-BA3D-DA2120BC86F5}" dt="2024-05-29T18:41:29.367" v="6547" actId="20577"/>
        <pc:sldMkLst>
          <pc:docMk/>
          <pc:sldMk cId="3717000822" sldId="280"/>
        </pc:sldMkLst>
        <pc:spChg chg="mod">
          <ac:chgData name="Ward, Reagan" userId="27291eb4-8241-4961-9e69-8c66e34cc5b0" providerId="ADAL" clId="{4189939D-187F-4229-BA3D-DA2120BC86F5}" dt="2024-05-28T17:22:15.989" v="526" actId="26606"/>
          <ac:spMkLst>
            <pc:docMk/>
            <pc:sldMk cId="3717000822" sldId="280"/>
            <ac:spMk id="2" creationId="{439B416C-5F6D-56F7-429A-80FD0A190C25}"/>
          </ac:spMkLst>
        </pc:spChg>
        <pc:spChg chg="mod">
          <ac:chgData name="Ward, Reagan" userId="27291eb4-8241-4961-9e69-8c66e34cc5b0" providerId="ADAL" clId="{4189939D-187F-4229-BA3D-DA2120BC86F5}" dt="2024-05-28T17:22:15.989" v="526" actId="26606"/>
          <ac:spMkLst>
            <pc:docMk/>
            <pc:sldMk cId="3717000822" sldId="280"/>
            <ac:spMk id="3" creationId="{23730712-328A-D55D-1F4E-AFE29CF33EAE}"/>
          </ac:spMkLst>
        </pc:spChg>
        <pc:spChg chg="add del mod">
          <ac:chgData name="Ward, Reagan" userId="27291eb4-8241-4961-9e69-8c66e34cc5b0" providerId="ADAL" clId="{4189939D-187F-4229-BA3D-DA2120BC86F5}" dt="2024-05-28T17:22:00.529" v="525" actId="478"/>
          <ac:spMkLst>
            <pc:docMk/>
            <pc:sldMk cId="3717000822" sldId="280"/>
            <ac:spMk id="4" creationId="{1030317E-15E7-B21A-C0C7-80CDC7334CC7}"/>
          </ac:spMkLst>
        </pc:spChg>
        <pc:spChg chg="del">
          <ac:chgData name="Ward, Reagan" userId="27291eb4-8241-4961-9e69-8c66e34cc5b0" providerId="ADAL" clId="{4189939D-187F-4229-BA3D-DA2120BC86F5}" dt="2024-05-28T17:22:15.989" v="526" actId="26606"/>
          <ac:spMkLst>
            <pc:docMk/>
            <pc:sldMk cId="3717000822" sldId="280"/>
            <ac:spMk id="1070" creationId="{B2DD41CD-8F47-4F56-AD12-4E2FF7696987}"/>
          </ac:spMkLst>
        </pc:spChg>
        <pc:spChg chg="del">
          <ac:chgData name="Ward, Reagan" userId="27291eb4-8241-4961-9e69-8c66e34cc5b0" providerId="ADAL" clId="{4189939D-187F-4229-BA3D-DA2120BC86F5}" dt="2024-05-28T17:22:15.989" v="526" actId="26606"/>
          <ac:spMkLst>
            <pc:docMk/>
            <pc:sldMk cId="3717000822" sldId="280"/>
            <ac:spMk id="1071" creationId="{45D37F4E-DDB4-456B-97E0-9937730A039F}"/>
          </ac:spMkLst>
        </pc:spChg>
        <pc:graphicFrameChg chg="mod ord modGraphic">
          <ac:chgData name="Ward, Reagan" userId="27291eb4-8241-4961-9e69-8c66e34cc5b0" providerId="ADAL" clId="{4189939D-187F-4229-BA3D-DA2120BC86F5}" dt="2024-05-29T18:41:29.367" v="6547" actId="20577"/>
          <ac:graphicFrameMkLst>
            <pc:docMk/>
            <pc:sldMk cId="3717000822" sldId="280"/>
            <ac:graphicFrameMk id="12" creationId="{1AA09EE0-7419-6ED5-4AA1-CC9009509570}"/>
          </ac:graphicFrameMkLst>
        </pc:graphicFrameChg>
        <pc:picChg chg="mod">
          <ac:chgData name="Ward, Reagan" userId="27291eb4-8241-4961-9e69-8c66e34cc5b0" providerId="ADAL" clId="{4189939D-187F-4229-BA3D-DA2120BC86F5}" dt="2024-05-28T17:22:15.989" v="526" actId="26606"/>
          <ac:picMkLst>
            <pc:docMk/>
            <pc:sldMk cId="3717000822" sldId="280"/>
            <ac:picMk id="1026" creationId="{434D2022-96B5-22AA-7336-44BC0B6ECAB4}"/>
          </ac:picMkLst>
        </pc:picChg>
      </pc:sldChg>
      <pc:sldChg chg="addSp delSp modSp add mod modClrScheme chgLayout">
        <pc:chgData name="Ward, Reagan" userId="27291eb4-8241-4961-9e69-8c66e34cc5b0" providerId="ADAL" clId="{4189939D-187F-4229-BA3D-DA2120BC86F5}" dt="2024-05-29T18:37:44.135" v="6123" actId="13244"/>
        <pc:sldMkLst>
          <pc:docMk/>
          <pc:sldMk cId="499285695" sldId="281"/>
        </pc:sldMkLst>
        <pc:spChg chg="del mod ord">
          <ac:chgData name="Ward, Reagan" userId="27291eb4-8241-4961-9e69-8c66e34cc5b0" providerId="ADAL" clId="{4189939D-187F-4229-BA3D-DA2120BC86F5}" dt="2024-05-28T17:19:26.343" v="468" actId="700"/>
          <ac:spMkLst>
            <pc:docMk/>
            <pc:sldMk cId="499285695" sldId="281"/>
            <ac:spMk id="2" creationId="{0217BFC9-9688-01E1-4EE6-6838288578D9}"/>
          </ac:spMkLst>
        </pc:spChg>
        <pc:spChg chg="add mod ord">
          <ac:chgData name="Ward, Reagan" userId="27291eb4-8241-4961-9e69-8c66e34cc5b0" providerId="ADAL" clId="{4189939D-187F-4229-BA3D-DA2120BC86F5}" dt="2024-05-29T14:25:46.318" v="2173" actId="403"/>
          <ac:spMkLst>
            <pc:docMk/>
            <pc:sldMk cId="499285695" sldId="281"/>
            <ac:spMk id="2" creationId="{FFCB12EE-D22A-B65C-9D05-C5B333243C8A}"/>
          </ac:spMkLst>
        </pc:spChg>
        <pc:spChg chg="del mod ord">
          <ac:chgData name="Ward, Reagan" userId="27291eb4-8241-4961-9e69-8c66e34cc5b0" providerId="ADAL" clId="{4189939D-187F-4229-BA3D-DA2120BC86F5}" dt="2024-05-28T17:19:26.343" v="468" actId="700"/>
          <ac:spMkLst>
            <pc:docMk/>
            <pc:sldMk cId="499285695" sldId="281"/>
            <ac:spMk id="3" creationId="{84476BB4-E793-2FBA-9AD6-DAA50B9371B8}"/>
          </ac:spMkLst>
        </pc:spChg>
        <pc:spChg chg="add del mod ord">
          <ac:chgData name="Ward, Reagan" userId="27291eb4-8241-4961-9e69-8c66e34cc5b0" providerId="ADAL" clId="{4189939D-187F-4229-BA3D-DA2120BC86F5}" dt="2024-05-29T14:32:53.067" v="3494"/>
          <ac:spMkLst>
            <pc:docMk/>
            <pc:sldMk cId="499285695" sldId="281"/>
            <ac:spMk id="3" creationId="{918484BB-1D2A-7211-C771-AFE4C77EAA3C}"/>
          </ac:spMkLst>
        </pc:spChg>
        <pc:spChg chg="mod ord">
          <ac:chgData name="Ward, Reagan" userId="27291eb4-8241-4961-9e69-8c66e34cc5b0" providerId="ADAL" clId="{4189939D-187F-4229-BA3D-DA2120BC86F5}" dt="2024-05-29T18:37:44.135" v="6123" actId="13244"/>
          <ac:spMkLst>
            <pc:docMk/>
            <pc:sldMk cId="499285695" sldId="281"/>
            <ac:spMk id="4" creationId="{0881A05E-6BDD-F77F-1AEC-FBD7A828E21E}"/>
          </ac:spMkLst>
        </pc:spChg>
        <pc:spChg chg="add del mod ord">
          <ac:chgData name="Ward, Reagan" userId="27291eb4-8241-4961-9e69-8c66e34cc5b0" providerId="ADAL" clId="{4189939D-187F-4229-BA3D-DA2120BC86F5}" dt="2024-05-29T14:00:39.704" v="1030" actId="700"/>
          <ac:spMkLst>
            <pc:docMk/>
            <pc:sldMk cId="499285695" sldId="281"/>
            <ac:spMk id="5" creationId="{541334B8-407D-FDD5-86C9-DB81440741A1}"/>
          </ac:spMkLst>
        </pc:spChg>
        <pc:spChg chg="add del mod ord">
          <ac:chgData name="Ward, Reagan" userId="27291eb4-8241-4961-9e69-8c66e34cc5b0" providerId="ADAL" clId="{4189939D-187F-4229-BA3D-DA2120BC86F5}" dt="2024-05-29T14:00:39.704" v="1030" actId="700"/>
          <ac:spMkLst>
            <pc:docMk/>
            <pc:sldMk cId="499285695" sldId="281"/>
            <ac:spMk id="6" creationId="{B3E91A60-11D0-2F74-A66F-4334C38036D0}"/>
          </ac:spMkLst>
        </pc:spChg>
        <pc:spChg chg="add del mod ord">
          <ac:chgData name="Ward, Reagan" userId="27291eb4-8241-4961-9e69-8c66e34cc5b0" providerId="ADAL" clId="{4189939D-187F-4229-BA3D-DA2120BC86F5}" dt="2024-05-29T14:00:39.704" v="1030" actId="700"/>
          <ac:spMkLst>
            <pc:docMk/>
            <pc:sldMk cId="499285695" sldId="281"/>
            <ac:spMk id="7" creationId="{B07B5AFD-E175-FA1B-C5CC-8E16FF7BC89F}"/>
          </ac:spMkLst>
        </pc:spChg>
        <pc:spChg chg="add del mod ord">
          <ac:chgData name="Ward, Reagan" userId="27291eb4-8241-4961-9e69-8c66e34cc5b0" providerId="ADAL" clId="{4189939D-187F-4229-BA3D-DA2120BC86F5}" dt="2024-05-29T14:00:39.704" v="1030" actId="700"/>
          <ac:spMkLst>
            <pc:docMk/>
            <pc:sldMk cId="499285695" sldId="281"/>
            <ac:spMk id="8" creationId="{931109CE-C741-43F9-F513-F150C7E45700}"/>
          </ac:spMkLst>
        </pc:spChg>
        <pc:spChg chg="del mod ord">
          <ac:chgData name="Ward, Reagan" userId="27291eb4-8241-4961-9e69-8c66e34cc5b0" providerId="ADAL" clId="{4189939D-187F-4229-BA3D-DA2120BC86F5}" dt="2024-05-28T17:19:26.343" v="468" actId="700"/>
          <ac:spMkLst>
            <pc:docMk/>
            <pc:sldMk cId="499285695" sldId="281"/>
            <ac:spMk id="9" creationId="{75793EF5-F475-E749-2C90-E00265E6225E}"/>
          </ac:spMkLst>
        </pc:spChg>
        <pc:spChg chg="add del mod ord">
          <ac:chgData name="Ward, Reagan" userId="27291eb4-8241-4961-9e69-8c66e34cc5b0" providerId="ADAL" clId="{4189939D-187F-4229-BA3D-DA2120BC86F5}" dt="2024-05-29T14:32:58.821" v="3496"/>
          <ac:spMkLst>
            <pc:docMk/>
            <pc:sldMk cId="499285695" sldId="281"/>
            <ac:spMk id="9" creationId="{FD1B0092-CDC8-F4DF-E56A-99D7F669051C}"/>
          </ac:spMkLst>
        </pc:spChg>
        <pc:spChg chg="del">
          <ac:chgData name="Ward, Reagan" userId="27291eb4-8241-4961-9e69-8c66e34cc5b0" providerId="ADAL" clId="{4189939D-187F-4229-BA3D-DA2120BC86F5}" dt="2024-05-28T17:19:26.343" v="468" actId="700"/>
          <ac:spMkLst>
            <pc:docMk/>
            <pc:sldMk cId="499285695" sldId="281"/>
            <ac:spMk id="10" creationId="{694A8A9D-63BF-11AB-C0D8-4063C15410C1}"/>
          </ac:spMkLst>
        </pc:spChg>
        <pc:spChg chg="add del mod ord">
          <ac:chgData name="Ward, Reagan" userId="27291eb4-8241-4961-9e69-8c66e34cc5b0" providerId="ADAL" clId="{4189939D-187F-4229-BA3D-DA2120BC86F5}" dt="2024-05-29T14:28:33.516" v="2174" actId="22"/>
          <ac:spMkLst>
            <pc:docMk/>
            <pc:sldMk cId="499285695" sldId="281"/>
            <ac:spMk id="10" creationId="{BCD8FF47-7A99-F2A4-4786-6074ADFD7220}"/>
          </ac:spMkLst>
        </pc:spChg>
        <pc:spChg chg="add mod ord">
          <ac:chgData name="Ward, Reagan" userId="27291eb4-8241-4961-9e69-8c66e34cc5b0" providerId="ADAL" clId="{4189939D-187F-4229-BA3D-DA2120BC86F5}" dt="2024-05-29T14:34:12.845" v="3681" actId="20577"/>
          <ac:spMkLst>
            <pc:docMk/>
            <pc:sldMk cId="499285695" sldId="281"/>
            <ac:spMk id="11" creationId="{A17BA057-B2B5-12E6-8E1C-72C4C4D5D47B}"/>
          </ac:spMkLst>
        </pc:spChg>
        <pc:spChg chg="del">
          <ac:chgData name="Ward, Reagan" userId="27291eb4-8241-4961-9e69-8c66e34cc5b0" providerId="ADAL" clId="{4189939D-187F-4229-BA3D-DA2120BC86F5}" dt="2024-05-28T17:19:26.343" v="468" actId="700"/>
          <ac:spMkLst>
            <pc:docMk/>
            <pc:sldMk cId="499285695" sldId="281"/>
            <ac:spMk id="11" creationId="{C31C1E91-D964-78E3-73C9-9165F833B05E}"/>
          </ac:spMkLst>
        </pc:spChg>
        <pc:spChg chg="del mod ord">
          <ac:chgData name="Ward, Reagan" userId="27291eb4-8241-4961-9e69-8c66e34cc5b0" providerId="ADAL" clId="{4189939D-187F-4229-BA3D-DA2120BC86F5}" dt="2024-05-28T17:19:26.343" v="468" actId="700"/>
          <ac:spMkLst>
            <pc:docMk/>
            <pc:sldMk cId="499285695" sldId="281"/>
            <ac:spMk id="12" creationId="{030BD77E-E0F2-8095-CE7C-11535337AFBC}"/>
          </ac:spMkLst>
        </pc:spChg>
        <pc:spChg chg="add del mod ord">
          <ac:chgData name="Ward, Reagan" userId="27291eb4-8241-4961-9e69-8c66e34cc5b0" providerId="ADAL" clId="{4189939D-187F-4229-BA3D-DA2120BC86F5}" dt="2024-05-29T14:28:46.106" v="2175" actId="478"/>
          <ac:spMkLst>
            <pc:docMk/>
            <pc:sldMk cId="499285695" sldId="281"/>
            <ac:spMk id="12" creationId="{3B8F715A-407A-8A79-949D-711FDDE56D83}"/>
          </ac:spMkLst>
        </pc:spChg>
        <pc:spChg chg="del">
          <ac:chgData name="Ward, Reagan" userId="27291eb4-8241-4961-9e69-8c66e34cc5b0" providerId="ADAL" clId="{4189939D-187F-4229-BA3D-DA2120BC86F5}" dt="2024-05-28T17:19:26.343" v="468" actId="700"/>
          <ac:spMkLst>
            <pc:docMk/>
            <pc:sldMk cId="499285695" sldId="281"/>
            <ac:spMk id="13" creationId="{E86FD73D-7F03-EF6F-A1CF-E7FEDAB2146E}"/>
          </ac:spMkLst>
        </pc:spChg>
        <pc:spChg chg="add mod">
          <ac:chgData name="Ward, Reagan" userId="27291eb4-8241-4961-9e69-8c66e34cc5b0" providerId="ADAL" clId="{4189939D-187F-4229-BA3D-DA2120BC86F5}" dt="2024-05-29T14:32:53.106" v="3495" actId="27636"/>
          <ac:spMkLst>
            <pc:docMk/>
            <pc:sldMk cId="499285695" sldId="281"/>
            <ac:spMk id="15" creationId="{1FE24D51-B70C-3B45-B9C4-498819F520C1}"/>
          </ac:spMkLst>
        </pc:spChg>
        <pc:spChg chg="add mod">
          <ac:chgData name="Ward, Reagan" userId="27291eb4-8241-4961-9e69-8c66e34cc5b0" providerId="ADAL" clId="{4189939D-187F-4229-BA3D-DA2120BC86F5}" dt="2024-05-29T14:32:58.852" v="3497" actId="27636"/>
          <ac:spMkLst>
            <pc:docMk/>
            <pc:sldMk cId="499285695" sldId="281"/>
            <ac:spMk id="16" creationId="{0557EEE8-C05C-7C81-710E-1404FD32F031}"/>
          </ac:spMkLst>
        </pc:spChg>
        <pc:picChg chg="add mod ord">
          <ac:chgData name="Ward, Reagan" userId="27291eb4-8241-4961-9e69-8c66e34cc5b0" providerId="ADAL" clId="{4189939D-187F-4229-BA3D-DA2120BC86F5}" dt="2024-05-29T14:32:45.350" v="3493" actId="962"/>
          <ac:picMkLst>
            <pc:docMk/>
            <pc:sldMk cId="499285695" sldId="281"/>
            <ac:picMk id="14" creationId="{FE40924A-F4B8-DD3D-4F9D-2ABBA5AEBFD3}"/>
          </ac:picMkLst>
        </pc:picChg>
      </pc:sldChg>
      <pc:sldChg chg="addSp delSp modSp add mod">
        <pc:chgData name="Ward, Reagan" userId="27291eb4-8241-4961-9e69-8c66e34cc5b0" providerId="ADAL" clId="{4189939D-187F-4229-BA3D-DA2120BC86F5}" dt="2024-05-29T18:37:31.147" v="6122" actId="13244"/>
        <pc:sldMkLst>
          <pc:docMk/>
          <pc:sldMk cId="4006630429" sldId="282"/>
        </pc:sldMkLst>
        <pc:spChg chg="add mod">
          <ac:chgData name="Ward, Reagan" userId="27291eb4-8241-4961-9e69-8c66e34cc5b0" providerId="ADAL" clId="{4189939D-187F-4229-BA3D-DA2120BC86F5}" dt="2024-05-29T13:59:54.066" v="1027" actId="1076"/>
          <ac:spMkLst>
            <pc:docMk/>
            <pc:sldMk cId="4006630429" sldId="282"/>
            <ac:spMk id="2" creationId="{E7E2EB91-0374-5582-7ACC-741F875FB6AB}"/>
          </ac:spMkLst>
        </pc:spChg>
        <pc:spChg chg="add mod">
          <ac:chgData name="Ward, Reagan" userId="27291eb4-8241-4961-9e69-8c66e34cc5b0" providerId="ADAL" clId="{4189939D-187F-4229-BA3D-DA2120BC86F5}" dt="2024-05-29T14:00:00.828" v="1028"/>
          <ac:spMkLst>
            <pc:docMk/>
            <pc:sldMk cId="4006630429" sldId="282"/>
            <ac:spMk id="3" creationId="{3D159FB0-3A49-D0DD-B88C-BD4A4B08F10F}"/>
          </ac:spMkLst>
        </pc:spChg>
        <pc:spChg chg="ord">
          <ac:chgData name="Ward, Reagan" userId="27291eb4-8241-4961-9e69-8c66e34cc5b0" providerId="ADAL" clId="{4189939D-187F-4229-BA3D-DA2120BC86F5}" dt="2024-05-29T18:37:31.147" v="6122" actId="13244"/>
          <ac:spMkLst>
            <pc:docMk/>
            <pc:sldMk cId="4006630429" sldId="282"/>
            <ac:spMk id="4" creationId="{6187B34F-788A-1E6D-8E8F-9DFA3BF43D03}"/>
          </ac:spMkLst>
        </pc:spChg>
        <pc:spChg chg="add mod">
          <ac:chgData name="Ward, Reagan" userId="27291eb4-8241-4961-9e69-8c66e34cc5b0" providerId="ADAL" clId="{4189939D-187F-4229-BA3D-DA2120BC86F5}" dt="2024-05-29T14:00:07.299" v="1029"/>
          <ac:spMkLst>
            <pc:docMk/>
            <pc:sldMk cId="4006630429" sldId="282"/>
            <ac:spMk id="5" creationId="{5EE83B49-FBC4-F603-DD3F-5A8F6874E836}"/>
          </ac:spMkLst>
        </pc:spChg>
        <pc:spChg chg="mod">
          <ac:chgData name="Ward, Reagan" userId="27291eb4-8241-4961-9e69-8c66e34cc5b0" providerId="ADAL" clId="{4189939D-187F-4229-BA3D-DA2120BC86F5}" dt="2024-05-29T13:54:19.191" v="810" actId="20577"/>
          <ac:spMkLst>
            <pc:docMk/>
            <pc:sldMk cId="4006630429" sldId="282"/>
            <ac:spMk id="7" creationId="{D35E3931-3E62-31BA-DB08-04C8A8F44C76}"/>
          </ac:spMkLst>
        </pc:spChg>
        <pc:spChg chg="del">
          <ac:chgData name="Ward, Reagan" userId="27291eb4-8241-4961-9e69-8c66e34cc5b0" providerId="ADAL" clId="{4189939D-187F-4229-BA3D-DA2120BC86F5}" dt="2024-05-29T14:00:00.828" v="1028"/>
          <ac:spMkLst>
            <pc:docMk/>
            <pc:sldMk cId="4006630429" sldId="282"/>
            <ac:spMk id="8" creationId="{A5B97DEE-CAFF-A9BF-5F67-56593AC11662}"/>
          </ac:spMkLst>
        </pc:spChg>
        <pc:spChg chg="del">
          <ac:chgData name="Ward, Reagan" userId="27291eb4-8241-4961-9e69-8c66e34cc5b0" providerId="ADAL" clId="{4189939D-187F-4229-BA3D-DA2120BC86F5}" dt="2024-05-29T14:00:07.299" v="1029"/>
          <ac:spMkLst>
            <pc:docMk/>
            <pc:sldMk cId="4006630429" sldId="282"/>
            <ac:spMk id="9" creationId="{1A50B50A-6987-58E0-670C-6D8202F14297}"/>
          </ac:spMkLst>
        </pc:spChg>
        <pc:graphicFrameChg chg="mod modGraphic">
          <ac:chgData name="Ward, Reagan" userId="27291eb4-8241-4961-9e69-8c66e34cc5b0" providerId="ADAL" clId="{4189939D-187F-4229-BA3D-DA2120BC86F5}" dt="2024-05-29T13:59:39.503" v="1025" actId="20577"/>
          <ac:graphicFrameMkLst>
            <pc:docMk/>
            <pc:sldMk cId="4006630429" sldId="282"/>
            <ac:graphicFrameMk id="11" creationId="{4A046F5F-034D-A2DD-B7B6-B37CB3AF1360}"/>
          </ac:graphicFrameMkLst>
        </pc:graphicFrameChg>
      </pc:sldChg>
      <pc:sldChg chg="modNotesTx">
        <pc:chgData name="Ward, Reagan" userId="27291eb4-8241-4961-9e69-8c66e34cc5b0" providerId="ADAL" clId="{4189939D-187F-4229-BA3D-DA2120BC86F5}" dt="2024-05-29T18:40:39.722" v="6304" actId="20577"/>
        <pc:sldMkLst>
          <pc:docMk/>
          <pc:sldMk cId="4141676678" sldId="283"/>
        </pc:sldMkLst>
      </pc:sldChg>
      <pc:sldChg chg="del">
        <pc:chgData name="Ward, Reagan" userId="27291eb4-8241-4961-9e69-8c66e34cc5b0" providerId="ADAL" clId="{4189939D-187F-4229-BA3D-DA2120BC86F5}" dt="2024-05-28T17:19:54.897" v="469" actId="47"/>
        <pc:sldMkLst>
          <pc:docMk/>
          <pc:sldMk cId="1991320786" sldId="4834"/>
        </pc:sldMkLst>
      </pc:sldChg>
      <pc:sldChg chg="del">
        <pc:chgData name="Ward, Reagan" userId="27291eb4-8241-4961-9e69-8c66e34cc5b0" providerId="ADAL" clId="{4189939D-187F-4229-BA3D-DA2120BC86F5}" dt="2024-05-28T22:41:12.898" v="766" actId="47"/>
        <pc:sldMkLst>
          <pc:docMk/>
          <pc:sldMk cId="3135651420" sldId="5096"/>
        </pc:sldMkLst>
      </pc:sldChg>
      <pc:sldChg chg="modSp mod">
        <pc:chgData name="Ward, Reagan" userId="27291eb4-8241-4961-9e69-8c66e34cc5b0" providerId="ADAL" clId="{4189939D-187F-4229-BA3D-DA2120BC86F5}" dt="2024-05-30T02:36:46.191" v="6552" actId="207"/>
        <pc:sldMkLst>
          <pc:docMk/>
          <pc:sldMk cId="1037917088" sldId="5098"/>
        </pc:sldMkLst>
        <pc:graphicFrameChg chg="modGraphic">
          <ac:chgData name="Ward, Reagan" userId="27291eb4-8241-4961-9e69-8c66e34cc5b0" providerId="ADAL" clId="{4189939D-187F-4229-BA3D-DA2120BC86F5}" dt="2024-05-30T02:36:46.191" v="6552" actId="207"/>
          <ac:graphicFrameMkLst>
            <pc:docMk/>
            <pc:sldMk cId="1037917088" sldId="5098"/>
            <ac:graphicFrameMk id="5" creationId="{5E4612F7-68C6-57CA-E918-38EF641F73CF}"/>
          </ac:graphicFrameMkLst>
        </pc:graphicFrameChg>
      </pc:sldChg>
      <pc:sldChg chg="del">
        <pc:chgData name="Ward, Reagan" userId="27291eb4-8241-4961-9e69-8c66e34cc5b0" providerId="ADAL" clId="{4189939D-187F-4229-BA3D-DA2120BC86F5}" dt="2024-05-28T22:41:03.502" v="765" actId="47"/>
        <pc:sldMkLst>
          <pc:docMk/>
          <pc:sldMk cId="2627223314" sldId="5254"/>
        </pc:sldMkLst>
      </pc:sldChg>
      <pc:sldChg chg="del">
        <pc:chgData name="Ward, Reagan" userId="27291eb4-8241-4961-9e69-8c66e34cc5b0" providerId="ADAL" clId="{4189939D-187F-4229-BA3D-DA2120BC86F5}" dt="2024-05-28T22:41:03.502" v="765" actId="47"/>
        <pc:sldMkLst>
          <pc:docMk/>
          <pc:sldMk cId="1114984409" sldId="5290"/>
        </pc:sldMkLst>
      </pc:sldChg>
      <pc:sldChg chg="del">
        <pc:chgData name="Ward, Reagan" userId="27291eb4-8241-4961-9e69-8c66e34cc5b0" providerId="ADAL" clId="{4189939D-187F-4229-BA3D-DA2120BC86F5}" dt="2024-05-28T22:41:03.502" v="765" actId="47"/>
        <pc:sldMkLst>
          <pc:docMk/>
          <pc:sldMk cId="1593808434" sldId="5292"/>
        </pc:sldMkLst>
      </pc:sldChg>
      <pc:sldChg chg="del">
        <pc:chgData name="Ward, Reagan" userId="27291eb4-8241-4961-9e69-8c66e34cc5b0" providerId="ADAL" clId="{4189939D-187F-4229-BA3D-DA2120BC86F5}" dt="2024-05-28T22:41:03.502" v="765" actId="47"/>
        <pc:sldMkLst>
          <pc:docMk/>
          <pc:sldMk cId="1443655953" sldId="5305"/>
        </pc:sldMkLst>
      </pc:sldChg>
      <pc:sldChg chg="modSp mod">
        <pc:chgData name="Ward, Reagan" userId="27291eb4-8241-4961-9e69-8c66e34cc5b0" providerId="ADAL" clId="{4189939D-187F-4229-BA3D-DA2120BC86F5}" dt="2024-05-29T13:54:59.475" v="816" actId="27636"/>
        <pc:sldMkLst>
          <pc:docMk/>
          <pc:sldMk cId="68699369" sldId="5309"/>
        </pc:sldMkLst>
        <pc:spChg chg="mod">
          <ac:chgData name="Ward, Reagan" userId="27291eb4-8241-4961-9e69-8c66e34cc5b0" providerId="ADAL" clId="{4189939D-187F-4229-BA3D-DA2120BC86F5}" dt="2024-05-29T13:54:59.475" v="816" actId="27636"/>
          <ac:spMkLst>
            <pc:docMk/>
            <pc:sldMk cId="68699369" sldId="5309"/>
            <ac:spMk id="5" creationId="{AF6EB1F5-01CD-901C-27EE-72C2EDD75AA9}"/>
          </ac:spMkLst>
        </pc:spChg>
      </pc:sldChg>
      <pc:sldChg chg="modSp mod">
        <pc:chgData name="Ward, Reagan" userId="27291eb4-8241-4961-9e69-8c66e34cc5b0" providerId="ADAL" clId="{4189939D-187F-4229-BA3D-DA2120BC86F5}" dt="2024-05-29T13:54:59.479" v="817" actId="27636"/>
        <pc:sldMkLst>
          <pc:docMk/>
          <pc:sldMk cId="3396060537" sldId="5314"/>
        </pc:sldMkLst>
        <pc:spChg chg="mod">
          <ac:chgData name="Ward, Reagan" userId="27291eb4-8241-4961-9e69-8c66e34cc5b0" providerId="ADAL" clId="{4189939D-187F-4229-BA3D-DA2120BC86F5}" dt="2024-05-29T13:54:59.479" v="817" actId="27636"/>
          <ac:spMkLst>
            <pc:docMk/>
            <pc:sldMk cId="3396060537" sldId="5314"/>
            <ac:spMk id="5" creationId="{AF6EB1F5-01CD-901C-27EE-72C2EDD75AA9}"/>
          </ac:spMkLst>
        </pc:spChg>
      </pc:sldChg>
      <pc:sldChg chg="del">
        <pc:chgData name="Ward, Reagan" userId="27291eb4-8241-4961-9e69-8c66e34cc5b0" providerId="ADAL" clId="{4189939D-187F-4229-BA3D-DA2120BC86F5}" dt="2024-05-28T22:41:03.502" v="765" actId="47"/>
        <pc:sldMkLst>
          <pc:docMk/>
          <pc:sldMk cId="3860371057" sldId="5338"/>
        </pc:sldMkLst>
      </pc:sldChg>
      <pc:sldChg chg="del">
        <pc:chgData name="Ward, Reagan" userId="27291eb4-8241-4961-9e69-8c66e34cc5b0" providerId="ADAL" clId="{4189939D-187F-4229-BA3D-DA2120BC86F5}" dt="2024-05-28T22:40:46.524" v="763" actId="47"/>
        <pc:sldMkLst>
          <pc:docMk/>
          <pc:sldMk cId="11504233" sldId="5368"/>
        </pc:sldMkLst>
      </pc:sldChg>
      <pc:sldChg chg="del">
        <pc:chgData name="Ward, Reagan" userId="27291eb4-8241-4961-9e69-8c66e34cc5b0" providerId="ADAL" clId="{4189939D-187F-4229-BA3D-DA2120BC86F5}" dt="2024-05-28T17:19:54.897" v="469" actId="47"/>
        <pc:sldMkLst>
          <pc:docMk/>
          <pc:sldMk cId="2340443948" sldId="5385"/>
        </pc:sldMkLst>
      </pc:sldChg>
      <pc:sldChg chg="del">
        <pc:chgData name="Ward, Reagan" userId="27291eb4-8241-4961-9e69-8c66e34cc5b0" providerId="ADAL" clId="{4189939D-187F-4229-BA3D-DA2120BC86F5}" dt="2024-05-28T22:40:46.524" v="763" actId="47"/>
        <pc:sldMkLst>
          <pc:docMk/>
          <pc:sldMk cId="2498386372" sldId="5387"/>
        </pc:sldMkLst>
      </pc:sldChg>
      <pc:sldChg chg="del">
        <pc:chgData name="Ward, Reagan" userId="27291eb4-8241-4961-9e69-8c66e34cc5b0" providerId="ADAL" clId="{4189939D-187F-4229-BA3D-DA2120BC86F5}" dt="2024-05-28T22:40:46.524" v="763" actId="47"/>
        <pc:sldMkLst>
          <pc:docMk/>
          <pc:sldMk cId="2045124694" sldId="5390"/>
        </pc:sldMkLst>
      </pc:sldChg>
      <pc:sldChg chg="del">
        <pc:chgData name="Ward, Reagan" userId="27291eb4-8241-4961-9e69-8c66e34cc5b0" providerId="ADAL" clId="{4189939D-187F-4229-BA3D-DA2120BC86F5}" dt="2024-05-28T17:19:54.897" v="469" actId="47"/>
        <pc:sldMkLst>
          <pc:docMk/>
          <pc:sldMk cId="1775796373" sldId="5395"/>
        </pc:sldMkLst>
      </pc:sldChg>
      <pc:sldChg chg="del">
        <pc:chgData name="Ward, Reagan" userId="27291eb4-8241-4961-9e69-8c66e34cc5b0" providerId="ADAL" clId="{4189939D-187F-4229-BA3D-DA2120BC86F5}" dt="2024-05-28T22:40:46.524" v="763" actId="47"/>
        <pc:sldMkLst>
          <pc:docMk/>
          <pc:sldMk cId="1173467675" sldId="5398"/>
        </pc:sldMkLst>
      </pc:sldChg>
      <pc:sldChg chg="del">
        <pc:chgData name="Ward, Reagan" userId="27291eb4-8241-4961-9e69-8c66e34cc5b0" providerId="ADAL" clId="{4189939D-187F-4229-BA3D-DA2120BC86F5}" dt="2024-05-28T22:40:46.524" v="763" actId="47"/>
        <pc:sldMkLst>
          <pc:docMk/>
          <pc:sldMk cId="199516191" sldId="5402"/>
        </pc:sldMkLst>
      </pc:sldChg>
      <pc:sldChg chg="del">
        <pc:chgData name="Ward, Reagan" userId="27291eb4-8241-4961-9e69-8c66e34cc5b0" providerId="ADAL" clId="{4189939D-187F-4229-BA3D-DA2120BC86F5}" dt="2024-05-28T22:40:46.524" v="763" actId="47"/>
        <pc:sldMkLst>
          <pc:docMk/>
          <pc:sldMk cId="3372842088" sldId="5404"/>
        </pc:sldMkLst>
      </pc:sldChg>
      <pc:sldChg chg="modSp mod">
        <pc:chgData name="Ward, Reagan" userId="27291eb4-8241-4961-9e69-8c66e34cc5b0" providerId="ADAL" clId="{4189939D-187F-4229-BA3D-DA2120BC86F5}" dt="2024-05-28T22:42:17.396" v="778" actId="207"/>
        <pc:sldMkLst>
          <pc:docMk/>
          <pc:sldMk cId="26054774" sldId="5413"/>
        </pc:sldMkLst>
        <pc:graphicFrameChg chg="modGraphic">
          <ac:chgData name="Ward, Reagan" userId="27291eb4-8241-4961-9e69-8c66e34cc5b0" providerId="ADAL" clId="{4189939D-187F-4229-BA3D-DA2120BC86F5}" dt="2024-05-28T22:42:17.396" v="778" actId="207"/>
          <ac:graphicFrameMkLst>
            <pc:docMk/>
            <pc:sldMk cId="26054774" sldId="5413"/>
            <ac:graphicFrameMk id="5" creationId="{5E4612F7-68C6-57CA-E918-38EF641F73CF}"/>
          </ac:graphicFrameMkLst>
        </pc:graphicFrameChg>
      </pc:sldChg>
      <pc:sldChg chg="modSp mod">
        <pc:chgData name="Ward, Reagan" userId="27291eb4-8241-4961-9e69-8c66e34cc5b0" providerId="ADAL" clId="{4189939D-187F-4229-BA3D-DA2120BC86F5}" dt="2024-05-30T02:37:28.031" v="6555" actId="14734"/>
        <pc:sldMkLst>
          <pc:docMk/>
          <pc:sldMk cId="1006133002" sldId="5449"/>
        </pc:sldMkLst>
        <pc:graphicFrameChg chg="modGraphic">
          <ac:chgData name="Ward, Reagan" userId="27291eb4-8241-4961-9e69-8c66e34cc5b0" providerId="ADAL" clId="{4189939D-187F-4229-BA3D-DA2120BC86F5}" dt="2024-05-30T02:37:28.031" v="6555" actId="14734"/>
          <ac:graphicFrameMkLst>
            <pc:docMk/>
            <pc:sldMk cId="1006133002" sldId="5449"/>
            <ac:graphicFrameMk id="7" creationId="{16623016-A111-C207-E68F-D36D1D86CB7E}"/>
          </ac:graphicFrameMkLst>
        </pc:graphicFrameChg>
      </pc:sldChg>
      <pc:sldChg chg="modSp mod">
        <pc:chgData name="Ward, Reagan" userId="27291eb4-8241-4961-9e69-8c66e34cc5b0" providerId="ADAL" clId="{4189939D-187F-4229-BA3D-DA2120BC86F5}" dt="2024-05-29T18:38:15.008" v="6127" actId="962"/>
        <pc:sldMkLst>
          <pc:docMk/>
          <pc:sldMk cId="1167242946" sldId="5450"/>
        </pc:sldMkLst>
        <pc:picChg chg="mod ord">
          <ac:chgData name="Ward, Reagan" userId="27291eb4-8241-4961-9e69-8c66e34cc5b0" providerId="ADAL" clId="{4189939D-187F-4229-BA3D-DA2120BC86F5}" dt="2024-05-29T18:38:15.008" v="6127" actId="962"/>
          <ac:picMkLst>
            <pc:docMk/>
            <pc:sldMk cId="1167242946" sldId="5450"/>
            <ac:picMk id="7" creationId="{2AFE8443-45B1-6EDA-CEC4-F38BD6BBF609}"/>
          </ac:picMkLst>
        </pc:picChg>
      </pc:sldChg>
      <pc:sldChg chg="del">
        <pc:chgData name="Ward, Reagan" userId="27291eb4-8241-4961-9e69-8c66e34cc5b0" providerId="ADAL" clId="{4189939D-187F-4229-BA3D-DA2120BC86F5}" dt="2024-05-28T17:19:54.897" v="469" actId="47"/>
        <pc:sldMkLst>
          <pc:docMk/>
          <pc:sldMk cId="1896735902" sldId="5452"/>
        </pc:sldMkLst>
      </pc:sldChg>
      <pc:sldChg chg="del">
        <pc:chgData name="Ward, Reagan" userId="27291eb4-8241-4961-9e69-8c66e34cc5b0" providerId="ADAL" clId="{4189939D-187F-4229-BA3D-DA2120BC86F5}" dt="2024-05-28T22:41:03.502" v="765" actId="47"/>
        <pc:sldMkLst>
          <pc:docMk/>
          <pc:sldMk cId="2357482481" sldId="5453"/>
        </pc:sldMkLst>
      </pc:sldChg>
      <pc:sldChg chg="del">
        <pc:chgData name="Ward, Reagan" userId="27291eb4-8241-4961-9e69-8c66e34cc5b0" providerId="ADAL" clId="{4189939D-187F-4229-BA3D-DA2120BC86F5}" dt="2024-05-28T22:40:46.524" v="763" actId="47"/>
        <pc:sldMkLst>
          <pc:docMk/>
          <pc:sldMk cId="945720936" sldId="5454"/>
        </pc:sldMkLst>
      </pc:sldChg>
      <pc:sldChg chg="del">
        <pc:chgData name="Ward, Reagan" userId="27291eb4-8241-4961-9e69-8c66e34cc5b0" providerId="ADAL" clId="{4189939D-187F-4229-BA3D-DA2120BC86F5}" dt="2024-05-28T22:40:46.524" v="763" actId="47"/>
        <pc:sldMkLst>
          <pc:docMk/>
          <pc:sldMk cId="1262648449" sldId="5455"/>
        </pc:sldMkLst>
      </pc:sldChg>
      <pc:sldChg chg="del">
        <pc:chgData name="Ward, Reagan" userId="27291eb4-8241-4961-9e69-8c66e34cc5b0" providerId="ADAL" clId="{4189939D-187F-4229-BA3D-DA2120BC86F5}" dt="2024-05-28T22:40:46.524" v="763" actId="47"/>
        <pc:sldMkLst>
          <pc:docMk/>
          <pc:sldMk cId="1971136028" sldId="5456"/>
        </pc:sldMkLst>
      </pc:sldChg>
      <pc:sldChg chg="del">
        <pc:chgData name="Ward, Reagan" userId="27291eb4-8241-4961-9e69-8c66e34cc5b0" providerId="ADAL" clId="{4189939D-187F-4229-BA3D-DA2120BC86F5}" dt="2024-05-28T22:41:03.502" v="765" actId="47"/>
        <pc:sldMkLst>
          <pc:docMk/>
          <pc:sldMk cId="2446368680" sldId="5457"/>
        </pc:sldMkLst>
      </pc:sldChg>
      <pc:sldChg chg="addSp delSp modSp new mod modClrScheme chgLayout">
        <pc:chgData name="Ward, Reagan" userId="27291eb4-8241-4961-9e69-8c66e34cc5b0" providerId="ADAL" clId="{4189939D-187F-4229-BA3D-DA2120BC86F5}" dt="2024-05-28T17:18:22.163" v="368" actId="20577"/>
        <pc:sldMkLst>
          <pc:docMk/>
          <pc:sldMk cId="3523556524" sldId="5462"/>
        </pc:sldMkLst>
        <pc:spChg chg="del mod ord">
          <ac:chgData name="Ward, Reagan" userId="27291eb4-8241-4961-9e69-8c66e34cc5b0" providerId="ADAL" clId="{4189939D-187F-4229-BA3D-DA2120BC86F5}" dt="2024-05-28T17:18:15" v="338" actId="700"/>
          <ac:spMkLst>
            <pc:docMk/>
            <pc:sldMk cId="3523556524" sldId="5462"/>
            <ac:spMk id="2" creationId="{66C8B624-BA25-9C83-1566-08986A450CC3}"/>
          </ac:spMkLst>
        </pc:spChg>
        <pc:spChg chg="del mod ord">
          <ac:chgData name="Ward, Reagan" userId="27291eb4-8241-4961-9e69-8c66e34cc5b0" providerId="ADAL" clId="{4189939D-187F-4229-BA3D-DA2120BC86F5}" dt="2024-05-28T17:18:15" v="338" actId="700"/>
          <ac:spMkLst>
            <pc:docMk/>
            <pc:sldMk cId="3523556524" sldId="5462"/>
            <ac:spMk id="3" creationId="{3DB49827-BBF9-192B-DCCF-35B65EA14388}"/>
          </ac:spMkLst>
        </pc:spChg>
        <pc:spChg chg="mod ord">
          <ac:chgData name="Ward, Reagan" userId="27291eb4-8241-4961-9e69-8c66e34cc5b0" providerId="ADAL" clId="{4189939D-187F-4229-BA3D-DA2120BC86F5}" dt="2024-05-28T17:18:15" v="338" actId="700"/>
          <ac:spMkLst>
            <pc:docMk/>
            <pc:sldMk cId="3523556524" sldId="5462"/>
            <ac:spMk id="4" creationId="{77FC96DA-C75D-5F45-8872-5610EF4B9325}"/>
          </ac:spMkLst>
        </pc:spChg>
        <pc:spChg chg="add mod ord">
          <ac:chgData name="Ward, Reagan" userId="27291eb4-8241-4961-9e69-8c66e34cc5b0" providerId="ADAL" clId="{4189939D-187F-4229-BA3D-DA2120BC86F5}" dt="2024-05-28T17:18:18.969" v="357" actId="20577"/>
          <ac:spMkLst>
            <pc:docMk/>
            <pc:sldMk cId="3523556524" sldId="5462"/>
            <ac:spMk id="5" creationId="{D79CA55B-41D7-8AD3-775C-470319BCB0AC}"/>
          </ac:spMkLst>
        </pc:spChg>
        <pc:spChg chg="add mod ord">
          <ac:chgData name="Ward, Reagan" userId="27291eb4-8241-4961-9e69-8c66e34cc5b0" providerId="ADAL" clId="{4189939D-187F-4229-BA3D-DA2120BC86F5}" dt="2024-05-28T17:18:22.163" v="368" actId="20577"/>
          <ac:spMkLst>
            <pc:docMk/>
            <pc:sldMk cId="3523556524" sldId="5462"/>
            <ac:spMk id="6" creationId="{ACD5F86C-6A3E-BBA3-6025-B105E23D8874}"/>
          </ac:spMkLst>
        </pc:spChg>
      </pc:sldChg>
      <pc:sldChg chg="addSp delSp modSp new del mod modClrScheme chgLayout">
        <pc:chgData name="Ward, Reagan" userId="27291eb4-8241-4961-9e69-8c66e34cc5b0" providerId="ADAL" clId="{4189939D-187F-4229-BA3D-DA2120BC86F5}" dt="2024-05-28T17:19:14.023" v="466" actId="47"/>
        <pc:sldMkLst>
          <pc:docMk/>
          <pc:sldMk cId="4279168334" sldId="5463"/>
        </pc:sldMkLst>
        <pc:spChg chg="del mod ord">
          <ac:chgData name="Ward, Reagan" userId="27291eb4-8241-4961-9e69-8c66e34cc5b0" providerId="ADAL" clId="{4189939D-187F-4229-BA3D-DA2120BC86F5}" dt="2024-05-28T17:18:56.197" v="464" actId="700"/>
          <ac:spMkLst>
            <pc:docMk/>
            <pc:sldMk cId="4279168334" sldId="5463"/>
            <ac:spMk id="2" creationId="{37F75A5D-6887-FB88-3973-A569029D1A31}"/>
          </ac:spMkLst>
        </pc:spChg>
        <pc:spChg chg="del mod ord">
          <ac:chgData name="Ward, Reagan" userId="27291eb4-8241-4961-9e69-8c66e34cc5b0" providerId="ADAL" clId="{4189939D-187F-4229-BA3D-DA2120BC86F5}" dt="2024-05-28T17:18:56.197" v="464" actId="700"/>
          <ac:spMkLst>
            <pc:docMk/>
            <pc:sldMk cId="4279168334" sldId="5463"/>
            <ac:spMk id="3" creationId="{35826BFF-6E7C-F0D4-EAE3-700314DFB00C}"/>
          </ac:spMkLst>
        </pc:spChg>
        <pc:spChg chg="mod ord">
          <ac:chgData name="Ward, Reagan" userId="27291eb4-8241-4961-9e69-8c66e34cc5b0" providerId="ADAL" clId="{4189939D-187F-4229-BA3D-DA2120BC86F5}" dt="2024-05-28T17:18:56.197" v="464" actId="700"/>
          <ac:spMkLst>
            <pc:docMk/>
            <pc:sldMk cId="4279168334" sldId="5463"/>
            <ac:spMk id="4" creationId="{599258FC-8EF1-61C4-5E8E-6E0482A5C0DA}"/>
          </ac:spMkLst>
        </pc:spChg>
        <pc:spChg chg="add mod ord">
          <ac:chgData name="Ward, Reagan" userId="27291eb4-8241-4961-9e69-8c66e34cc5b0" providerId="ADAL" clId="{4189939D-187F-4229-BA3D-DA2120BC86F5}" dt="2024-05-28T17:18:56.197" v="464" actId="700"/>
          <ac:spMkLst>
            <pc:docMk/>
            <pc:sldMk cId="4279168334" sldId="5463"/>
            <ac:spMk id="5" creationId="{3910D501-C627-546E-4BEE-78CE90BE134B}"/>
          </ac:spMkLst>
        </pc:spChg>
        <pc:spChg chg="add mod ord">
          <ac:chgData name="Ward, Reagan" userId="27291eb4-8241-4961-9e69-8c66e34cc5b0" providerId="ADAL" clId="{4189939D-187F-4229-BA3D-DA2120BC86F5}" dt="2024-05-28T17:18:56.197" v="464" actId="700"/>
          <ac:spMkLst>
            <pc:docMk/>
            <pc:sldMk cId="4279168334" sldId="5463"/>
            <ac:spMk id="6" creationId="{4DB43629-F3EA-065D-615A-568681CA2CC1}"/>
          </ac:spMkLst>
        </pc:spChg>
        <pc:spChg chg="add mod ord">
          <ac:chgData name="Ward, Reagan" userId="27291eb4-8241-4961-9e69-8c66e34cc5b0" providerId="ADAL" clId="{4189939D-187F-4229-BA3D-DA2120BC86F5}" dt="2024-05-28T17:18:56.197" v="464" actId="700"/>
          <ac:spMkLst>
            <pc:docMk/>
            <pc:sldMk cId="4279168334" sldId="5463"/>
            <ac:spMk id="7" creationId="{3203F767-4924-8A3C-E6A7-59C4D77456B1}"/>
          </ac:spMkLst>
        </pc:spChg>
        <pc:spChg chg="add mod ord">
          <ac:chgData name="Ward, Reagan" userId="27291eb4-8241-4961-9e69-8c66e34cc5b0" providerId="ADAL" clId="{4189939D-187F-4229-BA3D-DA2120BC86F5}" dt="2024-05-28T17:18:56.197" v="464" actId="700"/>
          <ac:spMkLst>
            <pc:docMk/>
            <pc:sldMk cId="4279168334" sldId="5463"/>
            <ac:spMk id="8" creationId="{7EE6C2A7-B58A-37E1-587D-58964A66E7E2}"/>
          </ac:spMkLst>
        </pc:spChg>
      </pc:sldChg>
      <pc:sldChg chg="modSp new mod">
        <pc:chgData name="Ward, Reagan" userId="27291eb4-8241-4961-9e69-8c66e34cc5b0" providerId="ADAL" clId="{4189939D-187F-4229-BA3D-DA2120BC86F5}" dt="2024-05-29T18:39:56.577" v="6302" actId="3626"/>
        <pc:sldMkLst>
          <pc:docMk/>
          <pc:sldMk cId="1539162814" sldId="5464"/>
        </pc:sldMkLst>
        <pc:spChg chg="mod">
          <ac:chgData name="Ward, Reagan" userId="27291eb4-8241-4961-9e69-8c66e34cc5b0" providerId="ADAL" clId="{4189939D-187F-4229-BA3D-DA2120BC86F5}" dt="2024-05-28T17:18:51.231" v="463" actId="20577"/>
          <ac:spMkLst>
            <pc:docMk/>
            <pc:sldMk cId="1539162814" sldId="5464"/>
            <ac:spMk id="2" creationId="{E2557B98-FD0E-1FCC-B706-CB7805FC14DD}"/>
          </ac:spMkLst>
        </pc:spChg>
        <pc:spChg chg="mod">
          <ac:chgData name="Ward, Reagan" userId="27291eb4-8241-4961-9e69-8c66e34cc5b0" providerId="ADAL" clId="{4189939D-187F-4229-BA3D-DA2120BC86F5}" dt="2024-05-29T18:39:56.577" v="6302" actId="3626"/>
          <ac:spMkLst>
            <pc:docMk/>
            <pc:sldMk cId="1539162814" sldId="5464"/>
            <ac:spMk id="3" creationId="{0E0F5AD8-5D57-7F22-685E-2FAE79FAB7CB}"/>
          </ac:spMkLst>
        </pc:spChg>
      </pc:sldChg>
      <pc:sldChg chg="modSp add mod">
        <pc:chgData name="Ward, Reagan" userId="27291eb4-8241-4961-9e69-8c66e34cc5b0" providerId="ADAL" clId="{4189939D-187F-4229-BA3D-DA2120BC86F5}" dt="2024-05-28T17:20:26.357" v="516" actId="20577"/>
        <pc:sldMkLst>
          <pc:docMk/>
          <pc:sldMk cId="2510589352" sldId="5465"/>
        </pc:sldMkLst>
        <pc:spChg chg="mod">
          <ac:chgData name="Ward, Reagan" userId="27291eb4-8241-4961-9e69-8c66e34cc5b0" providerId="ADAL" clId="{4189939D-187F-4229-BA3D-DA2120BC86F5}" dt="2024-05-28T17:20:22.109" v="501" actId="20577"/>
          <ac:spMkLst>
            <pc:docMk/>
            <pc:sldMk cId="2510589352" sldId="5465"/>
            <ac:spMk id="5" creationId="{D79CA55B-41D7-8AD3-775C-470319BCB0AC}"/>
          </ac:spMkLst>
        </pc:spChg>
        <pc:spChg chg="mod">
          <ac:chgData name="Ward, Reagan" userId="27291eb4-8241-4961-9e69-8c66e34cc5b0" providerId="ADAL" clId="{4189939D-187F-4229-BA3D-DA2120BC86F5}" dt="2024-05-28T17:20:26.357" v="516" actId="20577"/>
          <ac:spMkLst>
            <pc:docMk/>
            <pc:sldMk cId="2510589352" sldId="5465"/>
            <ac:spMk id="6" creationId="{ACD5F86C-6A3E-BBA3-6025-B105E23D8874}"/>
          </ac:spMkLst>
        </pc:spChg>
      </pc:sldChg>
      <pc:sldChg chg="add">
        <pc:chgData name="Ward, Reagan" userId="27291eb4-8241-4961-9e69-8c66e34cc5b0" providerId="ADAL" clId="{4189939D-187F-4229-BA3D-DA2120BC86F5}" dt="2024-05-28T17:20:15.390" v="470"/>
        <pc:sldMkLst>
          <pc:docMk/>
          <pc:sldMk cId="1231979042" sldId="5466"/>
        </pc:sldMkLst>
      </pc:sldChg>
      <pc:sldChg chg="add">
        <pc:chgData name="Ward, Reagan" userId="27291eb4-8241-4961-9e69-8c66e34cc5b0" providerId="ADAL" clId="{4189939D-187F-4229-BA3D-DA2120BC86F5}" dt="2024-05-28T17:20:15.390" v="470"/>
        <pc:sldMkLst>
          <pc:docMk/>
          <pc:sldMk cId="2104916103" sldId="5467"/>
        </pc:sldMkLst>
      </pc:sldChg>
      <pc:sldChg chg="modSp add del mod">
        <pc:chgData name="Ward, Reagan" userId="27291eb4-8241-4961-9e69-8c66e34cc5b0" providerId="ADAL" clId="{4189939D-187F-4229-BA3D-DA2120BC86F5}" dt="2024-05-28T22:40:59.481" v="764" actId="47"/>
        <pc:sldMkLst>
          <pc:docMk/>
          <pc:sldMk cId="443147063" sldId="5468"/>
        </pc:sldMkLst>
        <pc:spChg chg="mod">
          <ac:chgData name="Ward, Reagan" userId="27291eb4-8241-4961-9e69-8c66e34cc5b0" providerId="ADAL" clId="{4189939D-187F-4229-BA3D-DA2120BC86F5}" dt="2024-05-28T17:20:33.459" v="523" actId="20577"/>
          <ac:spMkLst>
            <pc:docMk/>
            <pc:sldMk cId="443147063" sldId="5468"/>
            <ac:spMk id="2" creationId="{E2557B98-FD0E-1FCC-B706-CB7805FC14DD}"/>
          </ac:spMkLst>
        </pc:spChg>
      </pc:sldChg>
      <pc:sldChg chg="delSp modSp mod">
        <pc:chgData name="Ward, Reagan" userId="27291eb4-8241-4961-9e69-8c66e34cc5b0" providerId="ADAL" clId="{4189939D-187F-4229-BA3D-DA2120BC86F5}" dt="2024-05-28T22:44:27" v="788" actId="400"/>
        <pc:sldMkLst>
          <pc:docMk/>
          <pc:sldMk cId="2248358354" sldId="5469"/>
        </pc:sldMkLst>
        <pc:graphicFrameChg chg="modGraphic">
          <ac:chgData name="Ward, Reagan" userId="27291eb4-8241-4961-9e69-8c66e34cc5b0" providerId="ADAL" clId="{4189939D-187F-4229-BA3D-DA2120BC86F5}" dt="2024-05-28T22:44:27" v="788" actId="400"/>
          <ac:graphicFrameMkLst>
            <pc:docMk/>
            <pc:sldMk cId="2248358354" sldId="5469"/>
            <ac:graphicFrameMk id="7" creationId="{62EA2633-4719-1CAA-7949-4CF12F318BDE}"/>
          </ac:graphicFrameMkLst>
        </pc:graphicFrameChg>
        <pc:cxnChg chg="del">
          <ac:chgData name="Ward, Reagan" userId="27291eb4-8241-4961-9e69-8c66e34cc5b0" providerId="ADAL" clId="{4189939D-187F-4229-BA3D-DA2120BC86F5}" dt="2024-05-28T22:44:17.914" v="786" actId="478"/>
          <ac:cxnSpMkLst>
            <pc:docMk/>
            <pc:sldMk cId="2248358354" sldId="5469"/>
            <ac:cxnSpMk id="6" creationId="{46796D00-1774-0A2B-C2D5-AF28B3A0AD10}"/>
          </ac:cxnSpMkLst>
        </pc:cxnChg>
        <pc:cxnChg chg="del">
          <ac:chgData name="Ward, Reagan" userId="27291eb4-8241-4961-9e69-8c66e34cc5b0" providerId="ADAL" clId="{4189939D-187F-4229-BA3D-DA2120BC86F5}" dt="2024-05-28T22:44:19.058" v="787" actId="478"/>
          <ac:cxnSpMkLst>
            <pc:docMk/>
            <pc:sldMk cId="2248358354" sldId="5469"/>
            <ac:cxnSpMk id="8" creationId="{C06C6340-581A-CB5F-4E31-40433A2591E2}"/>
          </ac:cxnSpMkLst>
        </pc:cxnChg>
      </pc:sldChg>
      <pc:sldChg chg="addSp delSp modSp new mod">
        <pc:chgData name="Ward, Reagan" userId="27291eb4-8241-4961-9e69-8c66e34cc5b0" providerId="ADAL" clId="{4189939D-187F-4229-BA3D-DA2120BC86F5}" dt="2024-05-29T18:37:57.401" v="6125" actId="13244"/>
        <pc:sldMkLst>
          <pc:docMk/>
          <pc:sldMk cId="191230906" sldId="5470"/>
        </pc:sldMkLst>
        <pc:spChg chg="mod">
          <ac:chgData name="Ward, Reagan" userId="27291eb4-8241-4961-9e69-8c66e34cc5b0" providerId="ADAL" clId="{4189939D-187F-4229-BA3D-DA2120BC86F5}" dt="2024-05-29T14:46:41.641" v="4786" actId="27636"/>
          <ac:spMkLst>
            <pc:docMk/>
            <pc:sldMk cId="191230906" sldId="5470"/>
            <ac:spMk id="2" creationId="{4053552E-C69A-2EF9-97FF-9FBE4A2BCD91}"/>
          </ac:spMkLst>
        </pc:spChg>
        <pc:spChg chg="ord">
          <ac:chgData name="Ward, Reagan" userId="27291eb4-8241-4961-9e69-8c66e34cc5b0" providerId="ADAL" clId="{4189939D-187F-4229-BA3D-DA2120BC86F5}" dt="2024-05-29T18:37:52.184" v="6124" actId="13244"/>
          <ac:spMkLst>
            <pc:docMk/>
            <pc:sldMk cId="191230906" sldId="5470"/>
            <ac:spMk id="3" creationId="{5B5C013B-EC34-C08C-96C1-0D77CCCD6C53}"/>
          </ac:spMkLst>
        </pc:spChg>
        <pc:spChg chg="del mod">
          <ac:chgData name="Ward, Reagan" userId="27291eb4-8241-4961-9e69-8c66e34cc5b0" providerId="ADAL" clId="{4189939D-187F-4229-BA3D-DA2120BC86F5}" dt="2024-05-29T18:33:30.857" v="5866"/>
          <ac:spMkLst>
            <pc:docMk/>
            <pc:sldMk cId="191230906" sldId="5470"/>
            <ac:spMk id="4" creationId="{408501ED-4DF1-AE71-1662-E637127634D1}"/>
          </ac:spMkLst>
        </pc:spChg>
        <pc:spChg chg="del mod">
          <ac:chgData name="Ward, Reagan" userId="27291eb4-8241-4961-9e69-8c66e34cc5b0" providerId="ADAL" clId="{4189939D-187F-4229-BA3D-DA2120BC86F5}" dt="2024-05-29T18:33:37.276" v="5868"/>
          <ac:spMkLst>
            <pc:docMk/>
            <pc:sldMk cId="191230906" sldId="5470"/>
            <ac:spMk id="5" creationId="{205B3C7C-35BE-1E26-E027-F2D634F09F16}"/>
          </ac:spMkLst>
        </pc:spChg>
        <pc:spChg chg="del">
          <ac:chgData name="Ward, Reagan" userId="27291eb4-8241-4961-9e69-8c66e34cc5b0" providerId="ADAL" clId="{4189939D-187F-4229-BA3D-DA2120BC86F5}" dt="2024-05-29T14:54:38.430" v="4789" actId="22"/>
          <ac:spMkLst>
            <pc:docMk/>
            <pc:sldMk cId="191230906" sldId="5470"/>
            <ac:spMk id="6" creationId="{5C92B70F-2E50-A9E3-D84C-BE4A8B893210}"/>
          </ac:spMkLst>
        </pc:spChg>
        <pc:spChg chg="del mod">
          <ac:chgData name="Ward, Reagan" userId="27291eb4-8241-4961-9e69-8c66e34cc5b0" providerId="ADAL" clId="{4189939D-187F-4229-BA3D-DA2120BC86F5}" dt="2024-05-29T18:28:19.303" v="4882" actId="22"/>
          <ac:spMkLst>
            <pc:docMk/>
            <pc:sldMk cId="191230906" sldId="5470"/>
            <ac:spMk id="7" creationId="{E69347C0-913F-A9D6-118A-FE19EA5620A3}"/>
          </ac:spMkLst>
        </pc:spChg>
        <pc:spChg chg="mod">
          <ac:chgData name="Ward, Reagan" userId="27291eb4-8241-4961-9e69-8c66e34cc5b0" providerId="ADAL" clId="{4189939D-187F-4229-BA3D-DA2120BC86F5}" dt="2024-05-29T18:36:56.134" v="6121" actId="27636"/>
          <ac:spMkLst>
            <pc:docMk/>
            <pc:sldMk cId="191230906" sldId="5470"/>
            <ac:spMk id="8" creationId="{ED8EC4F2-6E6D-0D9B-254A-50605525DC84}"/>
          </ac:spMkLst>
        </pc:spChg>
        <pc:spChg chg="add del mod">
          <ac:chgData name="Ward, Reagan" userId="27291eb4-8241-4961-9e69-8c66e34cc5b0" providerId="ADAL" clId="{4189939D-187F-4229-BA3D-DA2120BC86F5}" dt="2024-05-29T18:28:36.483" v="4883" actId="22"/>
          <ac:spMkLst>
            <pc:docMk/>
            <pc:sldMk cId="191230906" sldId="5470"/>
            <ac:spMk id="12" creationId="{E97B010D-F8BE-0C36-417A-5DB7CA1B97BC}"/>
          </ac:spMkLst>
        </pc:spChg>
        <pc:spChg chg="add del mod">
          <ac:chgData name="Ward, Reagan" userId="27291eb4-8241-4961-9e69-8c66e34cc5b0" providerId="ADAL" clId="{4189939D-187F-4229-BA3D-DA2120BC86F5}" dt="2024-05-29T18:31:09.832" v="4885" actId="22"/>
          <ac:spMkLst>
            <pc:docMk/>
            <pc:sldMk cId="191230906" sldId="5470"/>
            <ac:spMk id="18" creationId="{2339A4B9-4F1F-32E7-F0B2-64DDAFF55EC9}"/>
          </ac:spMkLst>
        </pc:spChg>
        <pc:spChg chg="add mod">
          <ac:chgData name="Ward, Reagan" userId="27291eb4-8241-4961-9e69-8c66e34cc5b0" providerId="ADAL" clId="{4189939D-187F-4229-BA3D-DA2120BC86F5}" dt="2024-05-29T18:33:30.905" v="5867" actId="27636"/>
          <ac:spMkLst>
            <pc:docMk/>
            <pc:sldMk cId="191230906" sldId="5470"/>
            <ac:spMk id="21" creationId="{AE7B06D8-79EB-D97B-0023-17C1BB8B741E}"/>
          </ac:spMkLst>
        </pc:spChg>
        <pc:spChg chg="add mod">
          <ac:chgData name="Ward, Reagan" userId="27291eb4-8241-4961-9e69-8c66e34cc5b0" providerId="ADAL" clId="{4189939D-187F-4229-BA3D-DA2120BC86F5}" dt="2024-05-29T18:33:37.318" v="5869" actId="27636"/>
          <ac:spMkLst>
            <pc:docMk/>
            <pc:sldMk cId="191230906" sldId="5470"/>
            <ac:spMk id="22" creationId="{2B68B685-951C-AA6D-FFBC-63592D4243AE}"/>
          </ac:spMkLst>
        </pc:spChg>
        <pc:picChg chg="add del mod ord">
          <ac:chgData name="Ward, Reagan" userId="27291eb4-8241-4961-9e69-8c66e34cc5b0" providerId="ADAL" clId="{4189939D-187F-4229-BA3D-DA2120BC86F5}" dt="2024-05-29T18:28:14.543" v="4881" actId="478"/>
          <ac:picMkLst>
            <pc:docMk/>
            <pc:sldMk cId="191230906" sldId="5470"/>
            <ac:picMk id="10" creationId="{CBB838BC-4358-CC24-DA68-0DAF1C05AB41}"/>
          </ac:picMkLst>
        </pc:picChg>
        <pc:picChg chg="add mod ord">
          <ac:chgData name="Ward, Reagan" userId="27291eb4-8241-4961-9e69-8c66e34cc5b0" providerId="ADAL" clId="{4189939D-187F-4229-BA3D-DA2120BC86F5}" dt="2024-05-29T18:32:49.186" v="5433" actId="962"/>
          <ac:picMkLst>
            <pc:docMk/>
            <pc:sldMk cId="191230906" sldId="5470"/>
            <ac:picMk id="14" creationId="{9B45D5CE-12AD-DDF3-B317-E976F82DB147}"/>
          </ac:picMkLst>
        </pc:picChg>
        <pc:picChg chg="add del mod ord">
          <ac:chgData name="Ward, Reagan" userId="27291eb4-8241-4961-9e69-8c66e34cc5b0" providerId="ADAL" clId="{4189939D-187F-4229-BA3D-DA2120BC86F5}" dt="2024-05-29T18:31:07.223" v="4884" actId="478"/>
          <ac:picMkLst>
            <pc:docMk/>
            <pc:sldMk cId="191230906" sldId="5470"/>
            <ac:picMk id="16" creationId="{5AECDB76-A23D-47B3-9EA9-8AACBCD00AC0}"/>
          </ac:picMkLst>
        </pc:picChg>
        <pc:picChg chg="add mod ord">
          <ac:chgData name="Ward, Reagan" userId="27291eb4-8241-4961-9e69-8c66e34cc5b0" providerId="ADAL" clId="{4189939D-187F-4229-BA3D-DA2120BC86F5}" dt="2024-05-29T18:37:57.401" v="6125" actId="13244"/>
          <ac:picMkLst>
            <pc:docMk/>
            <pc:sldMk cId="191230906" sldId="5470"/>
            <ac:picMk id="20" creationId="{AAA2DB01-1C6B-1001-86DC-85C8664C0DB4}"/>
          </ac:picMkLst>
        </pc:picChg>
      </pc:sldChg>
      <pc:sldChg chg="addSp delSp modSp new mod modClrScheme chgLayout">
        <pc:chgData name="Ward, Reagan" userId="27291eb4-8241-4961-9e69-8c66e34cc5b0" providerId="ADAL" clId="{4189939D-187F-4229-BA3D-DA2120BC86F5}" dt="2024-05-30T14:34:06.239" v="6714" actId="13244"/>
        <pc:sldMkLst>
          <pc:docMk/>
          <pc:sldMk cId="1234570405" sldId="5471"/>
        </pc:sldMkLst>
        <pc:spChg chg="del mod ord">
          <ac:chgData name="Ward, Reagan" userId="27291eb4-8241-4961-9e69-8c66e34cc5b0" providerId="ADAL" clId="{4189939D-187F-4229-BA3D-DA2120BC86F5}" dt="2024-05-29T14:01:21.200" v="1112" actId="700"/>
          <ac:spMkLst>
            <pc:docMk/>
            <pc:sldMk cId="1234570405" sldId="5471"/>
            <ac:spMk id="2" creationId="{D2F829B7-3BAE-7341-7B64-686FC56520F5}"/>
          </ac:spMkLst>
        </pc:spChg>
        <pc:spChg chg="mod ord">
          <ac:chgData name="Ward, Reagan" userId="27291eb4-8241-4961-9e69-8c66e34cc5b0" providerId="ADAL" clId="{4189939D-187F-4229-BA3D-DA2120BC86F5}" dt="2024-05-29T14:34:41.118" v="3682" actId="700"/>
          <ac:spMkLst>
            <pc:docMk/>
            <pc:sldMk cId="1234570405" sldId="5471"/>
            <ac:spMk id="3" creationId="{3388B911-394C-FB94-67A6-942493B0181C}"/>
          </ac:spMkLst>
        </pc:spChg>
        <pc:spChg chg="del mod ord">
          <ac:chgData name="Ward, Reagan" userId="27291eb4-8241-4961-9e69-8c66e34cc5b0" providerId="ADAL" clId="{4189939D-187F-4229-BA3D-DA2120BC86F5}" dt="2024-05-29T14:01:21.200" v="1112" actId="700"/>
          <ac:spMkLst>
            <pc:docMk/>
            <pc:sldMk cId="1234570405" sldId="5471"/>
            <ac:spMk id="4" creationId="{3765A083-A071-58D8-F62F-8262749F7D26}"/>
          </ac:spMkLst>
        </pc:spChg>
        <pc:spChg chg="del mod ord">
          <ac:chgData name="Ward, Reagan" userId="27291eb4-8241-4961-9e69-8c66e34cc5b0" providerId="ADAL" clId="{4189939D-187F-4229-BA3D-DA2120BC86F5}" dt="2024-05-29T14:01:21.200" v="1112" actId="700"/>
          <ac:spMkLst>
            <pc:docMk/>
            <pc:sldMk cId="1234570405" sldId="5471"/>
            <ac:spMk id="5" creationId="{B62F16EE-5FC9-779B-6E84-6727ADEE726D}"/>
          </ac:spMkLst>
        </pc:spChg>
        <pc:spChg chg="del mod ord">
          <ac:chgData name="Ward, Reagan" userId="27291eb4-8241-4961-9e69-8c66e34cc5b0" providerId="ADAL" clId="{4189939D-187F-4229-BA3D-DA2120BC86F5}" dt="2024-05-29T14:01:21.200" v="1112" actId="700"/>
          <ac:spMkLst>
            <pc:docMk/>
            <pc:sldMk cId="1234570405" sldId="5471"/>
            <ac:spMk id="6" creationId="{3060B2F7-71D0-0E69-38A0-89A1A2C3EEEA}"/>
          </ac:spMkLst>
        </pc:spChg>
        <pc:spChg chg="del">
          <ac:chgData name="Ward, Reagan" userId="27291eb4-8241-4961-9e69-8c66e34cc5b0" providerId="ADAL" clId="{4189939D-187F-4229-BA3D-DA2120BC86F5}" dt="2024-05-29T14:01:21.200" v="1112" actId="700"/>
          <ac:spMkLst>
            <pc:docMk/>
            <pc:sldMk cId="1234570405" sldId="5471"/>
            <ac:spMk id="7" creationId="{A1BAA2E3-092E-C087-46C4-AE7963C8C476}"/>
          </ac:spMkLst>
        </pc:spChg>
        <pc:spChg chg="del">
          <ac:chgData name="Ward, Reagan" userId="27291eb4-8241-4961-9e69-8c66e34cc5b0" providerId="ADAL" clId="{4189939D-187F-4229-BA3D-DA2120BC86F5}" dt="2024-05-29T14:01:21.200" v="1112" actId="700"/>
          <ac:spMkLst>
            <pc:docMk/>
            <pc:sldMk cId="1234570405" sldId="5471"/>
            <ac:spMk id="8" creationId="{7AFA5347-DF8B-CA1C-0271-557674E04DA0}"/>
          </ac:spMkLst>
        </pc:spChg>
        <pc:spChg chg="add mod ord">
          <ac:chgData name="Ward, Reagan" userId="27291eb4-8241-4961-9e69-8c66e34cc5b0" providerId="ADAL" clId="{4189939D-187F-4229-BA3D-DA2120BC86F5}" dt="2024-05-29T14:34:41.118" v="3682" actId="700"/>
          <ac:spMkLst>
            <pc:docMk/>
            <pc:sldMk cId="1234570405" sldId="5471"/>
            <ac:spMk id="9" creationId="{9B094074-DF43-52E2-5A70-26E26C0E8A83}"/>
          </ac:spMkLst>
        </pc:spChg>
        <pc:spChg chg="add del mod ord">
          <ac:chgData name="Ward, Reagan" userId="27291eb4-8241-4961-9e69-8c66e34cc5b0" providerId="ADAL" clId="{4189939D-187F-4229-BA3D-DA2120BC86F5}" dt="2024-05-29T14:01:44.335" v="1131" actId="700"/>
          <ac:spMkLst>
            <pc:docMk/>
            <pc:sldMk cId="1234570405" sldId="5471"/>
            <ac:spMk id="10" creationId="{FE01B18C-93A3-279D-63F5-0E37E8BBCFCB}"/>
          </ac:spMkLst>
        </pc:spChg>
        <pc:spChg chg="add del mod ord">
          <ac:chgData name="Ward, Reagan" userId="27291eb4-8241-4961-9e69-8c66e34cc5b0" providerId="ADAL" clId="{4189939D-187F-4229-BA3D-DA2120BC86F5}" dt="2024-05-29T14:01:44.335" v="1131" actId="700"/>
          <ac:spMkLst>
            <pc:docMk/>
            <pc:sldMk cId="1234570405" sldId="5471"/>
            <ac:spMk id="11" creationId="{93954519-3137-0D13-C408-4DF9C50489C2}"/>
          </ac:spMkLst>
        </pc:spChg>
        <pc:spChg chg="add del mod ord">
          <ac:chgData name="Ward, Reagan" userId="27291eb4-8241-4961-9e69-8c66e34cc5b0" providerId="ADAL" clId="{4189939D-187F-4229-BA3D-DA2120BC86F5}" dt="2024-05-29T14:01:44.335" v="1131" actId="700"/>
          <ac:spMkLst>
            <pc:docMk/>
            <pc:sldMk cId="1234570405" sldId="5471"/>
            <ac:spMk id="12" creationId="{52A664E3-C262-3C44-6562-0DA080EFFE24}"/>
          </ac:spMkLst>
        </pc:spChg>
        <pc:spChg chg="add del mod ord">
          <ac:chgData name="Ward, Reagan" userId="27291eb4-8241-4961-9e69-8c66e34cc5b0" providerId="ADAL" clId="{4189939D-187F-4229-BA3D-DA2120BC86F5}" dt="2024-05-29T14:34:41.118" v="3682" actId="700"/>
          <ac:spMkLst>
            <pc:docMk/>
            <pc:sldMk cId="1234570405" sldId="5471"/>
            <ac:spMk id="13" creationId="{0E0C30DC-86A9-AC01-361D-2FD2B56CA296}"/>
          </ac:spMkLst>
        </pc:spChg>
        <pc:spChg chg="add del mod ord">
          <ac:chgData name="Ward, Reagan" userId="27291eb4-8241-4961-9e69-8c66e34cc5b0" providerId="ADAL" clId="{4189939D-187F-4229-BA3D-DA2120BC86F5}" dt="2024-05-29T14:34:41.118" v="3682" actId="700"/>
          <ac:spMkLst>
            <pc:docMk/>
            <pc:sldMk cId="1234570405" sldId="5471"/>
            <ac:spMk id="14" creationId="{D1FB6D83-8496-C0E0-9876-665F5034CCE6}"/>
          </ac:spMkLst>
        </pc:spChg>
        <pc:spChg chg="add del mod ord">
          <ac:chgData name="Ward, Reagan" userId="27291eb4-8241-4961-9e69-8c66e34cc5b0" providerId="ADAL" clId="{4189939D-187F-4229-BA3D-DA2120BC86F5}" dt="2024-05-29T14:34:41.118" v="3682" actId="700"/>
          <ac:spMkLst>
            <pc:docMk/>
            <pc:sldMk cId="1234570405" sldId="5471"/>
            <ac:spMk id="15" creationId="{8331E675-2385-1C51-FA7E-D52DD9C8B662}"/>
          </ac:spMkLst>
        </pc:spChg>
        <pc:spChg chg="add del mod ord">
          <ac:chgData name="Ward, Reagan" userId="27291eb4-8241-4961-9e69-8c66e34cc5b0" providerId="ADAL" clId="{4189939D-187F-4229-BA3D-DA2120BC86F5}" dt="2024-05-29T14:34:41.118" v="3682" actId="700"/>
          <ac:spMkLst>
            <pc:docMk/>
            <pc:sldMk cId="1234570405" sldId="5471"/>
            <ac:spMk id="16" creationId="{EF3B6777-1C44-7072-DD55-A4D2344883E7}"/>
          </ac:spMkLst>
        </pc:spChg>
        <pc:spChg chg="add mod ord">
          <ac:chgData name="Ward, Reagan" userId="27291eb4-8241-4961-9e69-8c66e34cc5b0" providerId="ADAL" clId="{4189939D-187F-4229-BA3D-DA2120BC86F5}" dt="2024-05-30T02:39:28.592" v="6713" actId="27636"/>
          <ac:spMkLst>
            <pc:docMk/>
            <pc:sldMk cId="1234570405" sldId="5471"/>
            <ac:spMk id="17" creationId="{F6731C5F-2E57-1731-4816-4FB2B9622581}"/>
          </ac:spMkLst>
        </pc:spChg>
        <pc:spChg chg="add mod ord">
          <ac:chgData name="Ward, Reagan" userId="27291eb4-8241-4961-9e69-8c66e34cc5b0" providerId="ADAL" clId="{4189939D-187F-4229-BA3D-DA2120BC86F5}" dt="2024-05-30T02:39:28.554" v="6712" actId="14100"/>
          <ac:spMkLst>
            <pc:docMk/>
            <pc:sldMk cId="1234570405" sldId="5471"/>
            <ac:spMk id="18" creationId="{B8D3049E-1E77-5446-8AB1-E81443EC58FD}"/>
          </ac:spMkLst>
        </pc:spChg>
        <pc:spChg chg="add mod ord">
          <ac:chgData name="Ward, Reagan" userId="27291eb4-8241-4961-9e69-8c66e34cc5b0" providerId="ADAL" clId="{4189939D-187F-4229-BA3D-DA2120BC86F5}" dt="2024-05-29T14:34:44.343" v="3693" actId="20577"/>
          <ac:spMkLst>
            <pc:docMk/>
            <pc:sldMk cId="1234570405" sldId="5471"/>
            <ac:spMk id="19" creationId="{9DF242F7-584A-1609-5580-D77FF18BC7CA}"/>
          </ac:spMkLst>
        </pc:spChg>
        <pc:spChg chg="add mod ord">
          <ac:chgData name="Ward, Reagan" userId="27291eb4-8241-4961-9e69-8c66e34cc5b0" providerId="ADAL" clId="{4189939D-187F-4229-BA3D-DA2120BC86F5}" dt="2024-05-29T14:41:15.441" v="4536" actId="20577"/>
          <ac:spMkLst>
            <pc:docMk/>
            <pc:sldMk cId="1234570405" sldId="5471"/>
            <ac:spMk id="20" creationId="{F10BCF55-04E4-2B53-E2B7-3F6C1168E73B}"/>
          </ac:spMkLst>
        </pc:spChg>
        <pc:spChg chg="add del mod ord">
          <ac:chgData name="Ward, Reagan" userId="27291eb4-8241-4961-9e69-8c66e34cc5b0" providerId="ADAL" clId="{4189939D-187F-4229-BA3D-DA2120BC86F5}" dt="2024-05-29T14:39:19.959" v="4323"/>
          <ac:spMkLst>
            <pc:docMk/>
            <pc:sldMk cId="1234570405" sldId="5471"/>
            <ac:spMk id="21" creationId="{6BF1D030-4165-90C0-8F47-871DC00FC616}"/>
          </ac:spMkLst>
        </pc:spChg>
        <pc:spChg chg="add del mod ord">
          <ac:chgData name="Ward, Reagan" userId="27291eb4-8241-4961-9e69-8c66e34cc5b0" providerId="ADAL" clId="{4189939D-187F-4229-BA3D-DA2120BC86F5}" dt="2024-05-29T14:39:30.800" v="4331"/>
          <ac:spMkLst>
            <pc:docMk/>
            <pc:sldMk cId="1234570405" sldId="5471"/>
            <ac:spMk id="22" creationId="{32179162-A579-5197-3DC7-B3C1680D984A}"/>
          </ac:spMkLst>
        </pc:spChg>
        <pc:spChg chg="add mod">
          <ac:chgData name="Ward, Reagan" userId="27291eb4-8241-4961-9e69-8c66e34cc5b0" providerId="ADAL" clId="{4189939D-187F-4229-BA3D-DA2120BC86F5}" dt="2024-05-29T14:39:20.097" v="4324" actId="27636"/>
          <ac:spMkLst>
            <pc:docMk/>
            <pc:sldMk cId="1234570405" sldId="5471"/>
            <ac:spMk id="23" creationId="{5D948F7B-3FD1-C767-9733-98DEB8EB8119}"/>
          </ac:spMkLst>
        </pc:spChg>
        <pc:spChg chg="add mod">
          <ac:chgData name="Ward, Reagan" userId="27291eb4-8241-4961-9e69-8c66e34cc5b0" providerId="ADAL" clId="{4189939D-187F-4229-BA3D-DA2120BC86F5}" dt="2024-05-29T14:39:30.860" v="4332" actId="27636"/>
          <ac:spMkLst>
            <pc:docMk/>
            <pc:sldMk cId="1234570405" sldId="5471"/>
            <ac:spMk id="24" creationId="{891A26E7-856E-6099-2EE6-3A73CBC96253}"/>
          </ac:spMkLst>
        </pc:spChg>
        <pc:spChg chg="add mod ord">
          <ac:chgData name="Ward, Reagan" userId="27291eb4-8241-4961-9e69-8c66e34cc5b0" providerId="ADAL" clId="{4189939D-187F-4229-BA3D-DA2120BC86F5}" dt="2024-05-30T14:34:06.239" v="6714" actId="13244"/>
          <ac:spMkLst>
            <pc:docMk/>
            <pc:sldMk cId="1234570405" sldId="5471"/>
            <ac:spMk id="25" creationId="{0C37C93D-3C10-4D06-8625-992776958DBE}"/>
          </ac:spMkLst>
        </pc:spChg>
      </pc:sldChg>
      <pc:sldChg chg="addSp delSp modSp new mod modClrScheme chgLayout">
        <pc:chgData name="Ward, Reagan" userId="27291eb4-8241-4961-9e69-8c66e34cc5b0" providerId="ADAL" clId="{4189939D-187F-4229-BA3D-DA2120BC86F5}" dt="2024-05-29T14:22:50.594" v="2102" actId="20577"/>
        <pc:sldMkLst>
          <pc:docMk/>
          <pc:sldMk cId="3525368408" sldId="5472"/>
        </pc:sldMkLst>
        <pc:spChg chg="del mod ord">
          <ac:chgData name="Ward, Reagan" userId="27291eb4-8241-4961-9e69-8c66e34cc5b0" providerId="ADAL" clId="{4189939D-187F-4229-BA3D-DA2120BC86F5}" dt="2024-05-29T14:02:24.662" v="1133" actId="700"/>
          <ac:spMkLst>
            <pc:docMk/>
            <pc:sldMk cId="3525368408" sldId="5472"/>
            <ac:spMk id="2" creationId="{B11F587F-A201-9E72-736E-73F3DFC2FE05}"/>
          </ac:spMkLst>
        </pc:spChg>
        <pc:spChg chg="mod ord">
          <ac:chgData name="Ward, Reagan" userId="27291eb4-8241-4961-9e69-8c66e34cc5b0" providerId="ADAL" clId="{4189939D-187F-4229-BA3D-DA2120BC86F5}" dt="2024-05-29T14:02:24.662" v="1133" actId="700"/>
          <ac:spMkLst>
            <pc:docMk/>
            <pc:sldMk cId="3525368408" sldId="5472"/>
            <ac:spMk id="3" creationId="{B6DF7B78-6C7C-62C7-CAAB-8440F6C407DB}"/>
          </ac:spMkLst>
        </pc:spChg>
        <pc:spChg chg="del mod ord">
          <ac:chgData name="Ward, Reagan" userId="27291eb4-8241-4961-9e69-8c66e34cc5b0" providerId="ADAL" clId="{4189939D-187F-4229-BA3D-DA2120BC86F5}" dt="2024-05-29T14:02:24.662" v="1133" actId="700"/>
          <ac:spMkLst>
            <pc:docMk/>
            <pc:sldMk cId="3525368408" sldId="5472"/>
            <ac:spMk id="4" creationId="{8131B666-EB2D-1375-2932-F1DC3F348E1F}"/>
          </ac:spMkLst>
        </pc:spChg>
        <pc:spChg chg="del mod ord">
          <ac:chgData name="Ward, Reagan" userId="27291eb4-8241-4961-9e69-8c66e34cc5b0" providerId="ADAL" clId="{4189939D-187F-4229-BA3D-DA2120BC86F5}" dt="2024-05-29T14:02:24.662" v="1133" actId="700"/>
          <ac:spMkLst>
            <pc:docMk/>
            <pc:sldMk cId="3525368408" sldId="5472"/>
            <ac:spMk id="5" creationId="{8D612D9C-24D1-21ED-037B-DCFDB3EB524C}"/>
          </ac:spMkLst>
        </pc:spChg>
        <pc:spChg chg="del mod ord">
          <ac:chgData name="Ward, Reagan" userId="27291eb4-8241-4961-9e69-8c66e34cc5b0" providerId="ADAL" clId="{4189939D-187F-4229-BA3D-DA2120BC86F5}" dt="2024-05-29T14:02:24.662" v="1133" actId="700"/>
          <ac:spMkLst>
            <pc:docMk/>
            <pc:sldMk cId="3525368408" sldId="5472"/>
            <ac:spMk id="6" creationId="{4D0C78EC-BA70-7C7E-FFF1-A2297CFEDA00}"/>
          </ac:spMkLst>
        </pc:spChg>
        <pc:spChg chg="add mod ord">
          <ac:chgData name="Ward, Reagan" userId="27291eb4-8241-4961-9e69-8c66e34cc5b0" providerId="ADAL" clId="{4189939D-187F-4229-BA3D-DA2120BC86F5}" dt="2024-05-29T14:02:33.975" v="1161" actId="20577"/>
          <ac:spMkLst>
            <pc:docMk/>
            <pc:sldMk cId="3525368408" sldId="5472"/>
            <ac:spMk id="7" creationId="{DDEA6EF1-6FE0-6068-53EA-46E8FD8ED2E3}"/>
          </ac:spMkLst>
        </pc:spChg>
        <pc:spChg chg="add mod ord">
          <ac:chgData name="Ward, Reagan" userId="27291eb4-8241-4961-9e69-8c66e34cc5b0" providerId="ADAL" clId="{4189939D-187F-4229-BA3D-DA2120BC86F5}" dt="2024-05-29T14:22:50.594" v="2102" actId="20577"/>
          <ac:spMkLst>
            <pc:docMk/>
            <pc:sldMk cId="3525368408" sldId="5472"/>
            <ac:spMk id="8" creationId="{C15CECAE-DF18-33CB-0A0D-4BB7858E1E74}"/>
          </ac:spMkLst>
        </pc:spChg>
        <pc:spChg chg="add del mod ord">
          <ac:chgData name="Ward, Reagan" userId="27291eb4-8241-4961-9e69-8c66e34cc5b0" providerId="ADAL" clId="{4189939D-187F-4229-BA3D-DA2120BC86F5}" dt="2024-05-29T14:21:07.425" v="1810"/>
          <ac:spMkLst>
            <pc:docMk/>
            <pc:sldMk cId="3525368408" sldId="5472"/>
            <ac:spMk id="9" creationId="{59CA229E-5934-DD0E-E50D-72C47B705081}"/>
          </ac:spMkLst>
        </pc:spChg>
        <pc:spChg chg="add del mod ord">
          <ac:chgData name="Ward, Reagan" userId="27291eb4-8241-4961-9e69-8c66e34cc5b0" providerId="ADAL" clId="{4189939D-187F-4229-BA3D-DA2120BC86F5}" dt="2024-05-29T14:21:12.408" v="1814"/>
          <ac:spMkLst>
            <pc:docMk/>
            <pc:sldMk cId="3525368408" sldId="5472"/>
            <ac:spMk id="10" creationId="{2B1551E8-87A4-18F1-6C3E-CC37076767D4}"/>
          </ac:spMkLst>
        </pc:spChg>
        <pc:spChg chg="add mod">
          <ac:chgData name="Ward, Reagan" userId="27291eb4-8241-4961-9e69-8c66e34cc5b0" providerId="ADAL" clId="{4189939D-187F-4229-BA3D-DA2120BC86F5}" dt="2024-05-29T14:21:07.479" v="1811" actId="27636"/>
          <ac:spMkLst>
            <pc:docMk/>
            <pc:sldMk cId="3525368408" sldId="5472"/>
            <ac:spMk id="11" creationId="{FB2C9410-6754-37AA-9D93-6D824A9A9AB2}"/>
          </ac:spMkLst>
        </pc:spChg>
        <pc:spChg chg="add mod">
          <ac:chgData name="Ward, Reagan" userId="27291eb4-8241-4961-9e69-8c66e34cc5b0" providerId="ADAL" clId="{4189939D-187F-4229-BA3D-DA2120BC86F5}" dt="2024-05-29T14:21:12.441" v="1815" actId="27636"/>
          <ac:spMkLst>
            <pc:docMk/>
            <pc:sldMk cId="3525368408" sldId="5472"/>
            <ac:spMk id="12" creationId="{7B90E137-F5F1-DCDE-0A99-2013C570CC17}"/>
          </ac:spMkLst>
        </pc:spChg>
      </pc:sldChg>
      <pc:sldMasterChg chg="delSldLayout">
        <pc:chgData name="Ward, Reagan" userId="27291eb4-8241-4961-9e69-8c66e34cc5b0" providerId="ADAL" clId="{4189939D-187F-4229-BA3D-DA2120BC86F5}" dt="2024-05-28T22:43:46.695" v="785" actId="2696"/>
        <pc:sldMasterMkLst>
          <pc:docMk/>
          <pc:sldMasterMk cId="2150711039" sldId="2147483676"/>
        </pc:sldMasterMkLst>
        <pc:sldLayoutChg chg="del">
          <pc:chgData name="Ward, Reagan" userId="27291eb4-8241-4961-9e69-8c66e34cc5b0" providerId="ADAL" clId="{4189939D-187F-4229-BA3D-DA2120BC86F5}" dt="2024-05-28T22:43:44.512" v="784" actId="2696"/>
          <pc:sldLayoutMkLst>
            <pc:docMk/>
            <pc:sldMasterMk cId="2150711039" sldId="2147483676"/>
            <pc:sldLayoutMk cId="3271251447" sldId="2147483706"/>
          </pc:sldLayoutMkLst>
        </pc:sldLayoutChg>
        <pc:sldLayoutChg chg="del">
          <pc:chgData name="Ward, Reagan" userId="27291eb4-8241-4961-9e69-8c66e34cc5b0" providerId="ADAL" clId="{4189939D-187F-4229-BA3D-DA2120BC86F5}" dt="2024-05-28T22:40:46.524" v="763" actId="47"/>
          <pc:sldLayoutMkLst>
            <pc:docMk/>
            <pc:sldMasterMk cId="2150711039" sldId="2147483676"/>
            <pc:sldLayoutMk cId="3346922863" sldId="2147483707"/>
          </pc:sldLayoutMkLst>
        </pc:sldLayoutChg>
        <pc:sldLayoutChg chg="del">
          <pc:chgData name="Ward, Reagan" userId="27291eb4-8241-4961-9e69-8c66e34cc5b0" providerId="ADAL" clId="{4189939D-187F-4229-BA3D-DA2120BC86F5}" dt="2024-05-28T22:43:46.695" v="785" actId="2696"/>
          <pc:sldLayoutMkLst>
            <pc:docMk/>
            <pc:sldMasterMk cId="2150711039" sldId="2147483676"/>
            <pc:sldLayoutMk cId="2803045729" sldId="2147483708"/>
          </pc:sldLayoutMkLst>
        </pc:sldLayoutChg>
      </pc:sldMasterChg>
    </pc:docChg>
  </pc:docChgLst>
  <pc:docChgLst>
    <pc:chgData name="Rhodes, Tara" userId="S::rhodes_t@cde.state.co.us::566307b0-1e17-4826-87e1-0feb85a922f2" providerId="AD" clId="Web-{E979AFD3-8AF0-20DF-BC30-44F0A6EDFA74}"/>
    <pc:docChg chg="addSld delSld modSld">
      <pc:chgData name="Rhodes, Tara" userId="S::rhodes_t@cde.state.co.us::566307b0-1e17-4826-87e1-0feb85a922f2" providerId="AD" clId="Web-{E979AFD3-8AF0-20DF-BC30-44F0A6EDFA74}" dt="2024-05-30T11:57:39.907" v="283"/>
      <pc:docMkLst>
        <pc:docMk/>
      </pc:docMkLst>
      <pc:sldChg chg="addSp modSp">
        <pc:chgData name="Rhodes, Tara" userId="S::rhodes_t@cde.state.co.us::566307b0-1e17-4826-87e1-0feb85a922f2" providerId="AD" clId="Web-{E979AFD3-8AF0-20DF-BC30-44F0A6EDFA74}" dt="2024-05-30T11:57:39.907" v="283"/>
        <pc:sldMkLst>
          <pc:docMk/>
          <pc:sldMk cId="2187083967" sldId="5308"/>
        </pc:sldMkLst>
        <pc:spChg chg="add mod">
          <ac:chgData name="Rhodes, Tara" userId="S::rhodes_t@cde.state.co.us::566307b0-1e17-4826-87e1-0feb85a922f2" providerId="AD" clId="Web-{E979AFD3-8AF0-20DF-BC30-44F0A6EDFA74}" dt="2024-05-30T11:57:39.907" v="283"/>
          <ac:spMkLst>
            <pc:docMk/>
            <pc:sldMk cId="2187083967" sldId="5308"/>
            <ac:spMk id="2" creationId="{5B1CAF9D-5E94-A6C8-A15B-54D02649BDFF}"/>
          </ac:spMkLst>
        </pc:spChg>
        <pc:spChg chg="mod">
          <ac:chgData name="Rhodes, Tara" userId="S::rhodes_t@cde.state.co.us::566307b0-1e17-4826-87e1-0feb85a922f2" providerId="AD" clId="Web-{E979AFD3-8AF0-20DF-BC30-44F0A6EDFA74}" dt="2024-05-30T11:53:35.903" v="266" actId="20577"/>
          <ac:spMkLst>
            <pc:docMk/>
            <pc:sldMk cId="2187083967" sldId="5308"/>
            <ac:spMk id="6" creationId="{9A8832C3-3C5D-9B2D-6A97-A07BFB42B5FC}"/>
          </ac:spMkLst>
        </pc:spChg>
      </pc:sldChg>
      <pc:sldChg chg="modSp">
        <pc:chgData name="Rhodes, Tara" userId="S::rhodes_t@cde.state.co.us::566307b0-1e17-4826-87e1-0feb85a922f2" providerId="AD" clId="Web-{E979AFD3-8AF0-20DF-BC30-44F0A6EDFA74}" dt="2024-05-30T11:52:26.761" v="261" actId="20577"/>
        <pc:sldMkLst>
          <pc:docMk/>
          <pc:sldMk cId="68699369" sldId="5309"/>
        </pc:sldMkLst>
        <pc:spChg chg="mod">
          <ac:chgData name="Rhodes, Tara" userId="S::rhodes_t@cde.state.co.us::566307b0-1e17-4826-87e1-0feb85a922f2" providerId="AD" clId="Web-{E979AFD3-8AF0-20DF-BC30-44F0A6EDFA74}" dt="2024-05-30T11:52:26.761" v="261" actId="20577"/>
          <ac:spMkLst>
            <pc:docMk/>
            <pc:sldMk cId="68699369" sldId="5309"/>
            <ac:spMk id="6" creationId="{9A8832C3-3C5D-9B2D-6A97-A07BFB42B5FC}"/>
          </ac:spMkLst>
        </pc:spChg>
      </pc:sldChg>
      <pc:sldChg chg="addSp modSp">
        <pc:chgData name="Rhodes, Tara" userId="S::rhodes_t@cde.state.co.us::566307b0-1e17-4826-87e1-0feb85a922f2" providerId="AD" clId="Web-{E979AFD3-8AF0-20DF-BC30-44F0A6EDFA74}" dt="2024-05-30T11:57:09.391" v="279" actId="20577"/>
        <pc:sldMkLst>
          <pc:docMk/>
          <pc:sldMk cId="1720752477" sldId="5311"/>
        </pc:sldMkLst>
        <pc:spChg chg="add mod">
          <ac:chgData name="Rhodes, Tara" userId="S::rhodes_t@cde.state.co.us::566307b0-1e17-4826-87e1-0feb85a922f2" providerId="AD" clId="Web-{E979AFD3-8AF0-20DF-BC30-44F0A6EDFA74}" dt="2024-05-30T11:56:57.890" v="277"/>
          <ac:spMkLst>
            <pc:docMk/>
            <pc:sldMk cId="1720752477" sldId="5311"/>
            <ac:spMk id="2" creationId="{F72529A9-3C0E-E2A5-28BB-E38FD9D1C6D9}"/>
          </ac:spMkLst>
        </pc:spChg>
        <pc:spChg chg="mod">
          <ac:chgData name="Rhodes, Tara" userId="S::rhodes_t@cde.state.co.us::566307b0-1e17-4826-87e1-0feb85a922f2" providerId="AD" clId="Web-{E979AFD3-8AF0-20DF-BC30-44F0A6EDFA74}" dt="2024-05-30T11:57:09.391" v="279" actId="20577"/>
          <ac:spMkLst>
            <pc:docMk/>
            <pc:sldMk cId="1720752477" sldId="5311"/>
            <ac:spMk id="6" creationId="{9A8832C3-3C5D-9B2D-6A97-A07BFB42B5FC}"/>
          </ac:spMkLst>
        </pc:spChg>
      </pc:sldChg>
      <pc:sldChg chg="modSp">
        <pc:chgData name="Rhodes, Tara" userId="S::rhodes_t@cde.state.co.us::566307b0-1e17-4826-87e1-0feb85a922f2" providerId="AD" clId="Web-{E979AFD3-8AF0-20DF-BC30-44F0A6EDFA74}" dt="2024-05-30T11:56:02.265" v="272" actId="20577"/>
        <pc:sldMkLst>
          <pc:docMk/>
          <pc:sldMk cId="3396060537" sldId="5314"/>
        </pc:sldMkLst>
        <pc:spChg chg="mod">
          <ac:chgData name="Rhodes, Tara" userId="S::rhodes_t@cde.state.co.us::566307b0-1e17-4826-87e1-0feb85a922f2" providerId="AD" clId="Web-{E979AFD3-8AF0-20DF-BC30-44F0A6EDFA74}" dt="2024-05-30T11:56:02.265" v="272" actId="20577"/>
          <ac:spMkLst>
            <pc:docMk/>
            <pc:sldMk cId="3396060537" sldId="5314"/>
            <ac:spMk id="6" creationId="{9A8832C3-3C5D-9B2D-6A97-A07BFB42B5FC}"/>
          </ac:spMkLst>
        </pc:spChg>
      </pc:sldChg>
      <pc:sldChg chg="modSp">
        <pc:chgData name="Rhodes, Tara" userId="S::rhodes_t@cde.state.co.us::566307b0-1e17-4826-87e1-0feb85a922f2" providerId="AD" clId="Web-{E979AFD3-8AF0-20DF-BC30-44F0A6EDFA74}" dt="2024-05-30T04:12:33.510" v="4"/>
        <pc:sldMkLst>
          <pc:docMk/>
          <pc:sldMk cId="1006133002" sldId="5449"/>
        </pc:sldMkLst>
        <pc:graphicFrameChg chg="mod modGraphic">
          <ac:chgData name="Rhodes, Tara" userId="S::rhodes_t@cde.state.co.us::566307b0-1e17-4826-87e1-0feb85a922f2" providerId="AD" clId="Web-{E979AFD3-8AF0-20DF-BC30-44F0A6EDFA74}" dt="2024-05-30T04:12:33.510" v="4"/>
          <ac:graphicFrameMkLst>
            <pc:docMk/>
            <pc:sldMk cId="1006133002" sldId="5449"/>
            <ac:graphicFrameMk id="7" creationId="{16623016-A111-C207-E68F-D36D1D86CB7E}"/>
          </ac:graphicFrameMkLst>
        </pc:graphicFrameChg>
      </pc:sldChg>
      <pc:sldChg chg="modSp">
        <pc:chgData name="Rhodes, Tara" userId="S::rhodes_t@cde.state.co.us::566307b0-1e17-4826-87e1-0feb85a922f2" providerId="AD" clId="Web-{E979AFD3-8AF0-20DF-BC30-44F0A6EDFA74}" dt="2024-05-30T04:20:42.235" v="109" actId="1076"/>
        <pc:sldMkLst>
          <pc:docMk/>
          <pc:sldMk cId="1167242946" sldId="5450"/>
        </pc:sldMkLst>
        <pc:spChg chg="mod">
          <ac:chgData name="Rhodes, Tara" userId="S::rhodes_t@cde.state.co.us::566307b0-1e17-4826-87e1-0feb85a922f2" providerId="AD" clId="Web-{E979AFD3-8AF0-20DF-BC30-44F0A6EDFA74}" dt="2024-05-30T04:14:59.932" v="30" actId="20577"/>
          <ac:spMkLst>
            <pc:docMk/>
            <pc:sldMk cId="1167242946" sldId="5450"/>
            <ac:spMk id="2" creationId="{D6AF298F-FDA3-EF65-70F2-6767842A6F7C}"/>
          </ac:spMkLst>
        </pc:spChg>
        <pc:spChg chg="mod">
          <ac:chgData name="Rhodes, Tara" userId="S::rhodes_t@cde.state.co.us::566307b0-1e17-4826-87e1-0feb85a922f2" providerId="AD" clId="Web-{E979AFD3-8AF0-20DF-BC30-44F0A6EDFA74}" dt="2024-05-30T04:20:39.266" v="108" actId="14100"/>
          <ac:spMkLst>
            <pc:docMk/>
            <pc:sldMk cId="1167242946" sldId="5450"/>
            <ac:spMk id="3" creationId="{02147419-FB8E-6716-60C6-33AA659979FF}"/>
          </ac:spMkLst>
        </pc:spChg>
        <pc:picChg chg="mod">
          <ac:chgData name="Rhodes, Tara" userId="S::rhodes_t@cde.state.co.us::566307b0-1e17-4826-87e1-0feb85a922f2" providerId="AD" clId="Web-{E979AFD3-8AF0-20DF-BC30-44F0A6EDFA74}" dt="2024-05-30T04:20:42.235" v="109" actId="1076"/>
          <ac:picMkLst>
            <pc:docMk/>
            <pc:sldMk cId="1167242946" sldId="5450"/>
            <ac:picMk id="7" creationId="{2AFE8443-45B1-6EDA-CEC4-F38BD6BBF609}"/>
          </ac:picMkLst>
        </pc:picChg>
      </pc:sldChg>
      <pc:sldChg chg="modSp del">
        <pc:chgData name="Rhodes, Tara" userId="S::rhodes_t@cde.state.co.us::566307b0-1e17-4826-87e1-0feb85a922f2" providerId="AD" clId="Web-{E979AFD3-8AF0-20DF-BC30-44F0A6EDFA74}" dt="2024-05-30T04:38:19.336" v="212"/>
        <pc:sldMkLst>
          <pc:docMk/>
          <pc:sldMk cId="2632896885" sldId="5451"/>
        </pc:sldMkLst>
        <pc:spChg chg="mod">
          <ac:chgData name="Rhodes, Tara" userId="S::rhodes_t@cde.state.co.us::566307b0-1e17-4826-87e1-0feb85a922f2" providerId="AD" clId="Web-{E979AFD3-8AF0-20DF-BC30-44F0A6EDFA74}" dt="2024-05-30T04:24:54.346" v="176" actId="20577"/>
          <ac:spMkLst>
            <pc:docMk/>
            <pc:sldMk cId="2632896885" sldId="5451"/>
            <ac:spMk id="2" creationId="{712897F6-E575-80CF-4A2B-0D7204974562}"/>
          </ac:spMkLst>
        </pc:spChg>
        <pc:spChg chg="mod">
          <ac:chgData name="Rhodes, Tara" userId="S::rhodes_t@cde.state.co.us::566307b0-1e17-4826-87e1-0feb85a922f2" providerId="AD" clId="Web-{E979AFD3-8AF0-20DF-BC30-44F0A6EDFA74}" dt="2024-05-30T04:38:15.461" v="211" actId="20577"/>
          <ac:spMkLst>
            <pc:docMk/>
            <pc:sldMk cId="2632896885" sldId="5451"/>
            <ac:spMk id="3" creationId="{1284760F-AC0A-1FC5-27C9-125BF5CFCD0C}"/>
          </ac:spMkLst>
        </pc:spChg>
      </pc:sldChg>
      <pc:sldChg chg="del">
        <pc:chgData name="Rhodes, Tara" userId="S::rhodes_t@cde.state.co.us::566307b0-1e17-4826-87e1-0feb85a922f2" providerId="AD" clId="Web-{E979AFD3-8AF0-20DF-BC30-44F0A6EDFA74}" dt="2024-05-30T04:25:05.253" v="178"/>
        <pc:sldMkLst>
          <pc:docMk/>
          <pc:sldMk cId="1684451337" sldId="5458"/>
        </pc:sldMkLst>
      </pc:sldChg>
      <pc:sldChg chg="modSp del">
        <pc:chgData name="Rhodes, Tara" userId="S::rhodes_t@cde.state.co.us::566307b0-1e17-4826-87e1-0feb85a922f2" providerId="AD" clId="Web-{E979AFD3-8AF0-20DF-BC30-44F0A6EDFA74}" dt="2024-05-30T04:25:06.253" v="179"/>
        <pc:sldMkLst>
          <pc:docMk/>
          <pc:sldMk cId="1574131623" sldId="5460"/>
        </pc:sldMkLst>
        <pc:spChg chg="mod">
          <ac:chgData name="Rhodes, Tara" userId="S::rhodes_t@cde.state.co.us::566307b0-1e17-4826-87e1-0feb85a922f2" providerId="AD" clId="Web-{E979AFD3-8AF0-20DF-BC30-44F0A6EDFA74}" dt="2024-05-30T04:24:06.315" v="172" actId="20577"/>
          <ac:spMkLst>
            <pc:docMk/>
            <pc:sldMk cId="1574131623" sldId="5460"/>
            <ac:spMk id="2" creationId="{828EC5A5-0004-EDAC-DD03-7AFDCCB8BF32}"/>
          </ac:spMkLst>
        </pc:spChg>
      </pc:sldChg>
      <pc:sldChg chg="modSp add replId">
        <pc:chgData name="Rhodes, Tara" userId="S::rhodes_t@cde.state.co.us::566307b0-1e17-4826-87e1-0feb85a922f2" providerId="AD" clId="Web-{E979AFD3-8AF0-20DF-BC30-44F0A6EDFA74}" dt="2024-05-30T04:38:40.961" v="250" actId="20577"/>
        <pc:sldMkLst>
          <pc:docMk/>
          <pc:sldMk cId="79025021" sldId="5473"/>
        </pc:sldMkLst>
        <pc:spChg chg="mod">
          <ac:chgData name="Rhodes, Tara" userId="S::rhodes_t@cde.state.co.us::566307b0-1e17-4826-87e1-0feb85a922f2" providerId="AD" clId="Web-{E979AFD3-8AF0-20DF-BC30-44F0A6EDFA74}" dt="2024-05-30T04:38:40.961" v="250" actId="20577"/>
          <ac:spMkLst>
            <pc:docMk/>
            <pc:sldMk cId="79025021" sldId="5473"/>
            <ac:spMk id="3" creationId="{1284760F-AC0A-1FC5-27C9-125BF5CFCD0C}"/>
          </ac:spMkLst>
        </pc:spChg>
      </pc:sldChg>
    </pc:docChg>
  </pc:docChgLst>
  <pc:docChgLst>
    <pc:chgData name="Tribbett, Jessica" userId="S::tribbett_jessica@cde.state.co.us::b8af59d7-a86d-4166-a022-d856dc24c475" providerId="AD" clId="Web-{56CC30EF-DA0F-19B6-B165-9FAFF3DCA61C}"/>
    <pc:docChg chg="modSld">
      <pc:chgData name="Tribbett, Jessica" userId="S::tribbett_jessica@cde.state.co.us::b8af59d7-a86d-4166-a022-d856dc24c475" providerId="AD" clId="Web-{56CC30EF-DA0F-19B6-B165-9FAFF3DCA61C}" dt="2024-06-26T22:19:40.892" v="314" actId="20577"/>
      <pc:docMkLst>
        <pc:docMk/>
      </pc:docMkLst>
      <pc:sldChg chg="modSp">
        <pc:chgData name="Tribbett, Jessica" userId="S::tribbett_jessica@cde.state.co.us::b8af59d7-a86d-4166-a022-d856dc24c475" providerId="AD" clId="Web-{56CC30EF-DA0F-19B6-B165-9FAFF3DCA61C}" dt="2024-06-26T22:10:38.427" v="3"/>
        <pc:sldMkLst>
          <pc:docMk/>
          <pc:sldMk cId="3227145924" sldId="5097"/>
        </pc:sldMkLst>
        <pc:graphicFrameChg chg="mod modGraphic">
          <ac:chgData name="Tribbett, Jessica" userId="S::tribbett_jessica@cde.state.co.us::b8af59d7-a86d-4166-a022-d856dc24c475" providerId="AD" clId="Web-{56CC30EF-DA0F-19B6-B165-9FAFF3DCA61C}" dt="2024-06-26T22:10:38.427" v="3"/>
          <ac:graphicFrameMkLst>
            <pc:docMk/>
            <pc:sldMk cId="3227145924" sldId="5097"/>
            <ac:graphicFrameMk id="7" creationId="{2864BB53-F741-4FFC-0348-1AC10AD60EEB}"/>
          </ac:graphicFrameMkLst>
        </pc:graphicFrameChg>
      </pc:sldChg>
      <pc:sldChg chg="addSp delSp modSp">
        <pc:chgData name="Tribbett, Jessica" userId="S::tribbett_jessica@cde.state.co.us::b8af59d7-a86d-4166-a022-d856dc24c475" providerId="AD" clId="Web-{56CC30EF-DA0F-19B6-B165-9FAFF3DCA61C}" dt="2024-06-26T22:19:40.892" v="314" actId="20577"/>
        <pc:sldMkLst>
          <pc:docMk/>
          <pc:sldMk cId="3839312819" sldId="5472"/>
        </pc:sldMkLst>
        <pc:spChg chg="add mod">
          <ac:chgData name="Tribbett, Jessica" userId="S::tribbett_jessica@cde.state.co.us::b8af59d7-a86d-4166-a022-d856dc24c475" providerId="AD" clId="Web-{56CC30EF-DA0F-19B6-B165-9FAFF3DCA61C}" dt="2024-06-26T22:13:21.774" v="93" actId="20577"/>
          <ac:spMkLst>
            <pc:docMk/>
            <pc:sldMk cId="3839312819" sldId="5472"/>
            <ac:spMk id="2" creationId="{C519BE2D-4071-E559-1AD6-D34AE9110482}"/>
          </ac:spMkLst>
        </pc:spChg>
        <pc:spChg chg="add mod">
          <ac:chgData name="Tribbett, Jessica" userId="S::tribbett_jessica@cde.state.co.us::b8af59d7-a86d-4166-a022-d856dc24c475" providerId="AD" clId="Web-{56CC30EF-DA0F-19B6-B165-9FAFF3DCA61C}" dt="2024-06-26T22:19:40.892" v="314" actId="20577"/>
          <ac:spMkLst>
            <pc:docMk/>
            <pc:sldMk cId="3839312819" sldId="5472"/>
            <ac:spMk id="5" creationId="{DD1E7458-B436-BB25-BCB2-3BAE05286845}"/>
          </ac:spMkLst>
        </pc:spChg>
        <pc:spChg chg="mod">
          <ac:chgData name="Tribbett, Jessica" userId="S::tribbett_jessica@cde.state.co.us::b8af59d7-a86d-4166-a022-d856dc24c475" providerId="AD" clId="Web-{56CC30EF-DA0F-19B6-B165-9FAFF3DCA61C}" dt="2024-06-26T22:12:31.055" v="72" actId="20577"/>
          <ac:spMkLst>
            <pc:docMk/>
            <pc:sldMk cId="3839312819" sldId="5472"/>
            <ac:spMk id="8" creationId="{ABFD6915-ADC1-CC9C-B8CD-CA384A60C558}"/>
          </ac:spMkLst>
        </pc:spChg>
        <pc:spChg chg="mod">
          <ac:chgData name="Tribbett, Jessica" userId="S::tribbett_jessica@cde.state.co.us::b8af59d7-a86d-4166-a022-d856dc24c475" providerId="AD" clId="Web-{56CC30EF-DA0F-19B6-B165-9FAFF3DCA61C}" dt="2024-06-26T22:10:53.787" v="15" actId="20577"/>
          <ac:spMkLst>
            <pc:docMk/>
            <pc:sldMk cId="3839312819" sldId="5472"/>
            <ac:spMk id="12" creationId="{030BD77E-E0F2-8095-CE7C-11535337AFBC}"/>
          </ac:spMkLst>
        </pc:spChg>
        <pc:spChg chg="mod">
          <ac:chgData name="Tribbett, Jessica" userId="S::tribbett_jessica@cde.state.co.us::b8af59d7-a86d-4166-a022-d856dc24c475" providerId="AD" clId="Web-{56CC30EF-DA0F-19B6-B165-9FAFF3DCA61C}" dt="2024-06-26T22:11:19.163" v="30" actId="20577"/>
          <ac:spMkLst>
            <pc:docMk/>
            <pc:sldMk cId="3839312819" sldId="5472"/>
            <ac:spMk id="13" creationId="{E86FD73D-7F03-EF6F-A1CF-E7FEDAB2146E}"/>
          </ac:spMkLst>
        </pc:spChg>
        <pc:graphicFrameChg chg="add del mod modGraphic">
          <ac:chgData name="Tribbett, Jessica" userId="S::tribbett_jessica@cde.state.co.us::b8af59d7-a86d-4166-a022-d856dc24c475" providerId="AD" clId="Web-{56CC30EF-DA0F-19B6-B165-9FAFF3DCA61C}" dt="2024-06-26T22:15:45.449" v="206"/>
          <ac:graphicFrameMkLst>
            <pc:docMk/>
            <pc:sldMk cId="3839312819" sldId="5472"/>
            <ac:graphicFrameMk id="3" creationId="{3648200B-9800-EF28-3AEF-2A55E1931E50}"/>
          </ac:graphicFrameMkLst>
        </pc:graphicFrameChg>
      </pc:sldChg>
      <pc:sldChg chg="modSp">
        <pc:chgData name="Tribbett, Jessica" userId="S::tribbett_jessica@cde.state.co.us::b8af59d7-a86d-4166-a022-d856dc24c475" providerId="AD" clId="Web-{56CC30EF-DA0F-19B6-B165-9FAFF3DCA61C}" dt="2024-06-26T22:12:19.945" v="65" actId="20577"/>
        <pc:sldMkLst>
          <pc:docMk/>
          <pc:sldMk cId="2020384015" sldId="5473"/>
        </pc:sldMkLst>
        <pc:spChg chg="mod">
          <ac:chgData name="Tribbett, Jessica" userId="S::tribbett_jessica@cde.state.co.us::b8af59d7-a86d-4166-a022-d856dc24c475" providerId="AD" clId="Web-{56CC30EF-DA0F-19B6-B165-9FAFF3DCA61C}" dt="2024-06-26T22:11:33.632" v="40" actId="20577"/>
          <ac:spMkLst>
            <pc:docMk/>
            <pc:sldMk cId="2020384015" sldId="5473"/>
            <ac:spMk id="7" creationId="{A3D6EAC0-17D3-B021-92CD-AFF67B2C6903}"/>
          </ac:spMkLst>
        </pc:spChg>
        <pc:spChg chg="mod">
          <ac:chgData name="Tribbett, Jessica" userId="S::tribbett_jessica@cde.state.co.us::b8af59d7-a86d-4166-a022-d856dc24c475" providerId="AD" clId="Web-{56CC30EF-DA0F-19B6-B165-9FAFF3DCA61C}" dt="2024-06-26T22:12:19.945" v="65" actId="20577"/>
          <ac:spMkLst>
            <pc:docMk/>
            <pc:sldMk cId="2020384015" sldId="5473"/>
            <ac:spMk id="8" creationId="{D6504B4B-6829-E849-F7AC-00D6C78E1D0B}"/>
          </ac:spMkLst>
        </pc:spChg>
      </pc:sldChg>
    </pc:docChg>
  </pc:docChgLst>
  <pc:docChgLst>
    <pc:chgData name="Rhodes, Tara" userId="S::rhodes_t@cde.state.co.us::566307b0-1e17-4826-87e1-0feb85a922f2" providerId="AD" clId="Web-{95B6B1A8-0571-9EF3-6CEB-200EFBF48FEF}"/>
    <pc:docChg chg="addSld delSld modSld sldOrd">
      <pc:chgData name="Rhodes, Tara" userId="S::rhodes_t@cde.state.co.us::566307b0-1e17-4826-87e1-0feb85a922f2" providerId="AD" clId="Web-{95B6B1A8-0571-9EF3-6CEB-200EFBF48FEF}" dt="2024-06-13T12:49:19.897" v="433" actId="20577"/>
      <pc:docMkLst>
        <pc:docMk/>
      </pc:docMkLst>
      <pc:sldChg chg="modSp add replId">
        <pc:chgData name="Rhodes, Tara" userId="S::rhodes_t@cde.state.co.us::566307b0-1e17-4826-87e1-0feb85a922f2" providerId="AD" clId="Web-{95B6B1A8-0571-9EF3-6CEB-200EFBF48FEF}" dt="2024-06-13T12:34:52.306" v="22" actId="20577"/>
        <pc:sldMkLst>
          <pc:docMk/>
          <pc:sldMk cId="2147676918" sldId="5469"/>
        </pc:sldMkLst>
        <pc:spChg chg="mod">
          <ac:chgData name="Rhodes, Tara" userId="S::rhodes_t@cde.state.co.us::566307b0-1e17-4826-87e1-0feb85a922f2" providerId="AD" clId="Web-{95B6B1A8-0571-9EF3-6CEB-200EFBF48FEF}" dt="2024-06-13T12:34:52.306" v="22" actId="20577"/>
          <ac:spMkLst>
            <pc:docMk/>
            <pc:sldMk cId="2147676918" sldId="5469"/>
            <ac:spMk id="7" creationId="{06F56BFD-918D-6298-79AD-36C14C8A2AA2}"/>
          </ac:spMkLst>
        </pc:spChg>
      </pc:sldChg>
      <pc:sldChg chg="add del replId">
        <pc:chgData name="Rhodes, Tara" userId="S::rhodes_t@cde.state.co.us::566307b0-1e17-4826-87e1-0feb85a922f2" providerId="AD" clId="Web-{95B6B1A8-0571-9EF3-6CEB-200EFBF48FEF}" dt="2024-06-13T12:34:41.838" v="9"/>
        <pc:sldMkLst>
          <pc:docMk/>
          <pc:sldMk cId="984653921" sldId="5470"/>
        </pc:sldMkLst>
      </pc:sldChg>
      <pc:sldChg chg="modSp add del replId">
        <pc:chgData name="Rhodes, Tara" userId="S::rhodes_t@cde.state.co.us::566307b0-1e17-4826-87e1-0feb85a922f2" providerId="AD" clId="Web-{95B6B1A8-0571-9EF3-6CEB-200EFBF48FEF}" dt="2024-06-13T12:43:33.204" v="158" actId="20577"/>
        <pc:sldMkLst>
          <pc:docMk/>
          <pc:sldMk cId="1526248414" sldId="5471"/>
        </pc:sldMkLst>
        <pc:spChg chg="mod">
          <ac:chgData name="Rhodes, Tara" userId="S::rhodes_t@cde.state.co.us::566307b0-1e17-4826-87e1-0feb85a922f2" providerId="AD" clId="Web-{95B6B1A8-0571-9EF3-6CEB-200EFBF48FEF}" dt="2024-06-13T12:35:50.057" v="45" actId="20577"/>
          <ac:spMkLst>
            <pc:docMk/>
            <pc:sldMk cId="1526248414" sldId="5471"/>
            <ac:spMk id="5" creationId="{AF6EB1F5-01CD-901C-27EE-72C2EDD75AA9}"/>
          </ac:spMkLst>
        </pc:spChg>
        <pc:spChg chg="mod">
          <ac:chgData name="Rhodes, Tara" userId="S::rhodes_t@cde.state.co.us::566307b0-1e17-4826-87e1-0feb85a922f2" providerId="AD" clId="Web-{95B6B1A8-0571-9EF3-6CEB-200EFBF48FEF}" dt="2024-06-13T12:42:41.188" v="143" actId="20577"/>
          <ac:spMkLst>
            <pc:docMk/>
            <pc:sldMk cId="1526248414" sldId="5471"/>
            <ac:spMk id="6" creationId="{9A8832C3-3C5D-9B2D-6A97-A07BFB42B5FC}"/>
          </ac:spMkLst>
        </pc:spChg>
        <pc:spChg chg="mod">
          <ac:chgData name="Rhodes, Tara" userId="S::rhodes_t@cde.state.co.us::566307b0-1e17-4826-87e1-0feb85a922f2" providerId="AD" clId="Web-{95B6B1A8-0571-9EF3-6CEB-200EFBF48FEF}" dt="2024-06-13T12:43:33.204" v="158" actId="20577"/>
          <ac:spMkLst>
            <pc:docMk/>
            <pc:sldMk cId="1526248414" sldId="5471"/>
            <ac:spMk id="7" creationId="{595C23AF-8524-62EC-BA01-D7A3CC450E9C}"/>
          </ac:spMkLst>
        </pc:spChg>
      </pc:sldChg>
      <pc:sldChg chg="modSp add replId">
        <pc:chgData name="Rhodes, Tara" userId="S::rhodes_t@cde.state.co.us::566307b0-1e17-4826-87e1-0feb85a922f2" providerId="AD" clId="Web-{95B6B1A8-0571-9EF3-6CEB-200EFBF48FEF}" dt="2024-06-13T12:34:25.806" v="7" actId="20577"/>
        <pc:sldMkLst>
          <pc:docMk/>
          <pc:sldMk cId="1009687761" sldId="5472"/>
        </pc:sldMkLst>
        <pc:spChg chg="mod">
          <ac:chgData name="Rhodes, Tara" userId="S::rhodes_t@cde.state.co.us::566307b0-1e17-4826-87e1-0feb85a922f2" providerId="AD" clId="Web-{95B6B1A8-0571-9EF3-6CEB-200EFBF48FEF}" dt="2024-06-13T12:34:25.806" v="7" actId="20577"/>
          <ac:spMkLst>
            <pc:docMk/>
            <pc:sldMk cId="1009687761" sldId="5472"/>
            <ac:spMk id="7" creationId="{C51D4D6D-695A-9246-FA9E-BBCF15943548}"/>
          </ac:spMkLst>
        </pc:spChg>
      </pc:sldChg>
      <pc:sldChg chg="new del">
        <pc:chgData name="Rhodes, Tara" userId="S::rhodes_t@cde.state.co.us::566307b0-1e17-4826-87e1-0feb85a922f2" providerId="AD" clId="Web-{95B6B1A8-0571-9EF3-6CEB-200EFBF48FEF}" dt="2024-06-13T12:43:36.626" v="159"/>
        <pc:sldMkLst>
          <pc:docMk/>
          <pc:sldMk cId="1797076255" sldId="5473"/>
        </pc:sldMkLst>
      </pc:sldChg>
      <pc:sldChg chg="addSp delSp modSp new ord">
        <pc:chgData name="Rhodes, Tara" userId="S::rhodes_t@cde.state.co.us::566307b0-1e17-4826-87e1-0feb85a922f2" providerId="AD" clId="Web-{95B6B1A8-0571-9EF3-6CEB-200EFBF48FEF}" dt="2024-06-13T12:49:19.897" v="433" actId="20577"/>
        <pc:sldMkLst>
          <pc:docMk/>
          <pc:sldMk cId="2250815448" sldId="5473"/>
        </pc:sldMkLst>
        <pc:spChg chg="mod">
          <ac:chgData name="Rhodes, Tara" userId="S::rhodes_t@cde.state.co.us::566307b0-1e17-4826-87e1-0feb85a922f2" providerId="AD" clId="Web-{95B6B1A8-0571-9EF3-6CEB-200EFBF48FEF}" dt="2024-06-13T12:44:15.721" v="186" actId="20577"/>
          <ac:spMkLst>
            <pc:docMk/>
            <pc:sldMk cId="2250815448" sldId="5473"/>
            <ac:spMk id="2" creationId="{9F8A5B38-4535-A1FD-FD50-BA15C27E9487}"/>
          </ac:spMkLst>
        </pc:spChg>
        <pc:spChg chg="mod">
          <ac:chgData name="Rhodes, Tara" userId="S::rhodes_t@cde.state.co.us::566307b0-1e17-4826-87e1-0feb85a922f2" providerId="AD" clId="Web-{95B6B1A8-0571-9EF3-6CEB-200EFBF48FEF}" dt="2024-06-13T12:49:19.897" v="433" actId="20577"/>
          <ac:spMkLst>
            <pc:docMk/>
            <pc:sldMk cId="2250815448" sldId="5473"/>
            <ac:spMk id="3" creationId="{5720D3B4-0CD5-03B3-68B7-86ABE68B07C7}"/>
          </ac:spMkLst>
        </pc:spChg>
        <pc:spChg chg="mod">
          <ac:chgData name="Rhodes, Tara" userId="S::rhodes_t@cde.state.co.us::566307b0-1e17-4826-87e1-0feb85a922f2" providerId="AD" clId="Web-{95B6B1A8-0571-9EF3-6CEB-200EFBF48FEF}" dt="2024-06-13T12:45:18.456" v="232" actId="20577"/>
          <ac:spMkLst>
            <pc:docMk/>
            <pc:sldMk cId="2250815448" sldId="5473"/>
            <ac:spMk id="5" creationId="{DEFCF868-A29F-D040-3357-50B682E683F6}"/>
          </ac:spMkLst>
        </pc:spChg>
        <pc:spChg chg="add del mod">
          <ac:chgData name="Rhodes, Tara" userId="S::rhodes_t@cde.state.co.us::566307b0-1e17-4826-87e1-0feb85a922f2" providerId="AD" clId="Web-{95B6B1A8-0571-9EF3-6CEB-200EFBF48FEF}" dt="2024-06-13T12:45:38.597" v="245" actId="20577"/>
          <ac:spMkLst>
            <pc:docMk/>
            <pc:sldMk cId="2250815448" sldId="5473"/>
            <ac:spMk id="6" creationId="{B0DFCDAF-FE11-77EB-5C45-4BF3A3AF592F}"/>
          </ac:spMkLst>
        </pc:spChg>
        <pc:graphicFrameChg chg="add del mod ord modGraphic">
          <ac:chgData name="Rhodes, Tara" userId="S::rhodes_t@cde.state.co.us::566307b0-1e17-4826-87e1-0feb85a922f2" providerId="AD" clId="Web-{95B6B1A8-0571-9EF3-6CEB-200EFBF48FEF}" dt="2024-06-13T12:45:25.956" v="234"/>
          <ac:graphicFrameMkLst>
            <pc:docMk/>
            <pc:sldMk cId="2250815448" sldId="5473"/>
            <ac:graphicFrameMk id="7" creationId="{2B7FA843-D908-0AFE-54F5-DDC9526B233B}"/>
          </ac:graphicFrameMkLst>
        </pc:graphicFrameChg>
      </pc:sldChg>
    </pc:docChg>
  </pc:docChgLst>
  <pc:docChgLst>
    <pc:chgData name="Hoffman, Peter" userId="673cee94-26bd-4c2a-ab82-1b3669e2f049" providerId="ADAL" clId="{77415900-EF52-4A8A-8691-4A898D761B5E}"/>
    <pc:docChg chg="undo redo custSel addSld delSld modSld">
      <pc:chgData name="Hoffman, Peter" userId="673cee94-26bd-4c2a-ab82-1b3669e2f049" providerId="ADAL" clId="{77415900-EF52-4A8A-8691-4A898D761B5E}" dt="2024-06-20T00:57:41.158" v="455" actId="20577"/>
      <pc:docMkLst>
        <pc:docMk/>
      </pc:docMkLst>
      <pc:sldChg chg="modSp mod">
        <pc:chgData name="Hoffman, Peter" userId="673cee94-26bd-4c2a-ab82-1b3669e2f049" providerId="ADAL" clId="{77415900-EF52-4A8A-8691-4A898D761B5E}" dt="2024-06-17T21:37:10.649" v="72" actId="20577"/>
        <pc:sldMkLst>
          <pc:docMk/>
          <pc:sldMk cId="1212467416" sldId="261"/>
        </pc:sldMkLst>
        <pc:graphicFrameChg chg="modGraphic">
          <ac:chgData name="Hoffman, Peter" userId="673cee94-26bd-4c2a-ab82-1b3669e2f049" providerId="ADAL" clId="{77415900-EF52-4A8A-8691-4A898D761B5E}" dt="2024-06-17T21:37:10.649" v="72" actId="20577"/>
          <ac:graphicFrameMkLst>
            <pc:docMk/>
            <pc:sldMk cId="1212467416" sldId="261"/>
            <ac:graphicFrameMk id="5" creationId="{9C3641C5-EC4F-D3EA-E4A2-8ABB597C5BAA}"/>
          </ac:graphicFrameMkLst>
        </pc:graphicFrameChg>
      </pc:sldChg>
      <pc:sldChg chg="del">
        <pc:chgData name="Hoffman, Peter" userId="673cee94-26bd-4c2a-ab82-1b3669e2f049" providerId="ADAL" clId="{77415900-EF52-4A8A-8691-4A898D761B5E}" dt="2024-06-17T21:38:30.852" v="76" actId="2696"/>
        <pc:sldMkLst>
          <pc:docMk/>
          <pc:sldMk cId="4006630429" sldId="282"/>
        </pc:sldMkLst>
      </pc:sldChg>
      <pc:sldChg chg="modSp add mod">
        <pc:chgData name="Hoffman, Peter" userId="673cee94-26bd-4c2a-ab82-1b3669e2f049" providerId="ADAL" clId="{77415900-EF52-4A8A-8691-4A898D761B5E}" dt="2024-06-18T20:19:53.293" v="79" actId="13926"/>
        <pc:sldMkLst>
          <pc:docMk/>
          <pc:sldMk cId="1991320786" sldId="4834"/>
        </pc:sldMkLst>
        <pc:graphicFrameChg chg="modGraphic">
          <ac:chgData name="Hoffman, Peter" userId="673cee94-26bd-4c2a-ab82-1b3669e2f049" providerId="ADAL" clId="{77415900-EF52-4A8A-8691-4A898D761B5E}" dt="2024-06-18T20:19:53.293" v="79" actId="13926"/>
          <ac:graphicFrameMkLst>
            <pc:docMk/>
            <pc:sldMk cId="1991320786" sldId="4834"/>
            <ac:graphicFrameMk id="11" creationId="{D205AC76-9635-4D3A-912F-8BAAC5CFFCB6}"/>
          </ac:graphicFrameMkLst>
        </pc:graphicFrameChg>
      </pc:sldChg>
      <pc:sldChg chg="del">
        <pc:chgData name="Hoffman, Peter" userId="673cee94-26bd-4c2a-ab82-1b3669e2f049" providerId="ADAL" clId="{77415900-EF52-4A8A-8691-4A898D761B5E}" dt="2024-06-17T21:37:24.795" v="73" actId="2696"/>
        <pc:sldMkLst>
          <pc:docMk/>
          <pc:sldMk cId="2941789031" sldId="5298"/>
        </pc:sldMkLst>
      </pc:sldChg>
      <pc:sldChg chg="del">
        <pc:chgData name="Hoffman, Peter" userId="673cee94-26bd-4c2a-ab82-1b3669e2f049" providerId="ADAL" clId="{77415900-EF52-4A8A-8691-4A898D761B5E}" dt="2024-06-17T21:37:24.795" v="73" actId="2696"/>
        <pc:sldMkLst>
          <pc:docMk/>
          <pc:sldMk cId="308806799" sldId="5299"/>
        </pc:sldMkLst>
      </pc:sldChg>
      <pc:sldChg chg="del">
        <pc:chgData name="Hoffman, Peter" userId="673cee94-26bd-4c2a-ab82-1b3669e2f049" providerId="ADAL" clId="{77415900-EF52-4A8A-8691-4A898D761B5E}" dt="2024-06-17T21:37:24.795" v="73" actId="2696"/>
        <pc:sldMkLst>
          <pc:docMk/>
          <pc:sldMk cId="94867858" sldId="5301"/>
        </pc:sldMkLst>
      </pc:sldChg>
      <pc:sldChg chg="del">
        <pc:chgData name="Hoffman, Peter" userId="673cee94-26bd-4c2a-ab82-1b3669e2f049" providerId="ADAL" clId="{77415900-EF52-4A8A-8691-4A898D761B5E}" dt="2024-06-17T21:37:24.795" v="73" actId="2696"/>
        <pc:sldMkLst>
          <pc:docMk/>
          <pc:sldMk cId="2187083967" sldId="5308"/>
        </pc:sldMkLst>
      </pc:sldChg>
      <pc:sldChg chg="del">
        <pc:chgData name="Hoffman, Peter" userId="673cee94-26bd-4c2a-ab82-1b3669e2f049" providerId="ADAL" clId="{77415900-EF52-4A8A-8691-4A898D761B5E}" dt="2024-06-17T21:37:24.795" v="73" actId="2696"/>
        <pc:sldMkLst>
          <pc:docMk/>
          <pc:sldMk cId="68699369" sldId="5309"/>
        </pc:sldMkLst>
      </pc:sldChg>
      <pc:sldChg chg="del">
        <pc:chgData name="Hoffman, Peter" userId="673cee94-26bd-4c2a-ab82-1b3669e2f049" providerId="ADAL" clId="{77415900-EF52-4A8A-8691-4A898D761B5E}" dt="2024-06-17T21:37:24.795" v="73" actId="2696"/>
        <pc:sldMkLst>
          <pc:docMk/>
          <pc:sldMk cId="1720752477" sldId="5311"/>
        </pc:sldMkLst>
      </pc:sldChg>
      <pc:sldChg chg="del">
        <pc:chgData name="Hoffman, Peter" userId="673cee94-26bd-4c2a-ab82-1b3669e2f049" providerId="ADAL" clId="{77415900-EF52-4A8A-8691-4A898D761B5E}" dt="2024-06-17T21:37:24.795" v="73" actId="2696"/>
        <pc:sldMkLst>
          <pc:docMk/>
          <pc:sldMk cId="3396060537" sldId="5314"/>
        </pc:sldMkLst>
      </pc:sldChg>
      <pc:sldChg chg="del">
        <pc:chgData name="Hoffman, Peter" userId="673cee94-26bd-4c2a-ab82-1b3669e2f049" providerId="ADAL" clId="{77415900-EF52-4A8A-8691-4A898D761B5E}" dt="2024-06-17T21:37:24.795" v="73" actId="2696"/>
        <pc:sldMkLst>
          <pc:docMk/>
          <pc:sldMk cId="4112676723" sldId="5347"/>
        </pc:sldMkLst>
      </pc:sldChg>
      <pc:sldChg chg="del">
        <pc:chgData name="Hoffman, Peter" userId="673cee94-26bd-4c2a-ab82-1b3669e2f049" providerId="ADAL" clId="{77415900-EF52-4A8A-8691-4A898D761B5E}" dt="2024-06-17T21:37:24.795" v="73" actId="2696"/>
        <pc:sldMkLst>
          <pc:docMk/>
          <pc:sldMk cId="556071794" sldId="5348"/>
        </pc:sldMkLst>
      </pc:sldChg>
      <pc:sldChg chg="del">
        <pc:chgData name="Hoffman, Peter" userId="673cee94-26bd-4c2a-ab82-1b3669e2f049" providerId="ADAL" clId="{77415900-EF52-4A8A-8691-4A898D761B5E}" dt="2024-06-17T21:37:24.795" v="73" actId="2696"/>
        <pc:sldMkLst>
          <pc:docMk/>
          <pc:sldMk cId="49926316" sldId="5349"/>
        </pc:sldMkLst>
      </pc:sldChg>
      <pc:sldChg chg="add">
        <pc:chgData name="Hoffman, Peter" userId="673cee94-26bd-4c2a-ab82-1b3669e2f049" providerId="ADAL" clId="{77415900-EF52-4A8A-8691-4A898D761B5E}" dt="2024-06-17T21:38:11.799" v="74"/>
        <pc:sldMkLst>
          <pc:docMk/>
          <pc:sldMk cId="2340443948" sldId="5385"/>
        </pc:sldMkLst>
      </pc:sldChg>
      <pc:sldChg chg="add">
        <pc:chgData name="Hoffman, Peter" userId="673cee94-26bd-4c2a-ab82-1b3669e2f049" providerId="ADAL" clId="{77415900-EF52-4A8A-8691-4A898D761B5E}" dt="2024-06-17T21:38:23.322" v="75"/>
        <pc:sldMkLst>
          <pc:docMk/>
          <pc:sldMk cId="1775796373" sldId="5395"/>
        </pc:sldMkLst>
      </pc:sldChg>
      <pc:sldChg chg="del">
        <pc:chgData name="Hoffman, Peter" userId="673cee94-26bd-4c2a-ab82-1b3669e2f049" providerId="ADAL" clId="{77415900-EF52-4A8A-8691-4A898D761B5E}" dt="2024-06-17T21:37:24.795" v="73" actId="2696"/>
        <pc:sldMkLst>
          <pc:docMk/>
          <pc:sldMk cId="1474977630" sldId="5414"/>
        </pc:sldMkLst>
      </pc:sldChg>
      <pc:sldChg chg="del">
        <pc:chgData name="Hoffman, Peter" userId="673cee94-26bd-4c2a-ab82-1b3669e2f049" providerId="ADAL" clId="{77415900-EF52-4A8A-8691-4A898D761B5E}" dt="2024-06-17T21:37:24.795" v="73" actId="2696"/>
        <pc:sldMkLst>
          <pc:docMk/>
          <pc:sldMk cId="1167242946" sldId="5450"/>
        </pc:sldMkLst>
      </pc:sldChg>
      <pc:sldChg chg="del">
        <pc:chgData name="Hoffman, Peter" userId="673cee94-26bd-4c2a-ab82-1b3669e2f049" providerId="ADAL" clId="{77415900-EF52-4A8A-8691-4A898D761B5E}" dt="2024-06-17T21:38:30.852" v="76" actId="2696"/>
        <pc:sldMkLst>
          <pc:docMk/>
          <pc:sldMk cId="2020876240" sldId="5454"/>
        </pc:sldMkLst>
      </pc:sldChg>
      <pc:sldChg chg="del">
        <pc:chgData name="Hoffman, Peter" userId="673cee94-26bd-4c2a-ab82-1b3669e2f049" providerId="ADAL" clId="{77415900-EF52-4A8A-8691-4A898D761B5E}" dt="2024-06-17T21:38:30.852" v="76" actId="2696"/>
        <pc:sldMkLst>
          <pc:docMk/>
          <pc:sldMk cId="619942572" sldId="5456"/>
        </pc:sldMkLst>
      </pc:sldChg>
      <pc:sldChg chg="del">
        <pc:chgData name="Hoffman, Peter" userId="673cee94-26bd-4c2a-ab82-1b3669e2f049" providerId="ADAL" clId="{77415900-EF52-4A8A-8691-4A898D761B5E}" dt="2024-06-17T21:38:30.852" v="76" actId="2696"/>
        <pc:sldMkLst>
          <pc:docMk/>
          <pc:sldMk cId="1511123926" sldId="5460"/>
        </pc:sldMkLst>
      </pc:sldChg>
      <pc:sldChg chg="del">
        <pc:chgData name="Hoffman, Peter" userId="673cee94-26bd-4c2a-ab82-1b3669e2f049" providerId="ADAL" clId="{77415900-EF52-4A8A-8691-4A898D761B5E}" dt="2024-06-17T21:38:30.852" v="76" actId="2696"/>
        <pc:sldMkLst>
          <pc:docMk/>
          <pc:sldMk cId="2479646994" sldId="5461"/>
        </pc:sldMkLst>
      </pc:sldChg>
      <pc:sldChg chg="del">
        <pc:chgData name="Hoffman, Peter" userId="673cee94-26bd-4c2a-ab82-1b3669e2f049" providerId="ADAL" clId="{77415900-EF52-4A8A-8691-4A898D761B5E}" dt="2024-06-17T21:38:30.852" v="76" actId="2696"/>
        <pc:sldMkLst>
          <pc:docMk/>
          <pc:sldMk cId="2648156032" sldId="5462"/>
        </pc:sldMkLst>
      </pc:sldChg>
      <pc:sldChg chg="modSp add mod">
        <pc:chgData name="Hoffman, Peter" userId="673cee94-26bd-4c2a-ab82-1b3669e2f049" providerId="ADAL" clId="{77415900-EF52-4A8A-8691-4A898D761B5E}" dt="2024-06-20T00:57:41.158" v="455" actId="20577"/>
        <pc:sldMkLst>
          <pc:docMk/>
          <pc:sldMk cId="1896735902" sldId="5469"/>
        </pc:sldMkLst>
        <pc:spChg chg="mod">
          <ac:chgData name="Hoffman, Peter" userId="673cee94-26bd-4c2a-ab82-1b3669e2f049" providerId="ADAL" clId="{77415900-EF52-4A8A-8691-4A898D761B5E}" dt="2024-06-20T00:57:41.158" v="455" actId="20577"/>
          <ac:spMkLst>
            <pc:docMk/>
            <pc:sldMk cId="1896735902" sldId="5469"/>
            <ac:spMk id="5" creationId="{3C923818-FAC2-A017-4346-74FF9C4B4D09}"/>
          </ac:spMkLst>
        </pc:spChg>
      </pc:sldChg>
      <pc:sldChg chg="del">
        <pc:chgData name="Hoffman, Peter" userId="673cee94-26bd-4c2a-ab82-1b3669e2f049" providerId="ADAL" clId="{77415900-EF52-4A8A-8691-4A898D761B5E}" dt="2024-06-17T21:37:24.795" v="73" actId="2696"/>
        <pc:sldMkLst>
          <pc:docMk/>
          <pc:sldMk cId="2147676918" sldId="5469"/>
        </pc:sldMkLst>
      </pc:sldChg>
      <pc:sldChg chg="del">
        <pc:chgData name="Hoffman, Peter" userId="673cee94-26bd-4c2a-ab82-1b3669e2f049" providerId="ADAL" clId="{77415900-EF52-4A8A-8691-4A898D761B5E}" dt="2024-06-17T21:37:24.795" v="73" actId="2696"/>
        <pc:sldMkLst>
          <pc:docMk/>
          <pc:sldMk cId="1526248414" sldId="5471"/>
        </pc:sldMkLst>
      </pc:sldChg>
      <pc:sldChg chg="add">
        <pc:chgData name="Hoffman, Peter" userId="673cee94-26bd-4c2a-ab82-1b3669e2f049" providerId="ADAL" clId="{77415900-EF52-4A8A-8691-4A898D761B5E}" dt="2024-06-20T00:50:26.320" v="280"/>
        <pc:sldMkLst>
          <pc:docMk/>
          <pc:sldMk cId="2147676918" sldId="5471"/>
        </pc:sldMkLst>
      </pc:sldChg>
      <pc:sldChg chg="del">
        <pc:chgData name="Hoffman, Peter" userId="673cee94-26bd-4c2a-ab82-1b3669e2f049" providerId="ADAL" clId="{77415900-EF52-4A8A-8691-4A898D761B5E}" dt="2024-06-17T21:37:24.795" v="73" actId="2696"/>
        <pc:sldMkLst>
          <pc:docMk/>
          <pc:sldMk cId="1009687761" sldId="5472"/>
        </pc:sldMkLst>
      </pc:sldChg>
      <pc:sldChg chg="addSp delSp modSp add mod">
        <pc:chgData name="Hoffman, Peter" userId="673cee94-26bd-4c2a-ab82-1b3669e2f049" providerId="ADAL" clId="{77415900-EF52-4A8A-8691-4A898D761B5E}" dt="2024-06-20T00:52:36.373" v="360" actId="20577"/>
        <pc:sldMkLst>
          <pc:docMk/>
          <pc:sldMk cId="1526248414" sldId="5472"/>
        </pc:sldMkLst>
        <pc:spChg chg="add del">
          <ac:chgData name="Hoffman, Peter" userId="673cee94-26bd-4c2a-ab82-1b3669e2f049" providerId="ADAL" clId="{77415900-EF52-4A8A-8691-4A898D761B5E}" dt="2024-06-20T00:50:52.844" v="283" actId="22"/>
          <ac:spMkLst>
            <pc:docMk/>
            <pc:sldMk cId="1526248414" sldId="5472"/>
            <ac:spMk id="3" creationId="{37A5CF0F-2DD9-697A-D1FF-9F7988923AE8}"/>
          </ac:spMkLst>
        </pc:spChg>
        <pc:spChg chg="mod">
          <ac:chgData name="Hoffman, Peter" userId="673cee94-26bd-4c2a-ab82-1b3669e2f049" providerId="ADAL" clId="{77415900-EF52-4A8A-8691-4A898D761B5E}" dt="2024-06-20T00:52:36.373" v="360" actId="20577"/>
          <ac:spMkLst>
            <pc:docMk/>
            <pc:sldMk cId="1526248414" sldId="5472"/>
            <ac:spMk id="5" creationId="{AF6EB1F5-01CD-901C-27EE-72C2EDD75AA9}"/>
          </ac:spMkLst>
        </pc:spChg>
        <pc:spChg chg="add mod">
          <ac:chgData name="Hoffman, Peter" userId="673cee94-26bd-4c2a-ab82-1b3669e2f049" providerId="ADAL" clId="{77415900-EF52-4A8A-8691-4A898D761B5E}" dt="2024-06-20T00:52:24.783" v="334" actId="20577"/>
          <ac:spMkLst>
            <pc:docMk/>
            <pc:sldMk cId="1526248414" sldId="5472"/>
            <ac:spMk id="10" creationId="{B9B8C26C-BF94-042B-4784-D87458B930B4}"/>
          </ac:spMkLst>
        </pc:spChg>
      </pc:sldChg>
      <pc:sldChg chg="del">
        <pc:chgData name="Hoffman, Peter" userId="673cee94-26bd-4c2a-ab82-1b3669e2f049" providerId="ADAL" clId="{77415900-EF52-4A8A-8691-4A898D761B5E}" dt="2024-06-17T21:37:24.795" v="73" actId="2696"/>
        <pc:sldMkLst>
          <pc:docMk/>
          <pc:sldMk cId="2250815448" sldId="5473"/>
        </pc:sldMkLst>
      </pc:sldChg>
    </pc:docChg>
  </pc:docChgLst>
  <pc:docChgLst>
    <pc:chgData name="Chaffin,Melissa" userId="S::chaffin_m@cde.state.co.us::21f0136b-23e1-4eef-9c4f-f29e4cc3ac56" providerId="AD" clId="Web-{00D985C2-2ACB-331B-C61D-1EA900F85C28}"/>
    <pc:docChg chg="delSld modSld">
      <pc:chgData name="Chaffin,Melissa" userId="S::chaffin_m@cde.state.co.us::21f0136b-23e1-4eef-9c4f-f29e4cc3ac56" providerId="AD" clId="Web-{00D985C2-2ACB-331B-C61D-1EA900F85C28}" dt="2024-05-15T21:46:58.865" v="536" actId="20577"/>
      <pc:docMkLst>
        <pc:docMk/>
      </pc:docMkLst>
      <pc:sldChg chg="modSp">
        <pc:chgData name="Chaffin,Melissa" userId="S::chaffin_m@cde.state.co.us::21f0136b-23e1-4eef-9c4f-f29e4cc3ac56" providerId="AD" clId="Web-{00D985C2-2ACB-331B-C61D-1EA900F85C28}" dt="2024-05-15T21:43:06.159" v="470" actId="20577"/>
        <pc:sldMkLst>
          <pc:docMk/>
          <pc:sldMk cId="792433865" sldId="266"/>
        </pc:sldMkLst>
        <pc:spChg chg="mod">
          <ac:chgData name="Chaffin,Melissa" userId="S::chaffin_m@cde.state.co.us::21f0136b-23e1-4eef-9c4f-f29e4cc3ac56" providerId="AD" clId="Web-{00D985C2-2ACB-331B-C61D-1EA900F85C28}" dt="2024-05-15T21:43:06.159" v="470" actId="20577"/>
          <ac:spMkLst>
            <pc:docMk/>
            <pc:sldMk cId="792433865" sldId="266"/>
            <ac:spMk id="3" creationId="{00000000-0000-0000-0000-000000000000}"/>
          </ac:spMkLst>
        </pc:spChg>
      </pc:sldChg>
      <pc:sldChg chg="modSp del">
        <pc:chgData name="Chaffin,Melissa" userId="S::chaffin_m@cde.state.co.us::21f0136b-23e1-4eef-9c4f-f29e4cc3ac56" providerId="AD" clId="Web-{00D985C2-2ACB-331B-C61D-1EA900F85C28}" dt="2024-05-15T21:41:29.642" v="429"/>
        <pc:sldMkLst>
          <pc:docMk/>
          <pc:sldMk cId="2627597655" sldId="269"/>
        </pc:sldMkLst>
        <pc:spChg chg="mod">
          <ac:chgData name="Chaffin,Melissa" userId="S::chaffin_m@cde.state.co.us::21f0136b-23e1-4eef-9c4f-f29e4cc3ac56" providerId="AD" clId="Web-{00D985C2-2ACB-331B-C61D-1EA900F85C28}" dt="2024-05-15T21:41:06.704" v="428" actId="20577"/>
          <ac:spMkLst>
            <pc:docMk/>
            <pc:sldMk cId="2627597655" sldId="269"/>
            <ac:spMk id="3" creationId="{00000000-0000-0000-0000-000000000000}"/>
          </ac:spMkLst>
        </pc:spChg>
      </pc:sldChg>
      <pc:sldChg chg="modSp">
        <pc:chgData name="Chaffin,Melissa" userId="S::chaffin_m@cde.state.co.us::21f0136b-23e1-4eef-9c4f-f29e4cc3ac56" providerId="AD" clId="Web-{00D985C2-2ACB-331B-C61D-1EA900F85C28}" dt="2024-05-15T21:46:58.865" v="536" actId="20577"/>
        <pc:sldMkLst>
          <pc:docMk/>
          <pc:sldMk cId="997716315" sldId="270"/>
        </pc:sldMkLst>
        <pc:spChg chg="mod">
          <ac:chgData name="Chaffin,Melissa" userId="S::chaffin_m@cde.state.co.us::21f0136b-23e1-4eef-9c4f-f29e4cc3ac56" providerId="AD" clId="Web-{00D985C2-2ACB-331B-C61D-1EA900F85C28}" dt="2024-05-15T21:46:58.865" v="536" actId="20577"/>
          <ac:spMkLst>
            <pc:docMk/>
            <pc:sldMk cId="997716315" sldId="270"/>
            <ac:spMk id="2" creationId="{6C3FF94B-25E6-326B-D551-A983C5DB5574}"/>
          </ac:spMkLst>
        </pc:spChg>
        <pc:spChg chg="mod">
          <ac:chgData name="Chaffin,Melissa" userId="S::chaffin_m@cde.state.co.us::21f0136b-23e1-4eef-9c4f-f29e4cc3ac56" providerId="AD" clId="Web-{00D985C2-2ACB-331B-C61D-1EA900F85C28}" dt="2024-05-15T21:44:49.879" v="480" actId="20577"/>
          <ac:spMkLst>
            <pc:docMk/>
            <pc:sldMk cId="997716315" sldId="270"/>
            <ac:spMk id="5" creationId="{9662AABA-02B5-DD5D-00E6-541FFED2E31C}"/>
          </ac:spMkLst>
        </pc:spChg>
      </pc:sldChg>
    </pc:docChg>
  </pc:docChgLst>
  <pc:docChgLst>
    <pc:chgData name="Ward, Reagan" userId="27291eb4-8241-4961-9e69-8c66e34cc5b0" providerId="ADAL" clId="{5C3B32FB-90DF-4C25-95C8-6F3192424564}"/>
    <pc:docChg chg="custSel addSld delSld modSld sldOrd">
      <pc:chgData name="Ward, Reagan" userId="27291eb4-8241-4961-9e69-8c66e34cc5b0" providerId="ADAL" clId="{5C3B32FB-90DF-4C25-95C8-6F3192424564}" dt="2024-07-11T13:31:22.794" v="1722" actId="20577"/>
      <pc:docMkLst>
        <pc:docMk/>
      </pc:docMkLst>
      <pc:sldChg chg="modSp mod">
        <pc:chgData name="Ward, Reagan" userId="27291eb4-8241-4961-9e69-8c66e34cc5b0" providerId="ADAL" clId="{5C3B32FB-90DF-4C25-95C8-6F3192424564}" dt="2024-07-10T19:15:27.957" v="399" actId="20577"/>
        <pc:sldMkLst>
          <pc:docMk/>
          <pc:sldMk cId="1212467416" sldId="261"/>
        </pc:sldMkLst>
        <pc:graphicFrameChg chg="modGraphic">
          <ac:chgData name="Ward, Reagan" userId="27291eb4-8241-4961-9e69-8c66e34cc5b0" providerId="ADAL" clId="{5C3B32FB-90DF-4C25-95C8-6F3192424564}" dt="2024-07-10T19:15:27.957" v="399" actId="20577"/>
          <ac:graphicFrameMkLst>
            <pc:docMk/>
            <pc:sldMk cId="1212467416" sldId="261"/>
            <ac:graphicFrameMk id="5" creationId="{9C3641C5-EC4F-D3EA-E4A2-8ABB597C5BAA}"/>
          </ac:graphicFrameMkLst>
        </pc:graphicFrameChg>
      </pc:sldChg>
      <pc:sldChg chg="ord">
        <pc:chgData name="Ward, Reagan" userId="27291eb4-8241-4961-9e69-8c66e34cc5b0" providerId="ADAL" clId="{5C3B32FB-90DF-4C25-95C8-6F3192424564}" dt="2024-07-10T19:14:24.784" v="273"/>
        <pc:sldMkLst>
          <pc:docMk/>
          <pc:sldMk cId="4006630429" sldId="282"/>
        </pc:sldMkLst>
      </pc:sldChg>
      <pc:sldChg chg="ord">
        <pc:chgData name="Ward, Reagan" userId="27291eb4-8241-4961-9e69-8c66e34cc5b0" providerId="ADAL" clId="{5C3B32FB-90DF-4C25-95C8-6F3192424564}" dt="2024-07-10T19:14:12.066" v="271"/>
        <pc:sldMkLst>
          <pc:docMk/>
          <pc:sldMk cId="3920709822" sldId="4844"/>
        </pc:sldMkLst>
      </pc:sldChg>
      <pc:sldChg chg="del">
        <pc:chgData name="Ward, Reagan" userId="27291eb4-8241-4961-9e69-8c66e34cc5b0" providerId="ADAL" clId="{5C3B32FB-90DF-4C25-95C8-6F3192424564}" dt="2024-07-10T19:13:59.534" v="269" actId="47"/>
        <pc:sldMkLst>
          <pc:docMk/>
          <pc:sldMk cId="1437670727" sldId="5064"/>
        </pc:sldMkLst>
      </pc:sldChg>
      <pc:sldChg chg="modSp mod">
        <pc:chgData name="Ward, Reagan" userId="27291eb4-8241-4961-9e69-8c66e34cc5b0" providerId="ADAL" clId="{5C3B32FB-90DF-4C25-95C8-6F3192424564}" dt="2024-07-11T13:29:30.128" v="1701" actId="20577"/>
        <pc:sldMkLst>
          <pc:docMk/>
          <pc:sldMk cId="3227145924" sldId="5097"/>
        </pc:sldMkLst>
        <pc:graphicFrameChg chg="modGraphic">
          <ac:chgData name="Ward, Reagan" userId="27291eb4-8241-4961-9e69-8c66e34cc5b0" providerId="ADAL" clId="{5C3B32FB-90DF-4C25-95C8-6F3192424564}" dt="2024-07-11T13:29:30.128" v="1701" actId="20577"/>
          <ac:graphicFrameMkLst>
            <pc:docMk/>
            <pc:sldMk cId="3227145924" sldId="5097"/>
            <ac:graphicFrameMk id="7" creationId="{2864BB53-F741-4FFC-0348-1AC10AD60EEB}"/>
          </ac:graphicFrameMkLst>
        </pc:graphicFrameChg>
      </pc:sldChg>
      <pc:sldChg chg="modSp mod">
        <pc:chgData name="Ward, Reagan" userId="27291eb4-8241-4961-9e69-8c66e34cc5b0" providerId="ADAL" clId="{5C3B32FB-90DF-4C25-95C8-6F3192424564}" dt="2024-07-11T13:31:22.794" v="1722" actId="20577"/>
        <pc:sldMkLst>
          <pc:docMk/>
          <pc:sldMk cId="1037917088" sldId="5098"/>
        </pc:sldMkLst>
        <pc:spChg chg="mod">
          <ac:chgData name="Ward, Reagan" userId="27291eb4-8241-4961-9e69-8c66e34cc5b0" providerId="ADAL" clId="{5C3B32FB-90DF-4C25-95C8-6F3192424564}" dt="2024-07-11T13:31:22.794" v="1722" actId="20577"/>
          <ac:spMkLst>
            <pc:docMk/>
            <pc:sldMk cId="1037917088" sldId="5098"/>
            <ac:spMk id="2" creationId="{4B7FF1C4-2323-7F44-D7D7-3B31FDABA823}"/>
          </ac:spMkLst>
        </pc:spChg>
        <pc:spChg chg="mod">
          <ac:chgData name="Ward, Reagan" userId="27291eb4-8241-4961-9e69-8c66e34cc5b0" providerId="ADAL" clId="{5C3B32FB-90DF-4C25-95C8-6F3192424564}" dt="2024-07-11T13:30:55.735" v="1711" actId="1076"/>
          <ac:spMkLst>
            <pc:docMk/>
            <pc:sldMk cId="1037917088" sldId="5098"/>
            <ac:spMk id="3" creationId="{6BF4B97E-13F4-8EB1-7148-584349E80E76}"/>
          </ac:spMkLst>
        </pc:spChg>
        <pc:graphicFrameChg chg="mod modGraphic">
          <ac:chgData name="Ward, Reagan" userId="27291eb4-8241-4961-9e69-8c66e34cc5b0" providerId="ADAL" clId="{5C3B32FB-90DF-4C25-95C8-6F3192424564}" dt="2024-07-11T13:30:51.562" v="1710" actId="1076"/>
          <ac:graphicFrameMkLst>
            <pc:docMk/>
            <pc:sldMk cId="1037917088" sldId="5098"/>
            <ac:graphicFrameMk id="5" creationId="{5E4612F7-68C6-57CA-E918-38EF641F73CF}"/>
          </ac:graphicFrameMkLst>
        </pc:graphicFrameChg>
      </pc:sldChg>
      <pc:sldChg chg="del">
        <pc:chgData name="Ward, Reagan" userId="27291eb4-8241-4961-9e69-8c66e34cc5b0" providerId="ADAL" clId="{5C3B32FB-90DF-4C25-95C8-6F3192424564}" dt="2024-07-10T19:13:59.534" v="269" actId="47"/>
        <pc:sldMkLst>
          <pc:docMk/>
          <pc:sldMk cId="11504233" sldId="5368"/>
        </pc:sldMkLst>
      </pc:sldChg>
      <pc:sldChg chg="del">
        <pc:chgData name="Ward, Reagan" userId="27291eb4-8241-4961-9e69-8c66e34cc5b0" providerId="ADAL" clId="{5C3B32FB-90DF-4C25-95C8-6F3192424564}" dt="2024-07-10T19:13:59.534" v="269" actId="47"/>
        <pc:sldMkLst>
          <pc:docMk/>
          <pc:sldMk cId="2061204550" sldId="5406"/>
        </pc:sldMkLst>
      </pc:sldChg>
      <pc:sldChg chg="del">
        <pc:chgData name="Ward, Reagan" userId="27291eb4-8241-4961-9e69-8c66e34cc5b0" providerId="ADAL" clId="{5C3B32FB-90DF-4C25-95C8-6F3192424564}" dt="2024-07-10T19:13:59.534" v="269" actId="47"/>
        <pc:sldMkLst>
          <pc:docMk/>
          <pc:sldMk cId="78516318" sldId="5409"/>
        </pc:sldMkLst>
      </pc:sldChg>
      <pc:sldChg chg="del">
        <pc:chgData name="Ward, Reagan" userId="27291eb4-8241-4961-9e69-8c66e34cc5b0" providerId="ADAL" clId="{5C3B32FB-90DF-4C25-95C8-6F3192424564}" dt="2024-07-10T19:13:59.534" v="269" actId="47"/>
        <pc:sldMkLst>
          <pc:docMk/>
          <pc:sldMk cId="1875050879" sldId="5451"/>
        </pc:sldMkLst>
      </pc:sldChg>
      <pc:sldChg chg="ord">
        <pc:chgData name="Ward, Reagan" userId="27291eb4-8241-4961-9e69-8c66e34cc5b0" providerId="ADAL" clId="{5C3B32FB-90DF-4C25-95C8-6F3192424564}" dt="2024-07-10T19:14:12.066" v="271"/>
        <pc:sldMkLst>
          <pc:docMk/>
          <pc:sldMk cId="1262648449" sldId="5455"/>
        </pc:sldMkLst>
      </pc:sldChg>
      <pc:sldChg chg="ord">
        <pc:chgData name="Ward, Reagan" userId="27291eb4-8241-4961-9e69-8c66e34cc5b0" providerId="ADAL" clId="{5C3B32FB-90DF-4C25-95C8-6F3192424564}" dt="2024-07-10T19:14:24.784" v="273"/>
        <pc:sldMkLst>
          <pc:docMk/>
          <pc:sldMk cId="619942572" sldId="5456"/>
        </pc:sldMkLst>
      </pc:sldChg>
      <pc:sldChg chg="ord">
        <pc:chgData name="Ward, Reagan" userId="27291eb4-8241-4961-9e69-8c66e34cc5b0" providerId="ADAL" clId="{5C3B32FB-90DF-4C25-95C8-6F3192424564}" dt="2024-07-10T19:14:12.066" v="271"/>
        <pc:sldMkLst>
          <pc:docMk/>
          <pc:sldMk cId="2545278991" sldId="5460"/>
        </pc:sldMkLst>
      </pc:sldChg>
      <pc:sldChg chg="ord">
        <pc:chgData name="Ward, Reagan" userId="27291eb4-8241-4961-9e69-8c66e34cc5b0" providerId="ADAL" clId="{5C3B32FB-90DF-4C25-95C8-6F3192424564}" dt="2024-07-10T19:14:12.066" v="271"/>
        <pc:sldMkLst>
          <pc:docMk/>
          <pc:sldMk cId="518718281" sldId="5461"/>
        </pc:sldMkLst>
      </pc:sldChg>
      <pc:sldChg chg="del ord">
        <pc:chgData name="Ward, Reagan" userId="27291eb4-8241-4961-9e69-8c66e34cc5b0" providerId="ADAL" clId="{5C3B32FB-90DF-4C25-95C8-6F3192424564}" dt="2024-07-10T19:16:26.232" v="400" actId="47"/>
        <pc:sldMkLst>
          <pc:docMk/>
          <pc:sldMk cId="2648156032" sldId="5462"/>
        </pc:sldMkLst>
      </pc:sldChg>
      <pc:sldChg chg="del">
        <pc:chgData name="Ward, Reagan" userId="27291eb4-8241-4961-9e69-8c66e34cc5b0" providerId="ADAL" clId="{5C3B32FB-90DF-4C25-95C8-6F3192424564}" dt="2024-07-10T19:11:50.857" v="204" actId="47"/>
        <pc:sldMkLst>
          <pc:docMk/>
          <pc:sldMk cId="4010777175" sldId="5471"/>
        </pc:sldMkLst>
      </pc:sldChg>
      <pc:sldChg chg="del">
        <pc:chgData name="Ward, Reagan" userId="27291eb4-8241-4961-9e69-8c66e34cc5b0" providerId="ADAL" clId="{5C3B32FB-90DF-4C25-95C8-6F3192424564}" dt="2024-07-10T19:11:50.857" v="204" actId="47"/>
        <pc:sldMkLst>
          <pc:docMk/>
          <pc:sldMk cId="3839312819" sldId="5472"/>
        </pc:sldMkLst>
      </pc:sldChg>
      <pc:sldChg chg="del">
        <pc:chgData name="Ward, Reagan" userId="27291eb4-8241-4961-9e69-8c66e34cc5b0" providerId="ADAL" clId="{5C3B32FB-90DF-4C25-95C8-6F3192424564}" dt="2024-07-10T19:11:50.857" v="204" actId="47"/>
        <pc:sldMkLst>
          <pc:docMk/>
          <pc:sldMk cId="2020384015" sldId="5473"/>
        </pc:sldMkLst>
      </pc:sldChg>
      <pc:sldChg chg="ord">
        <pc:chgData name="Ward, Reagan" userId="27291eb4-8241-4961-9e69-8c66e34cc5b0" providerId="ADAL" clId="{5C3B32FB-90DF-4C25-95C8-6F3192424564}" dt="2024-07-10T19:14:12.066" v="271"/>
        <pc:sldMkLst>
          <pc:docMk/>
          <pc:sldMk cId="2348164026" sldId="5474"/>
        </pc:sldMkLst>
      </pc:sldChg>
      <pc:sldChg chg="ord">
        <pc:chgData name="Ward, Reagan" userId="27291eb4-8241-4961-9e69-8c66e34cc5b0" providerId="ADAL" clId="{5C3B32FB-90DF-4C25-95C8-6F3192424564}" dt="2024-07-10T19:14:24.784" v="273"/>
        <pc:sldMkLst>
          <pc:docMk/>
          <pc:sldMk cId="719504100" sldId="5477"/>
        </pc:sldMkLst>
      </pc:sldChg>
      <pc:sldChg chg="addSp modSp mod ord">
        <pc:chgData name="Ward, Reagan" userId="27291eb4-8241-4961-9e69-8c66e34cc5b0" providerId="ADAL" clId="{5C3B32FB-90DF-4C25-95C8-6F3192424564}" dt="2024-07-11T13:28:47.404" v="1700" actId="404"/>
        <pc:sldMkLst>
          <pc:docMk/>
          <pc:sldMk cId="1007356210" sldId="5482"/>
        </pc:sldMkLst>
        <pc:spChg chg="add mod ord">
          <ac:chgData name="Ward, Reagan" userId="27291eb4-8241-4961-9e69-8c66e34cc5b0" providerId="ADAL" clId="{5C3B32FB-90DF-4C25-95C8-6F3192424564}" dt="2024-07-10T22:39:40.501" v="1649" actId="13244"/>
          <ac:spMkLst>
            <pc:docMk/>
            <pc:sldMk cId="1007356210" sldId="5482"/>
            <ac:spMk id="2" creationId="{F73D1DD3-D19F-5639-CD73-4D99977539ED}"/>
          </ac:spMkLst>
        </pc:spChg>
        <pc:spChg chg="mod">
          <ac:chgData name="Ward, Reagan" userId="27291eb4-8241-4961-9e69-8c66e34cc5b0" providerId="ADAL" clId="{5C3B32FB-90DF-4C25-95C8-6F3192424564}" dt="2024-07-11T13:24:02.933" v="1656" actId="20577"/>
          <ac:spMkLst>
            <pc:docMk/>
            <pc:sldMk cId="1007356210" sldId="5482"/>
            <ac:spMk id="9" creationId="{9265FB6E-3C9B-4C0F-F3CA-CA57FA0A9FA0}"/>
          </ac:spMkLst>
        </pc:spChg>
        <pc:spChg chg="mod">
          <ac:chgData name="Ward, Reagan" userId="27291eb4-8241-4961-9e69-8c66e34cc5b0" providerId="ADAL" clId="{5C3B32FB-90DF-4C25-95C8-6F3192424564}" dt="2024-07-11T13:28:47.404" v="1700" actId="404"/>
          <ac:spMkLst>
            <pc:docMk/>
            <pc:sldMk cId="1007356210" sldId="5482"/>
            <ac:spMk id="11" creationId="{381E41DD-6579-B459-A6BD-F9B8F600FB7E}"/>
          </ac:spMkLst>
        </pc:spChg>
        <pc:graphicFrameChg chg="modGraphic">
          <ac:chgData name="Ward, Reagan" userId="27291eb4-8241-4961-9e69-8c66e34cc5b0" providerId="ADAL" clId="{5C3B32FB-90DF-4C25-95C8-6F3192424564}" dt="2024-07-11T13:26:21.177" v="1667" actId="20577"/>
          <ac:graphicFrameMkLst>
            <pc:docMk/>
            <pc:sldMk cId="1007356210" sldId="5482"/>
            <ac:graphicFrameMk id="16" creationId="{B81C2A6A-B2D8-7096-BA8D-06D3F5E5DC5E}"/>
          </ac:graphicFrameMkLst>
        </pc:graphicFrameChg>
      </pc:sldChg>
      <pc:sldChg chg="del ord">
        <pc:chgData name="Ward, Reagan" userId="27291eb4-8241-4961-9e69-8c66e34cc5b0" providerId="ADAL" clId="{5C3B32FB-90DF-4C25-95C8-6F3192424564}" dt="2024-07-10T19:17:08.884" v="510" actId="47"/>
        <pc:sldMkLst>
          <pc:docMk/>
          <pc:sldMk cId="2685988123" sldId="5483"/>
        </pc:sldMkLst>
      </pc:sldChg>
      <pc:sldChg chg="del">
        <pc:chgData name="Ward, Reagan" userId="27291eb4-8241-4961-9e69-8c66e34cc5b0" providerId="ADAL" clId="{5C3B32FB-90DF-4C25-95C8-6F3192424564}" dt="2024-07-10T19:13:59.534" v="269" actId="47"/>
        <pc:sldMkLst>
          <pc:docMk/>
          <pc:sldMk cId="2153011688" sldId="5484"/>
        </pc:sldMkLst>
      </pc:sldChg>
      <pc:sldChg chg="addSp delSp modSp new mod modClrScheme chgLayout">
        <pc:chgData name="Ward, Reagan" userId="27291eb4-8241-4961-9e69-8c66e34cc5b0" providerId="ADAL" clId="{5C3B32FB-90DF-4C25-95C8-6F3192424564}" dt="2024-07-10T19:12:21.301" v="231" actId="20577"/>
        <pc:sldMkLst>
          <pc:docMk/>
          <pc:sldMk cId="2112299936" sldId="5500"/>
        </pc:sldMkLst>
        <pc:spChg chg="del mod ord">
          <ac:chgData name="Ward, Reagan" userId="27291eb4-8241-4961-9e69-8c66e34cc5b0" providerId="ADAL" clId="{5C3B32FB-90DF-4C25-95C8-6F3192424564}" dt="2024-07-10T19:11:59.682" v="206" actId="700"/>
          <ac:spMkLst>
            <pc:docMk/>
            <pc:sldMk cId="2112299936" sldId="5500"/>
            <ac:spMk id="2" creationId="{974A0B94-7E03-B721-5E14-B29DE6D9CF40}"/>
          </ac:spMkLst>
        </pc:spChg>
        <pc:spChg chg="del mod ord">
          <ac:chgData name="Ward, Reagan" userId="27291eb4-8241-4961-9e69-8c66e34cc5b0" providerId="ADAL" clId="{5C3B32FB-90DF-4C25-95C8-6F3192424564}" dt="2024-07-10T19:11:59.682" v="206" actId="700"/>
          <ac:spMkLst>
            <pc:docMk/>
            <pc:sldMk cId="2112299936" sldId="5500"/>
            <ac:spMk id="3" creationId="{D7BE22C0-058B-24F6-6E47-DCAEE325B45D}"/>
          </ac:spMkLst>
        </pc:spChg>
        <pc:spChg chg="mod ord">
          <ac:chgData name="Ward, Reagan" userId="27291eb4-8241-4961-9e69-8c66e34cc5b0" providerId="ADAL" clId="{5C3B32FB-90DF-4C25-95C8-6F3192424564}" dt="2024-07-10T19:11:59.682" v="206" actId="700"/>
          <ac:spMkLst>
            <pc:docMk/>
            <pc:sldMk cId="2112299936" sldId="5500"/>
            <ac:spMk id="4" creationId="{76FF7A0D-0B7E-9412-A057-78E3E97CAB43}"/>
          </ac:spMkLst>
        </pc:spChg>
        <pc:spChg chg="add mod ord">
          <ac:chgData name="Ward, Reagan" userId="27291eb4-8241-4961-9e69-8c66e34cc5b0" providerId="ADAL" clId="{5C3B32FB-90DF-4C25-95C8-6F3192424564}" dt="2024-07-10T19:12:16.646" v="215" actId="20577"/>
          <ac:spMkLst>
            <pc:docMk/>
            <pc:sldMk cId="2112299936" sldId="5500"/>
            <ac:spMk id="5" creationId="{ED54EC87-1140-07EE-9CC3-F2938258B3AB}"/>
          </ac:spMkLst>
        </pc:spChg>
        <pc:spChg chg="add mod ord">
          <ac:chgData name="Ward, Reagan" userId="27291eb4-8241-4961-9e69-8c66e34cc5b0" providerId="ADAL" clId="{5C3B32FB-90DF-4C25-95C8-6F3192424564}" dt="2024-07-10T19:12:21.301" v="231" actId="20577"/>
          <ac:spMkLst>
            <pc:docMk/>
            <pc:sldMk cId="2112299936" sldId="5500"/>
            <ac:spMk id="6" creationId="{08C4B925-0D6E-8DCF-41A1-B239B3E915F0}"/>
          </ac:spMkLst>
        </pc:spChg>
      </pc:sldChg>
      <pc:sldChg chg="addSp delSp modSp new mod modClrScheme chgLayout">
        <pc:chgData name="Ward, Reagan" userId="27291eb4-8241-4961-9e69-8c66e34cc5b0" providerId="ADAL" clId="{5C3B32FB-90DF-4C25-95C8-6F3192424564}" dt="2024-07-10T19:12:24.452" v="233" actId="700"/>
        <pc:sldMkLst>
          <pc:docMk/>
          <pc:sldMk cId="2919007612" sldId="5501"/>
        </pc:sldMkLst>
        <pc:spChg chg="del mod ord">
          <ac:chgData name="Ward, Reagan" userId="27291eb4-8241-4961-9e69-8c66e34cc5b0" providerId="ADAL" clId="{5C3B32FB-90DF-4C25-95C8-6F3192424564}" dt="2024-07-10T19:12:24.452" v="233" actId="700"/>
          <ac:spMkLst>
            <pc:docMk/>
            <pc:sldMk cId="2919007612" sldId="5501"/>
            <ac:spMk id="2" creationId="{322347FE-614C-FFE9-9A14-633B2B1BD6B5}"/>
          </ac:spMkLst>
        </pc:spChg>
        <pc:spChg chg="del mod ord">
          <ac:chgData name="Ward, Reagan" userId="27291eb4-8241-4961-9e69-8c66e34cc5b0" providerId="ADAL" clId="{5C3B32FB-90DF-4C25-95C8-6F3192424564}" dt="2024-07-10T19:12:24.452" v="233" actId="700"/>
          <ac:spMkLst>
            <pc:docMk/>
            <pc:sldMk cId="2919007612" sldId="5501"/>
            <ac:spMk id="3" creationId="{2E8AA40C-AF59-3DA9-11E4-02C12F4CF14D}"/>
          </ac:spMkLst>
        </pc:spChg>
        <pc:spChg chg="mod ord">
          <ac:chgData name="Ward, Reagan" userId="27291eb4-8241-4961-9e69-8c66e34cc5b0" providerId="ADAL" clId="{5C3B32FB-90DF-4C25-95C8-6F3192424564}" dt="2024-07-10T19:12:24.452" v="233" actId="700"/>
          <ac:spMkLst>
            <pc:docMk/>
            <pc:sldMk cId="2919007612" sldId="5501"/>
            <ac:spMk id="4" creationId="{A501B63F-1E99-902B-3CA4-D2D98C4F4E36}"/>
          </ac:spMkLst>
        </pc:spChg>
        <pc:spChg chg="add mod ord">
          <ac:chgData name="Ward, Reagan" userId="27291eb4-8241-4961-9e69-8c66e34cc5b0" providerId="ADAL" clId="{5C3B32FB-90DF-4C25-95C8-6F3192424564}" dt="2024-07-10T19:12:24.452" v="233" actId="700"/>
          <ac:spMkLst>
            <pc:docMk/>
            <pc:sldMk cId="2919007612" sldId="5501"/>
            <ac:spMk id="5" creationId="{CB138C6B-AD45-9B99-46B5-4BD87D1A5BD8}"/>
          </ac:spMkLst>
        </pc:spChg>
        <pc:spChg chg="add mod ord">
          <ac:chgData name="Ward, Reagan" userId="27291eb4-8241-4961-9e69-8c66e34cc5b0" providerId="ADAL" clId="{5C3B32FB-90DF-4C25-95C8-6F3192424564}" dt="2024-07-10T19:12:24.452" v="233" actId="700"/>
          <ac:spMkLst>
            <pc:docMk/>
            <pc:sldMk cId="2919007612" sldId="5501"/>
            <ac:spMk id="6" creationId="{23F192C2-791E-6784-1FE4-3F5DD6C20117}"/>
          </ac:spMkLst>
        </pc:spChg>
        <pc:spChg chg="add mod ord">
          <ac:chgData name="Ward, Reagan" userId="27291eb4-8241-4961-9e69-8c66e34cc5b0" providerId="ADAL" clId="{5C3B32FB-90DF-4C25-95C8-6F3192424564}" dt="2024-07-10T19:12:24.452" v="233" actId="700"/>
          <ac:spMkLst>
            <pc:docMk/>
            <pc:sldMk cId="2919007612" sldId="5501"/>
            <ac:spMk id="7" creationId="{8AE68A9D-ACC2-1FB0-19A8-85826F78DA31}"/>
          </ac:spMkLst>
        </pc:spChg>
        <pc:spChg chg="add mod ord">
          <ac:chgData name="Ward, Reagan" userId="27291eb4-8241-4961-9e69-8c66e34cc5b0" providerId="ADAL" clId="{5C3B32FB-90DF-4C25-95C8-6F3192424564}" dt="2024-07-10T19:12:24.452" v="233" actId="700"/>
          <ac:spMkLst>
            <pc:docMk/>
            <pc:sldMk cId="2919007612" sldId="5501"/>
            <ac:spMk id="8" creationId="{21B3AE1C-0CB4-C4B6-4835-3E7A279E18AD}"/>
          </ac:spMkLst>
        </pc:spChg>
      </pc:sldChg>
      <pc:sldChg chg="addSp delSp modSp new mod modClrScheme chgLayout">
        <pc:chgData name="Ward, Reagan" userId="27291eb4-8241-4961-9e69-8c66e34cc5b0" providerId="ADAL" clId="{5C3B32FB-90DF-4C25-95C8-6F3192424564}" dt="2024-07-10T19:12:34.966" v="268" actId="20577"/>
        <pc:sldMkLst>
          <pc:docMk/>
          <pc:sldMk cId="2114177830" sldId="5502"/>
        </pc:sldMkLst>
        <pc:spChg chg="del mod ord">
          <ac:chgData name="Ward, Reagan" userId="27291eb4-8241-4961-9e69-8c66e34cc5b0" providerId="ADAL" clId="{5C3B32FB-90DF-4C25-95C8-6F3192424564}" dt="2024-07-10T19:12:27.577" v="235" actId="700"/>
          <ac:spMkLst>
            <pc:docMk/>
            <pc:sldMk cId="2114177830" sldId="5502"/>
            <ac:spMk id="2" creationId="{A35BB847-3E2A-DD89-53FD-DD2B4A29ECB7}"/>
          </ac:spMkLst>
        </pc:spChg>
        <pc:spChg chg="del mod ord">
          <ac:chgData name="Ward, Reagan" userId="27291eb4-8241-4961-9e69-8c66e34cc5b0" providerId="ADAL" clId="{5C3B32FB-90DF-4C25-95C8-6F3192424564}" dt="2024-07-10T19:12:27.577" v="235" actId="700"/>
          <ac:spMkLst>
            <pc:docMk/>
            <pc:sldMk cId="2114177830" sldId="5502"/>
            <ac:spMk id="3" creationId="{A3B10A2B-0C05-DE94-0919-5955AD97D176}"/>
          </ac:spMkLst>
        </pc:spChg>
        <pc:spChg chg="mod ord">
          <ac:chgData name="Ward, Reagan" userId="27291eb4-8241-4961-9e69-8c66e34cc5b0" providerId="ADAL" clId="{5C3B32FB-90DF-4C25-95C8-6F3192424564}" dt="2024-07-10T19:12:27.577" v="235" actId="700"/>
          <ac:spMkLst>
            <pc:docMk/>
            <pc:sldMk cId="2114177830" sldId="5502"/>
            <ac:spMk id="4" creationId="{9DDDE97F-32C2-8500-6668-D0B0BFBE8A54}"/>
          </ac:spMkLst>
        </pc:spChg>
        <pc:spChg chg="del">
          <ac:chgData name="Ward, Reagan" userId="27291eb4-8241-4961-9e69-8c66e34cc5b0" providerId="ADAL" clId="{5C3B32FB-90DF-4C25-95C8-6F3192424564}" dt="2024-07-10T19:12:27.577" v="235" actId="700"/>
          <ac:spMkLst>
            <pc:docMk/>
            <pc:sldMk cId="2114177830" sldId="5502"/>
            <ac:spMk id="5" creationId="{842ECBED-EE67-5174-9AB8-9EE8FCE44BB4}"/>
          </ac:spMkLst>
        </pc:spChg>
        <pc:spChg chg="del">
          <ac:chgData name="Ward, Reagan" userId="27291eb4-8241-4961-9e69-8c66e34cc5b0" providerId="ADAL" clId="{5C3B32FB-90DF-4C25-95C8-6F3192424564}" dt="2024-07-10T19:12:27.577" v="235" actId="700"/>
          <ac:spMkLst>
            <pc:docMk/>
            <pc:sldMk cId="2114177830" sldId="5502"/>
            <ac:spMk id="6" creationId="{655B80D5-7C25-3C47-7E82-276CCF285F5D}"/>
          </ac:spMkLst>
        </pc:spChg>
        <pc:spChg chg="add mod ord">
          <ac:chgData name="Ward, Reagan" userId="27291eb4-8241-4961-9e69-8c66e34cc5b0" providerId="ADAL" clId="{5C3B32FB-90DF-4C25-95C8-6F3192424564}" dt="2024-07-10T19:12:34.966" v="268" actId="20577"/>
          <ac:spMkLst>
            <pc:docMk/>
            <pc:sldMk cId="2114177830" sldId="5502"/>
            <ac:spMk id="7" creationId="{8384A511-A018-DDA1-DC42-BE7C48078389}"/>
          </ac:spMkLst>
        </pc:spChg>
        <pc:spChg chg="add mod ord">
          <ac:chgData name="Ward, Reagan" userId="27291eb4-8241-4961-9e69-8c66e34cc5b0" providerId="ADAL" clId="{5C3B32FB-90DF-4C25-95C8-6F3192424564}" dt="2024-07-10T19:12:27.577" v="235" actId="700"/>
          <ac:spMkLst>
            <pc:docMk/>
            <pc:sldMk cId="2114177830" sldId="5502"/>
            <ac:spMk id="8" creationId="{0F5A6D16-78A2-4E63-FEE7-87E42321F1B6}"/>
          </ac:spMkLst>
        </pc:spChg>
      </pc:sldChg>
      <pc:sldChg chg="addSp delSp modSp new mod modClrScheme chgLayout">
        <pc:chgData name="Ward, Reagan" userId="27291eb4-8241-4961-9e69-8c66e34cc5b0" providerId="ADAL" clId="{5C3B32FB-90DF-4C25-95C8-6F3192424564}" dt="2024-07-10T19:14:53.452" v="309" actId="20577"/>
        <pc:sldMkLst>
          <pc:docMk/>
          <pc:sldMk cId="3555346656" sldId="5503"/>
        </pc:sldMkLst>
        <pc:spChg chg="del mod ord">
          <ac:chgData name="Ward, Reagan" userId="27291eb4-8241-4961-9e69-8c66e34cc5b0" providerId="ADAL" clId="{5C3B32FB-90DF-4C25-95C8-6F3192424564}" dt="2024-07-10T19:14:43.603" v="275" actId="700"/>
          <ac:spMkLst>
            <pc:docMk/>
            <pc:sldMk cId="3555346656" sldId="5503"/>
            <ac:spMk id="2" creationId="{7507A327-4474-DA3E-D1AB-A0062C8E685A}"/>
          </ac:spMkLst>
        </pc:spChg>
        <pc:spChg chg="del mod ord">
          <ac:chgData name="Ward, Reagan" userId="27291eb4-8241-4961-9e69-8c66e34cc5b0" providerId="ADAL" clId="{5C3B32FB-90DF-4C25-95C8-6F3192424564}" dt="2024-07-10T19:14:43.603" v="275" actId="700"/>
          <ac:spMkLst>
            <pc:docMk/>
            <pc:sldMk cId="3555346656" sldId="5503"/>
            <ac:spMk id="3" creationId="{F62A1E7D-F1DA-7196-5C44-4AD6C6DE969F}"/>
          </ac:spMkLst>
        </pc:spChg>
        <pc:spChg chg="mod ord">
          <ac:chgData name="Ward, Reagan" userId="27291eb4-8241-4961-9e69-8c66e34cc5b0" providerId="ADAL" clId="{5C3B32FB-90DF-4C25-95C8-6F3192424564}" dt="2024-07-10T19:14:43.603" v="275" actId="700"/>
          <ac:spMkLst>
            <pc:docMk/>
            <pc:sldMk cId="3555346656" sldId="5503"/>
            <ac:spMk id="4" creationId="{297B3045-376D-271B-9573-33982DBE33CB}"/>
          </ac:spMkLst>
        </pc:spChg>
        <pc:spChg chg="add mod ord">
          <ac:chgData name="Ward, Reagan" userId="27291eb4-8241-4961-9e69-8c66e34cc5b0" providerId="ADAL" clId="{5C3B32FB-90DF-4C25-95C8-6F3192424564}" dt="2024-07-10T19:14:48.859" v="294" actId="20577"/>
          <ac:spMkLst>
            <pc:docMk/>
            <pc:sldMk cId="3555346656" sldId="5503"/>
            <ac:spMk id="5" creationId="{2052F808-F3B5-0491-0FA0-6BC8B77C6DC3}"/>
          </ac:spMkLst>
        </pc:spChg>
        <pc:spChg chg="add mod ord">
          <ac:chgData name="Ward, Reagan" userId="27291eb4-8241-4961-9e69-8c66e34cc5b0" providerId="ADAL" clId="{5C3B32FB-90DF-4C25-95C8-6F3192424564}" dt="2024-07-10T19:14:53.452" v="309" actId="20577"/>
          <ac:spMkLst>
            <pc:docMk/>
            <pc:sldMk cId="3555346656" sldId="5503"/>
            <ac:spMk id="6" creationId="{7FA037B0-2179-E916-0462-C8B6BFD8A427}"/>
          </ac:spMkLst>
        </pc:spChg>
      </pc:sldChg>
      <pc:sldChg chg="addSp delSp modSp new mod modClrScheme chgLayout">
        <pc:chgData name="Ward, Reagan" userId="27291eb4-8241-4961-9e69-8c66e34cc5b0" providerId="ADAL" clId="{5C3B32FB-90DF-4C25-95C8-6F3192424564}" dt="2024-07-10T19:14:57.381" v="311" actId="700"/>
        <pc:sldMkLst>
          <pc:docMk/>
          <pc:sldMk cId="1153930597" sldId="5504"/>
        </pc:sldMkLst>
        <pc:spChg chg="del mod ord">
          <ac:chgData name="Ward, Reagan" userId="27291eb4-8241-4961-9e69-8c66e34cc5b0" providerId="ADAL" clId="{5C3B32FB-90DF-4C25-95C8-6F3192424564}" dt="2024-07-10T19:14:57.381" v="311" actId="700"/>
          <ac:spMkLst>
            <pc:docMk/>
            <pc:sldMk cId="1153930597" sldId="5504"/>
            <ac:spMk id="2" creationId="{B8512168-37A0-3642-9BD2-A750E343F1D3}"/>
          </ac:spMkLst>
        </pc:spChg>
        <pc:spChg chg="del mod ord">
          <ac:chgData name="Ward, Reagan" userId="27291eb4-8241-4961-9e69-8c66e34cc5b0" providerId="ADAL" clId="{5C3B32FB-90DF-4C25-95C8-6F3192424564}" dt="2024-07-10T19:14:57.381" v="311" actId="700"/>
          <ac:spMkLst>
            <pc:docMk/>
            <pc:sldMk cId="1153930597" sldId="5504"/>
            <ac:spMk id="3" creationId="{A0390764-F1D0-3231-3CE8-E19FEE9DB137}"/>
          </ac:spMkLst>
        </pc:spChg>
        <pc:spChg chg="mod ord">
          <ac:chgData name="Ward, Reagan" userId="27291eb4-8241-4961-9e69-8c66e34cc5b0" providerId="ADAL" clId="{5C3B32FB-90DF-4C25-95C8-6F3192424564}" dt="2024-07-10T19:14:57.381" v="311" actId="700"/>
          <ac:spMkLst>
            <pc:docMk/>
            <pc:sldMk cId="1153930597" sldId="5504"/>
            <ac:spMk id="4" creationId="{D0830EAC-FB68-23B9-2E70-EE7B5A0825A8}"/>
          </ac:spMkLst>
        </pc:spChg>
        <pc:spChg chg="add mod ord">
          <ac:chgData name="Ward, Reagan" userId="27291eb4-8241-4961-9e69-8c66e34cc5b0" providerId="ADAL" clId="{5C3B32FB-90DF-4C25-95C8-6F3192424564}" dt="2024-07-10T19:14:57.381" v="311" actId="700"/>
          <ac:spMkLst>
            <pc:docMk/>
            <pc:sldMk cId="1153930597" sldId="5504"/>
            <ac:spMk id="5" creationId="{470750BE-39D7-3CB7-2A3A-838DFB659F1E}"/>
          </ac:spMkLst>
        </pc:spChg>
        <pc:spChg chg="add mod ord">
          <ac:chgData name="Ward, Reagan" userId="27291eb4-8241-4961-9e69-8c66e34cc5b0" providerId="ADAL" clId="{5C3B32FB-90DF-4C25-95C8-6F3192424564}" dt="2024-07-10T19:14:57.381" v="311" actId="700"/>
          <ac:spMkLst>
            <pc:docMk/>
            <pc:sldMk cId="1153930597" sldId="5504"/>
            <ac:spMk id="6" creationId="{6830CC07-B20E-26DD-4E6E-5D4DFAF184F5}"/>
          </ac:spMkLst>
        </pc:spChg>
        <pc:spChg chg="add mod ord">
          <ac:chgData name="Ward, Reagan" userId="27291eb4-8241-4961-9e69-8c66e34cc5b0" providerId="ADAL" clId="{5C3B32FB-90DF-4C25-95C8-6F3192424564}" dt="2024-07-10T19:14:57.381" v="311" actId="700"/>
          <ac:spMkLst>
            <pc:docMk/>
            <pc:sldMk cId="1153930597" sldId="5504"/>
            <ac:spMk id="7" creationId="{9E0B5068-C35B-2EF4-93D4-09BCA09408A2}"/>
          </ac:spMkLst>
        </pc:spChg>
        <pc:spChg chg="add mod ord">
          <ac:chgData name="Ward, Reagan" userId="27291eb4-8241-4961-9e69-8c66e34cc5b0" providerId="ADAL" clId="{5C3B32FB-90DF-4C25-95C8-6F3192424564}" dt="2024-07-10T19:14:57.381" v="311" actId="700"/>
          <ac:spMkLst>
            <pc:docMk/>
            <pc:sldMk cId="1153930597" sldId="5504"/>
            <ac:spMk id="8" creationId="{17E9B64D-6E89-6B54-E177-52982FC3E644}"/>
          </ac:spMkLst>
        </pc:spChg>
      </pc:sldChg>
      <pc:sldChg chg="addSp delSp modSp new mod modClrScheme chgLayout">
        <pc:chgData name="Ward, Reagan" userId="27291eb4-8241-4961-9e69-8c66e34cc5b0" providerId="ADAL" clId="{5C3B32FB-90DF-4C25-95C8-6F3192424564}" dt="2024-07-10T19:15:07.105" v="355" actId="20577"/>
        <pc:sldMkLst>
          <pc:docMk/>
          <pc:sldMk cId="1684126465" sldId="5505"/>
        </pc:sldMkLst>
        <pc:spChg chg="del mod ord">
          <ac:chgData name="Ward, Reagan" userId="27291eb4-8241-4961-9e69-8c66e34cc5b0" providerId="ADAL" clId="{5C3B32FB-90DF-4C25-95C8-6F3192424564}" dt="2024-07-10T19:14:59.866" v="313" actId="700"/>
          <ac:spMkLst>
            <pc:docMk/>
            <pc:sldMk cId="1684126465" sldId="5505"/>
            <ac:spMk id="2" creationId="{B5543BFD-B9A9-32F8-D182-E3DDAE8E029E}"/>
          </ac:spMkLst>
        </pc:spChg>
        <pc:spChg chg="del mod ord">
          <ac:chgData name="Ward, Reagan" userId="27291eb4-8241-4961-9e69-8c66e34cc5b0" providerId="ADAL" clId="{5C3B32FB-90DF-4C25-95C8-6F3192424564}" dt="2024-07-10T19:14:59.866" v="313" actId="700"/>
          <ac:spMkLst>
            <pc:docMk/>
            <pc:sldMk cId="1684126465" sldId="5505"/>
            <ac:spMk id="3" creationId="{DCC538B6-993C-994A-B149-568F839CFD57}"/>
          </ac:spMkLst>
        </pc:spChg>
        <pc:spChg chg="mod ord">
          <ac:chgData name="Ward, Reagan" userId="27291eb4-8241-4961-9e69-8c66e34cc5b0" providerId="ADAL" clId="{5C3B32FB-90DF-4C25-95C8-6F3192424564}" dt="2024-07-10T19:14:59.866" v="313" actId="700"/>
          <ac:spMkLst>
            <pc:docMk/>
            <pc:sldMk cId="1684126465" sldId="5505"/>
            <ac:spMk id="4" creationId="{F60962D0-4427-9653-8906-FC399A37E5D2}"/>
          </ac:spMkLst>
        </pc:spChg>
        <pc:spChg chg="del">
          <ac:chgData name="Ward, Reagan" userId="27291eb4-8241-4961-9e69-8c66e34cc5b0" providerId="ADAL" clId="{5C3B32FB-90DF-4C25-95C8-6F3192424564}" dt="2024-07-10T19:14:59.866" v="313" actId="700"/>
          <ac:spMkLst>
            <pc:docMk/>
            <pc:sldMk cId="1684126465" sldId="5505"/>
            <ac:spMk id="5" creationId="{ABBB56EC-C0F3-02D9-39BF-D2392B4874C4}"/>
          </ac:spMkLst>
        </pc:spChg>
        <pc:spChg chg="del">
          <ac:chgData name="Ward, Reagan" userId="27291eb4-8241-4961-9e69-8c66e34cc5b0" providerId="ADAL" clId="{5C3B32FB-90DF-4C25-95C8-6F3192424564}" dt="2024-07-10T19:14:59.866" v="313" actId="700"/>
          <ac:spMkLst>
            <pc:docMk/>
            <pc:sldMk cId="1684126465" sldId="5505"/>
            <ac:spMk id="6" creationId="{1A9B5690-CD0C-2508-BC24-746BCD51E168}"/>
          </ac:spMkLst>
        </pc:spChg>
        <pc:spChg chg="add mod ord">
          <ac:chgData name="Ward, Reagan" userId="27291eb4-8241-4961-9e69-8c66e34cc5b0" providerId="ADAL" clId="{5C3B32FB-90DF-4C25-95C8-6F3192424564}" dt="2024-07-10T19:15:07.105" v="355" actId="20577"/>
          <ac:spMkLst>
            <pc:docMk/>
            <pc:sldMk cId="1684126465" sldId="5505"/>
            <ac:spMk id="7" creationId="{910C92F8-84BB-A0F6-2072-1E6FA7614CCE}"/>
          </ac:spMkLst>
        </pc:spChg>
        <pc:spChg chg="add mod ord">
          <ac:chgData name="Ward, Reagan" userId="27291eb4-8241-4961-9e69-8c66e34cc5b0" providerId="ADAL" clId="{5C3B32FB-90DF-4C25-95C8-6F3192424564}" dt="2024-07-10T19:14:59.866" v="313" actId="700"/>
          <ac:spMkLst>
            <pc:docMk/>
            <pc:sldMk cId="1684126465" sldId="5505"/>
            <ac:spMk id="8" creationId="{6238A364-2656-DEFC-82C2-E49857A0F6FF}"/>
          </ac:spMkLst>
        </pc:spChg>
      </pc:sldChg>
      <pc:sldChg chg="addSp delSp modSp new mod ord modClrScheme chgLayout">
        <pc:chgData name="Ward, Reagan" userId="27291eb4-8241-4961-9e69-8c66e34cc5b0" providerId="ADAL" clId="{5C3B32FB-90DF-4C25-95C8-6F3192424564}" dt="2024-07-10T22:39:02.995" v="1648" actId="20577"/>
        <pc:sldMkLst>
          <pc:docMk/>
          <pc:sldMk cId="3203029648" sldId="5506"/>
        </pc:sldMkLst>
        <pc:spChg chg="mod ord">
          <ac:chgData name="Ward, Reagan" userId="27291eb4-8241-4961-9e69-8c66e34cc5b0" providerId="ADAL" clId="{5C3B32FB-90DF-4C25-95C8-6F3192424564}" dt="2024-07-10T19:16:54.763" v="456" actId="700"/>
          <ac:spMkLst>
            <pc:docMk/>
            <pc:sldMk cId="3203029648" sldId="5506"/>
            <ac:spMk id="2" creationId="{901F1E16-2335-A708-B66A-280AE4545B72}"/>
          </ac:spMkLst>
        </pc:spChg>
        <pc:spChg chg="del mod ord">
          <ac:chgData name="Ward, Reagan" userId="27291eb4-8241-4961-9e69-8c66e34cc5b0" providerId="ADAL" clId="{5C3B32FB-90DF-4C25-95C8-6F3192424564}" dt="2024-07-10T19:16:54.763" v="456" actId="700"/>
          <ac:spMkLst>
            <pc:docMk/>
            <pc:sldMk cId="3203029648" sldId="5506"/>
            <ac:spMk id="3" creationId="{78479DCA-D6AD-F2F6-3FBB-1899C311AB7E}"/>
          </ac:spMkLst>
        </pc:spChg>
        <pc:spChg chg="mod ord">
          <ac:chgData name="Ward, Reagan" userId="27291eb4-8241-4961-9e69-8c66e34cc5b0" providerId="ADAL" clId="{5C3B32FB-90DF-4C25-95C8-6F3192424564}" dt="2024-07-10T19:16:54.763" v="456" actId="700"/>
          <ac:spMkLst>
            <pc:docMk/>
            <pc:sldMk cId="3203029648" sldId="5506"/>
            <ac:spMk id="4" creationId="{42AAB3C1-DD18-BA21-5AF4-EBABEC6B4BAE}"/>
          </ac:spMkLst>
        </pc:spChg>
        <pc:spChg chg="del mod ord">
          <ac:chgData name="Ward, Reagan" userId="27291eb4-8241-4961-9e69-8c66e34cc5b0" providerId="ADAL" clId="{5C3B32FB-90DF-4C25-95C8-6F3192424564}" dt="2024-07-10T19:16:54.763" v="456" actId="700"/>
          <ac:spMkLst>
            <pc:docMk/>
            <pc:sldMk cId="3203029648" sldId="5506"/>
            <ac:spMk id="5" creationId="{0672342C-3E50-1F35-FDC6-BD6A4E58D2D9}"/>
          </ac:spMkLst>
        </pc:spChg>
        <pc:spChg chg="del mod ord">
          <ac:chgData name="Ward, Reagan" userId="27291eb4-8241-4961-9e69-8c66e34cc5b0" providerId="ADAL" clId="{5C3B32FB-90DF-4C25-95C8-6F3192424564}" dt="2024-07-10T19:16:54.763" v="456" actId="700"/>
          <ac:spMkLst>
            <pc:docMk/>
            <pc:sldMk cId="3203029648" sldId="5506"/>
            <ac:spMk id="6" creationId="{36B01114-7D6F-0254-A427-2D151A020772}"/>
          </ac:spMkLst>
        </pc:spChg>
        <pc:spChg chg="add mod ord">
          <ac:chgData name="Ward, Reagan" userId="27291eb4-8241-4961-9e69-8c66e34cc5b0" providerId="ADAL" clId="{5C3B32FB-90DF-4C25-95C8-6F3192424564}" dt="2024-07-10T19:18:57.870" v="980" actId="20577"/>
          <ac:spMkLst>
            <pc:docMk/>
            <pc:sldMk cId="3203029648" sldId="5506"/>
            <ac:spMk id="7" creationId="{F7C88748-C935-C1BE-AB05-ED485586729F}"/>
          </ac:spMkLst>
        </pc:spChg>
        <pc:spChg chg="add mod ord">
          <ac:chgData name="Ward, Reagan" userId="27291eb4-8241-4961-9e69-8c66e34cc5b0" providerId="ADAL" clId="{5C3B32FB-90DF-4C25-95C8-6F3192424564}" dt="2024-07-10T22:39:02.995" v="1648" actId="20577"/>
          <ac:spMkLst>
            <pc:docMk/>
            <pc:sldMk cId="3203029648" sldId="5506"/>
            <ac:spMk id="8" creationId="{E7B72BF4-E376-DFF4-5FDA-65B0379F98EA}"/>
          </ac:spMkLst>
        </pc:spChg>
        <pc:spChg chg="add mod ord">
          <ac:chgData name="Ward, Reagan" userId="27291eb4-8241-4961-9e69-8c66e34cc5b0" providerId="ADAL" clId="{5C3B32FB-90DF-4C25-95C8-6F3192424564}" dt="2024-07-10T19:17:00.807" v="492" actId="20577"/>
          <ac:spMkLst>
            <pc:docMk/>
            <pc:sldMk cId="3203029648" sldId="5506"/>
            <ac:spMk id="9" creationId="{C1CE1B03-99FC-61C7-E803-B5DA160580A7}"/>
          </ac:spMkLst>
        </pc:spChg>
        <pc:spChg chg="add mod ord">
          <ac:chgData name="Ward, Reagan" userId="27291eb4-8241-4961-9e69-8c66e34cc5b0" providerId="ADAL" clId="{5C3B32FB-90DF-4C25-95C8-6F3192424564}" dt="2024-07-10T22:03:45.603" v="1474" actId="6549"/>
          <ac:spMkLst>
            <pc:docMk/>
            <pc:sldMk cId="3203029648" sldId="5506"/>
            <ac:spMk id="10" creationId="{D7C5BC61-5F9B-7AC4-11F8-C165B6A2045C}"/>
          </ac:spMkLst>
        </pc:spChg>
        <pc:spChg chg="add del mod ord">
          <ac:chgData name="Ward, Reagan" userId="27291eb4-8241-4961-9e69-8c66e34cc5b0" providerId="ADAL" clId="{5C3B32FB-90DF-4C25-95C8-6F3192424564}" dt="2024-07-10T19:20:10.753" v="981"/>
          <ac:spMkLst>
            <pc:docMk/>
            <pc:sldMk cId="3203029648" sldId="5506"/>
            <ac:spMk id="11" creationId="{4DDFFE6F-55FC-6DFE-CB96-37EB14B927C2}"/>
          </ac:spMkLst>
        </pc:spChg>
        <pc:spChg chg="add del mod ord">
          <ac:chgData name="Ward, Reagan" userId="27291eb4-8241-4961-9e69-8c66e34cc5b0" providerId="ADAL" clId="{5C3B32FB-90DF-4C25-95C8-6F3192424564}" dt="2024-07-10T19:20:26.534" v="983"/>
          <ac:spMkLst>
            <pc:docMk/>
            <pc:sldMk cId="3203029648" sldId="5506"/>
            <ac:spMk id="12" creationId="{23D76EE7-0DAB-5228-1488-3A5DC7F82BBB}"/>
          </ac:spMkLst>
        </pc:spChg>
        <pc:spChg chg="add mod">
          <ac:chgData name="Ward, Reagan" userId="27291eb4-8241-4961-9e69-8c66e34cc5b0" providerId="ADAL" clId="{5C3B32FB-90DF-4C25-95C8-6F3192424564}" dt="2024-07-10T19:20:10.809" v="982" actId="27636"/>
          <ac:spMkLst>
            <pc:docMk/>
            <pc:sldMk cId="3203029648" sldId="5506"/>
            <ac:spMk id="13" creationId="{E1F1475B-A9DC-C4E4-1C7B-DF7CFD232316}"/>
          </ac:spMkLst>
        </pc:spChg>
        <pc:spChg chg="add mod">
          <ac:chgData name="Ward, Reagan" userId="27291eb4-8241-4961-9e69-8c66e34cc5b0" providerId="ADAL" clId="{5C3B32FB-90DF-4C25-95C8-6F3192424564}" dt="2024-07-10T19:20:26.767" v="984" actId="27636"/>
          <ac:spMkLst>
            <pc:docMk/>
            <pc:sldMk cId="3203029648" sldId="5506"/>
            <ac:spMk id="14" creationId="{42F00A02-4452-CD5C-6D1C-1065138F8B71}"/>
          </ac:spMkLst>
        </pc:spChg>
      </pc:sldChg>
      <pc:sldMasterChg chg="delSldLayout">
        <pc:chgData name="Ward, Reagan" userId="27291eb4-8241-4961-9e69-8c66e34cc5b0" providerId="ADAL" clId="{5C3B32FB-90DF-4C25-95C8-6F3192424564}" dt="2024-07-10T19:13:59.534" v="269" actId="47"/>
        <pc:sldMasterMkLst>
          <pc:docMk/>
          <pc:sldMasterMk cId="2150711039" sldId="2147483676"/>
        </pc:sldMasterMkLst>
        <pc:sldLayoutChg chg="del">
          <pc:chgData name="Ward, Reagan" userId="27291eb4-8241-4961-9e69-8c66e34cc5b0" providerId="ADAL" clId="{5C3B32FB-90DF-4C25-95C8-6F3192424564}" dt="2024-07-10T19:13:59.534" v="269" actId="47"/>
          <pc:sldLayoutMkLst>
            <pc:docMk/>
            <pc:sldMasterMk cId="2150711039" sldId="2147483676"/>
            <pc:sldLayoutMk cId="2644323513" sldId="2147483706"/>
          </pc:sldLayoutMkLst>
        </pc:sldLayoutChg>
        <pc:sldLayoutChg chg="del">
          <pc:chgData name="Ward, Reagan" userId="27291eb4-8241-4961-9e69-8c66e34cc5b0" providerId="ADAL" clId="{5C3B32FB-90DF-4C25-95C8-6F3192424564}" dt="2024-07-10T19:13:59.534" v="269" actId="47"/>
          <pc:sldLayoutMkLst>
            <pc:docMk/>
            <pc:sldMasterMk cId="2150711039" sldId="2147483676"/>
            <pc:sldLayoutMk cId="2584017106" sldId="2147483708"/>
          </pc:sldLayoutMkLst>
        </pc:sldLayoutChg>
      </pc:sldMasterChg>
    </pc:docChg>
  </pc:docChgLst>
  <pc:docChgLst>
    <pc:chgData name="Heitman, Lindsey" userId="a9773a47-99d2-4599-9377-6d37e9ec0bd3" providerId="ADAL" clId="{3C1F988A-3E3A-40F7-8283-44481E9AE0F4}"/>
    <pc:docChg chg="undo custSel addSld delSld modSld">
      <pc:chgData name="Heitman, Lindsey" userId="a9773a47-99d2-4599-9377-6d37e9ec0bd3" providerId="ADAL" clId="{3C1F988A-3E3A-40F7-8283-44481E9AE0F4}" dt="2024-05-23T13:00:56.868" v="2433" actId="20577"/>
      <pc:docMkLst>
        <pc:docMk/>
      </pc:docMkLst>
      <pc:sldChg chg="modSp mod">
        <pc:chgData name="Heitman, Lindsey" userId="a9773a47-99d2-4599-9377-6d37e9ec0bd3" providerId="ADAL" clId="{3C1F988A-3E3A-40F7-8283-44481E9AE0F4}" dt="2024-05-23T12:58:39.471" v="2430" actId="20577"/>
        <pc:sldMkLst>
          <pc:docMk/>
          <pc:sldMk cId="1037917088" sldId="5098"/>
        </pc:sldMkLst>
        <pc:graphicFrameChg chg="mod modGraphic">
          <ac:chgData name="Heitman, Lindsey" userId="a9773a47-99d2-4599-9377-6d37e9ec0bd3" providerId="ADAL" clId="{3C1F988A-3E3A-40F7-8283-44481E9AE0F4}" dt="2024-05-23T12:58:39.471" v="2430" actId="20577"/>
          <ac:graphicFrameMkLst>
            <pc:docMk/>
            <pc:sldMk cId="1037917088" sldId="5098"/>
            <ac:graphicFrameMk id="5" creationId="{5E4612F7-68C6-57CA-E918-38EF641F73CF}"/>
          </ac:graphicFrameMkLst>
        </pc:graphicFrameChg>
      </pc:sldChg>
      <pc:sldChg chg="add">
        <pc:chgData name="Heitman, Lindsey" userId="a9773a47-99d2-4599-9377-6d37e9ec0bd3" providerId="ADAL" clId="{3C1F988A-3E3A-40F7-8283-44481E9AE0F4}" dt="2024-05-22T14:42:34.713" v="3"/>
        <pc:sldMkLst>
          <pc:docMk/>
          <pc:sldMk cId="11504233" sldId="5368"/>
        </pc:sldMkLst>
      </pc:sldChg>
      <pc:sldChg chg="addSp delSp modSp add mod">
        <pc:chgData name="Heitman, Lindsey" userId="a9773a47-99d2-4599-9377-6d37e9ec0bd3" providerId="ADAL" clId="{3C1F988A-3E3A-40F7-8283-44481E9AE0F4}" dt="2024-05-22T17:09:36.410" v="1929" actId="962"/>
        <pc:sldMkLst>
          <pc:docMk/>
          <pc:sldMk cId="2498386372" sldId="5387"/>
        </pc:sldMkLst>
        <pc:spChg chg="mod">
          <ac:chgData name="Heitman, Lindsey" userId="a9773a47-99d2-4599-9377-6d37e9ec0bd3" providerId="ADAL" clId="{3C1F988A-3E3A-40F7-8283-44481E9AE0F4}" dt="2024-05-22T16:17:59.545" v="222" actId="20577"/>
          <ac:spMkLst>
            <pc:docMk/>
            <pc:sldMk cId="2498386372" sldId="5387"/>
            <ac:spMk id="2" creationId="{00000000-0000-0000-0000-000000000000}"/>
          </ac:spMkLst>
        </pc:spChg>
        <pc:spChg chg="mod">
          <ac:chgData name="Heitman, Lindsey" userId="a9773a47-99d2-4599-9377-6d37e9ec0bd3" providerId="ADAL" clId="{3C1F988A-3E3A-40F7-8283-44481E9AE0F4}" dt="2024-05-22T16:17:30.815" v="215" actId="1076"/>
          <ac:spMkLst>
            <pc:docMk/>
            <pc:sldMk cId="2498386372" sldId="5387"/>
            <ac:spMk id="3" creationId="{61B18AAC-23F9-28E9-A543-945FD39B72E6}"/>
          </ac:spMkLst>
        </pc:spChg>
        <pc:spChg chg="mod ord">
          <ac:chgData name="Heitman, Lindsey" userId="a9773a47-99d2-4599-9377-6d37e9ec0bd3" providerId="ADAL" clId="{3C1F988A-3E3A-40F7-8283-44481E9AE0F4}" dt="2024-05-22T17:09:36.410" v="1929" actId="962"/>
          <ac:spMkLst>
            <pc:docMk/>
            <pc:sldMk cId="2498386372" sldId="5387"/>
            <ac:spMk id="4" creationId="{00000000-0000-0000-0000-000000000000}"/>
          </ac:spMkLst>
        </pc:spChg>
        <pc:spChg chg="add mod ord">
          <ac:chgData name="Heitman, Lindsey" userId="a9773a47-99d2-4599-9377-6d37e9ec0bd3" providerId="ADAL" clId="{3C1F988A-3E3A-40F7-8283-44481E9AE0F4}" dt="2024-05-22T16:56:48.124" v="1880" actId="13244"/>
          <ac:spMkLst>
            <pc:docMk/>
            <pc:sldMk cId="2498386372" sldId="5387"/>
            <ac:spMk id="5" creationId="{478D8383-6DD9-9DEC-05E0-5B2ED51CA209}"/>
          </ac:spMkLst>
        </pc:spChg>
        <pc:spChg chg="del">
          <ac:chgData name="Heitman, Lindsey" userId="a9773a47-99d2-4599-9377-6d37e9ec0bd3" providerId="ADAL" clId="{3C1F988A-3E3A-40F7-8283-44481E9AE0F4}" dt="2024-05-22T16:17:44.010" v="219" actId="21"/>
          <ac:spMkLst>
            <pc:docMk/>
            <pc:sldMk cId="2498386372" sldId="5387"/>
            <ac:spMk id="6" creationId="{21420977-4F3A-B9BB-4DCC-D5807795A1C5}"/>
          </ac:spMkLst>
        </pc:spChg>
        <pc:spChg chg="add mod ord">
          <ac:chgData name="Heitman, Lindsey" userId="a9773a47-99d2-4599-9377-6d37e9ec0bd3" providerId="ADAL" clId="{3C1F988A-3E3A-40F7-8283-44481E9AE0F4}" dt="2024-05-22T16:56:35.601" v="1878" actId="13244"/>
          <ac:spMkLst>
            <pc:docMk/>
            <pc:sldMk cId="2498386372" sldId="5387"/>
            <ac:spMk id="7" creationId="{2F91DB89-DA54-029C-26CC-55C61EC345AD}"/>
          </ac:spMkLst>
        </pc:spChg>
        <pc:spChg chg="del">
          <ac:chgData name="Heitman, Lindsey" userId="a9773a47-99d2-4599-9377-6d37e9ec0bd3" providerId="ADAL" clId="{3C1F988A-3E3A-40F7-8283-44481E9AE0F4}" dt="2024-05-22T16:17:21.985" v="214" actId="21"/>
          <ac:spMkLst>
            <pc:docMk/>
            <pc:sldMk cId="2498386372" sldId="5387"/>
            <ac:spMk id="8" creationId="{D23811A4-EF49-FCF7-DB33-DF46F3A76612}"/>
          </ac:spMkLst>
        </pc:spChg>
        <pc:spChg chg="mod">
          <ac:chgData name="Heitman, Lindsey" userId="a9773a47-99d2-4599-9377-6d37e9ec0bd3" providerId="ADAL" clId="{3C1F988A-3E3A-40F7-8283-44481E9AE0F4}" dt="2024-05-22T16:56:17.438" v="1875" actId="14100"/>
          <ac:spMkLst>
            <pc:docMk/>
            <pc:sldMk cId="2498386372" sldId="5387"/>
            <ac:spMk id="10" creationId="{C01C6E1B-E65F-A8D1-83A2-E15694A2FBB0}"/>
          </ac:spMkLst>
        </pc:spChg>
        <pc:spChg chg="del">
          <ac:chgData name="Heitman, Lindsey" userId="a9773a47-99d2-4599-9377-6d37e9ec0bd3" providerId="ADAL" clId="{3C1F988A-3E3A-40F7-8283-44481E9AE0F4}" dt="2024-05-22T16:17:46.963" v="220" actId="21"/>
          <ac:spMkLst>
            <pc:docMk/>
            <pc:sldMk cId="2498386372" sldId="5387"/>
            <ac:spMk id="11" creationId="{8EED07AF-3834-B941-6FA7-2B1098224238}"/>
          </ac:spMkLst>
        </pc:spChg>
        <pc:spChg chg="ord">
          <ac:chgData name="Heitman, Lindsey" userId="a9773a47-99d2-4599-9377-6d37e9ec0bd3" providerId="ADAL" clId="{3C1F988A-3E3A-40F7-8283-44481E9AE0F4}" dt="2024-05-22T16:57:49.438" v="1881" actId="13244"/>
          <ac:spMkLst>
            <pc:docMk/>
            <pc:sldMk cId="2498386372" sldId="5387"/>
            <ac:spMk id="16" creationId="{02905120-088A-2655-6C92-08698B561C80}"/>
          </ac:spMkLst>
        </pc:spChg>
        <pc:cxnChg chg="del mod">
          <ac:chgData name="Heitman, Lindsey" userId="a9773a47-99d2-4599-9377-6d37e9ec0bd3" providerId="ADAL" clId="{3C1F988A-3E3A-40F7-8283-44481E9AE0F4}" dt="2024-05-22T16:17:40.872" v="218" actId="21"/>
          <ac:cxnSpMkLst>
            <pc:docMk/>
            <pc:sldMk cId="2498386372" sldId="5387"/>
            <ac:cxnSpMk id="9" creationId="{D8FBB537-5E80-4A07-3806-72E53D0D62F0}"/>
          </ac:cxnSpMkLst>
        </pc:cxnChg>
      </pc:sldChg>
      <pc:sldChg chg="delSp modSp add del mod">
        <pc:chgData name="Heitman, Lindsey" userId="a9773a47-99d2-4599-9377-6d37e9ec0bd3" providerId="ADAL" clId="{3C1F988A-3E3A-40F7-8283-44481E9AE0F4}" dt="2024-05-22T16:18:59.666" v="235" actId="2696"/>
        <pc:sldMkLst>
          <pc:docMk/>
          <pc:sldMk cId="3923188517" sldId="5388"/>
        </pc:sldMkLst>
        <pc:spChg chg="del">
          <ac:chgData name="Heitman, Lindsey" userId="a9773a47-99d2-4599-9377-6d37e9ec0bd3" providerId="ADAL" clId="{3C1F988A-3E3A-40F7-8283-44481E9AE0F4}" dt="2024-05-22T14:43:52.250" v="7" actId="21"/>
          <ac:spMkLst>
            <pc:docMk/>
            <pc:sldMk cId="3923188517" sldId="5388"/>
            <ac:spMk id="2" creationId="{0638925E-B48E-828F-237C-71C7F241B460}"/>
          </ac:spMkLst>
        </pc:spChg>
        <pc:spChg chg="mod">
          <ac:chgData name="Heitman, Lindsey" userId="a9773a47-99d2-4599-9377-6d37e9ec0bd3" providerId="ADAL" clId="{3C1F988A-3E3A-40F7-8283-44481E9AE0F4}" dt="2024-05-22T14:48:12.165" v="210" actId="20577"/>
          <ac:spMkLst>
            <pc:docMk/>
            <pc:sldMk cId="3923188517" sldId="5388"/>
            <ac:spMk id="5" creationId="{AF6EB1F5-01CD-901C-27EE-72C2EDD75AA9}"/>
          </ac:spMkLst>
        </pc:spChg>
        <pc:spChg chg="mod">
          <ac:chgData name="Heitman, Lindsey" userId="a9773a47-99d2-4599-9377-6d37e9ec0bd3" providerId="ADAL" clId="{3C1F988A-3E3A-40F7-8283-44481E9AE0F4}" dt="2024-05-22T14:43:47.445" v="6" actId="27636"/>
          <ac:spMkLst>
            <pc:docMk/>
            <pc:sldMk cId="3923188517" sldId="5388"/>
            <ac:spMk id="6" creationId="{9A8832C3-3C5D-9B2D-6A97-A07BFB42B5FC}"/>
          </ac:spMkLst>
        </pc:spChg>
        <pc:spChg chg="mod">
          <ac:chgData name="Heitman, Lindsey" userId="a9773a47-99d2-4599-9377-6d37e9ec0bd3" providerId="ADAL" clId="{3C1F988A-3E3A-40F7-8283-44481E9AE0F4}" dt="2024-05-22T14:44:08.001" v="10" actId="1076"/>
          <ac:spMkLst>
            <pc:docMk/>
            <pc:sldMk cId="3923188517" sldId="5388"/>
            <ac:spMk id="9" creationId="{9C08DF39-67E0-5842-28D7-56D9FD00879C}"/>
          </ac:spMkLst>
        </pc:spChg>
        <pc:spChg chg="del mod">
          <ac:chgData name="Heitman, Lindsey" userId="a9773a47-99d2-4599-9377-6d37e9ec0bd3" providerId="ADAL" clId="{3C1F988A-3E3A-40F7-8283-44481E9AE0F4}" dt="2024-05-22T16:18:05.790" v="223" actId="21"/>
          <ac:spMkLst>
            <pc:docMk/>
            <pc:sldMk cId="3923188517" sldId="5388"/>
            <ac:spMk id="10" creationId="{478D8383-6DD9-9DEC-05E0-5B2ED51CA209}"/>
          </ac:spMkLst>
        </pc:spChg>
        <pc:picChg chg="del">
          <ac:chgData name="Heitman, Lindsey" userId="a9773a47-99d2-4599-9377-6d37e9ec0bd3" providerId="ADAL" clId="{3C1F988A-3E3A-40F7-8283-44481E9AE0F4}" dt="2024-05-22T14:47:55.958" v="170" actId="21"/>
          <ac:picMkLst>
            <pc:docMk/>
            <pc:sldMk cId="3923188517" sldId="5388"/>
            <ac:picMk id="3" creationId="{CC6914D0-80AB-8000-42F6-374A4B0933CC}"/>
          </ac:picMkLst>
        </pc:picChg>
      </pc:sldChg>
      <pc:sldChg chg="add">
        <pc:chgData name="Heitman, Lindsey" userId="a9773a47-99d2-4599-9377-6d37e9ec0bd3" providerId="ADAL" clId="{3C1F988A-3E3A-40F7-8283-44481E9AE0F4}" dt="2024-05-22T14:42:09.338" v="2"/>
        <pc:sldMkLst>
          <pc:docMk/>
          <pc:sldMk cId="2045124694" sldId="5390"/>
        </pc:sldMkLst>
      </pc:sldChg>
      <pc:sldChg chg="addSp delSp modSp add mod modClrScheme chgLayout">
        <pc:chgData name="Heitman, Lindsey" userId="a9773a47-99d2-4599-9377-6d37e9ec0bd3" providerId="ADAL" clId="{3C1F988A-3E3A-40F7-8283-44481E9AE0F4}" dt="2024-05-22T19:37:21.631" v="2089" actId="962"/>
        <pc:sldMkLst>
          <pc:docMk/>
          <pc:sldMk cId="1173467675" sldId="5398"/>
        </pc:sldMkLst>
        <pc:spChg chg="mod ord">
          <ac:chgData name="Heitman, Lindsey" userId="a9773a47-99d2-4599-9377-6d37e9ec0bd3" providerId="ADAL" clId="{3C1F988A-3E3A-40F7-8283-44481E9AE0F4}" dt="2024-05-22T16:24:31.004" v="437" actId="27636"/>
          <ac:spMkLst>
            <pc:docMk/>
            <pc:sldMk cId="1173467675" sldId="5398"/>
            <ac:spMk id="2" creationId="{00000000-0000-0000-0000-000000000000}"/>
          </ac:spMkLst>
        </pc:spChg>
        <pc:spChg chg="add mod ord">
          <ac:chgData name="Heitman, Lindsey" userId="a9773a47-99d2-4599-9377-6d37e9ec0bd3" providerId="ADAL" clId="{3C1F988A-3E3A-40F7-8283-44481E9AE0F4}" dt="2024-05-22T17:07:58.039" v="1927" actId="13244"/>
          <ac:spMkLst>
            <pc:docMk/>
            <pc:sldMk cId="1173467675" sldId="5398"/>
            <ac:spMk id="3" creationId="{89EBCDF4-17C6-95AA-9EE2-276F14A6DD45}"/>
          </ac:spMkLst>
        </pc:spChg>
        <pc:spChg chg="mod ord">
          <ac:chgData name="Heitman, Lindsey" userId="a9773a47-99d2-4599-9377-6d37e9ec0bd3" providerId="ADAL" clId="{3C1F988A-3E3A-40F7-8283-44481E9AE0F4}" dt="2024-05-22T17:08:09.452" v="1928" actId="13244"/>
          <ac:spMkLst>
            <pc:docMk/>
            <pc:sldMk cId="1173467675" sldId="5398"/>
            <ac:spMk id="4" creationId="{71457EA6-D5A4-4101-8FAA-76A350BBAF83}"/>
          </ac:spMkLst>
        </pc:spChg>
        <pc:spChg chg="mod ord">
          <ac:chgData name="Heitman, Lindsey" userId="a9773a47-99d2-4599-9377-6d37e9ec0bd3" providerId="ADAL" clId="{3C1F988A-3E3A-40F7-8283-44481E9AE0F4}" dt="2024-05-22T17:04:31.924" v="1897" actId="13244"/>
          <ac:spMkLst>
            <pc:docMk/>
            <pc:sldMk cId="1173467675" sldId="5398"/>
            <ac:spMk id="5" creationId="{00000000-0000-0000-0000-000000000000}"/>
          </ac:spMkLst>
        </pc:spChg>
        <pc:spChg chg="mod">
          <ac:chgData name="Heitman, Lindsey" userId="a9773a47-99d2-4599-9377-6d37e9ec0bd3" providerId="ADAL" clId="{3C1F988A-3E3A-40F7-8283-44481E9AE0F4}" dt="2024-05-22T16:51:27.433" v="1775" actId="1076"/>
          <ac:spMkLst>
            <pc:docMk/>
            <pc:sldMk cId="1173467675" sldId="5398"/>
            <ac:spMk id="6" creationId="{00000000-0000-0000-0000-000000000000}"/>
          </ac:spMkLst>
        </pc:spChg>
        <pc:spChg chg="add mod ord">
          <ac:chgData name="Heitman, Lindsey" userId="a9773a47-99d2-4599-9377-6d37e9ec0bd3" providerId="ADAL" clId="{3C1F988A-3E3A-40F7-8283-44481E9AE0F4}" dt="2024-05-22T17:07:52.182" v="1926" actId="13244"/>
          <ac:spMkLst>
            <pc:docMk/>
            <pc:sldMk cId="1173467675" sldId="5398"/>
            <ac:spMk id="7" creationId="{78A372A3-49DF-92FE-89D7-53E7DE1EA4DD}"/>
          </ac:spMkLst>
        </pc:spChg>
        <pc:spChg chg="add del mod ord">
          <ac:chgData name="Heitman, Lindsey" userId="a9773a47-99d2-4599-9377-6d37e9ec0bd3" providerId="ADAL" clId="{3C1F988A-3E3A-40F7-8283-44481E9AE0F4}" dt="2024-05-22T17:07:03.128" v="1921" actId="21"/>
          <ac:spMkLst>
            <pc:docMk/>
            <pc:sldMk cId="1173467675" sldId="5398"/>
            <ac:spMk id="8" creationId="{4D4E3267-EB5F-FA8E-52B0-0F2F91FA74F2}"/>
          </ac:spMkLst>
        </pc:spChg>
        <pc:spChg chg="del mod">
          <ac:chgData name="Heitman, Lindsey" userId="a9773a47-99d2-4599-9377-6d37e9ec0bd3" providerId="ADAL" clId="{3C1F988A-3E3A-40F7-8283-44481E9AE0F4}" dt="2024-05-22T17:05:41.265" v="1908" actId="21"/>
          <ac:spMkLst>
            <pc:docMk/>
            <pc:sldMk cId="1173467675" sldId="5398"/>
            <ac:spMk id="10" creationId="{9B38EE02-33BD-4875-705E-8E98870CEF58}"/>
          </ac:spMkLst>
        </pc:spChg>
        <pc:spChg chg="del mod">
          <ac:chgData name="Heitman, Lindsey" userId="a9773a47-99d2-4599-9377-6d37e9ec0bd3" providerId="ADAL" clId="{3C1F988A-3E3A-40F7-8283-44481E9AE0F4}" dt="2024-05-22T17:04:55.371" v="1901" actId="21"/>
          <ac:spMkLst>
            <pc:docMk/>
            <pc:sldMk cId="1173467675" sldId="5398"/>
            <ac:spMk id="11" creationId="{4D4E3267-EB5F-FA8E-52B0-0F2F91FA74F2}"/>
          </ac:spMkLst>
        </pc:spChg>
        <pc:spChg chg="add del mod ord">
          <ac:chgData name="Heitman, Lindsey" userId="a9773a47-99d2-4599-9377-6d37e9ec0bd3" providerId="ADAL" clId="{3C1F988A-3E3A-40F7-8283-44481E9AE0F4}" dt="2024-05-22T17:06:46.928" v="1917" actId="21"/>
          <ac:spMkLst>
            <pc:docMk/>
            <pc:sldMk cId="1173467675" sldId="5398"/>
            <ac:spMk id="12" creationId="{9B38EE02-33BD-4875-705E-8E98870CEF58}"/>
          </ac:spMkLst>
        </pc:spChg>
        <pc:spChg chg="add mod ord">
          <ac:chgData name="Heitman, Lindsey" userId="a9773a47-99d2-4599-9377-6d37e9ec0bd3" providerId="ADAL" clId="{3C1F988A-3E3A-40F7-8283-44481E9AE0F4}" dt="2024-05-22T19:37:21.631" v="2089" actId="962"/>
          <ac:spMkLst>
            <pc:docMk/>
            <pc:sldMk cId="1173467675" sldId="5398"/>
            <ac:spMk id="13" creationId="{9B38EE02-33BD-4875-705E-8E98870CEF58}"/>
          </ac:spMkLst>
        </pc:spChg>
        <pc:spChg chg="add mod">
          <ac:chgData name="Heitman, Lindsey" userId="a9773a47-99d2-4599-9377-6d37e9ec0bd3" providerId="ADAL" clId="{3C1F988A-3E3A-40F7-8283-44481E9AE0F4}" dt="2024-05-22T17:07:09.926" v="1923" actId="1076"/>
          <ac:spMkLst>
            <pc:docMk/>
            <pc:sldMk cId="1173467675" sldId="5398"/>
            <ac:spMk id="14" creationId="{4D4E3267-EB5F-FA8E-52B0-0F2F91FA74F2}"/>
          </ac:spMkLst>
        </pc:spChg>
        <pc:picChg chg="mod ord modCrop">
          <ac:chgData name="Heitman, Lindsey" userId="a9773a47-99d2-4599-9377-6d37e9ec0bd3" providerId="ADAL" clId="{3C1F988A-3E3A-40F7-8283-44481E9AE0F4}" dt="2024-05-22T19:36:28.875" v="2085" actId="13244"/>
          <ac:picMkLst>
            <pc:docMk/>
            <pc:sldMk cId="1173467675" sldId="5398"/>
            <ac:picMk id="9" creationId="{0B14A518-6ABD-EEF7-DCEC-F2EE3D987B47}"/>
          </ac:picMkLst>
        </pc:picChg>
      </pc:sldChg>
      <pc:sldChg chg="addSp delSp modSp add mod">
        <pc:chgData name="Heitman, Lindsey" userId="a9773a47-99d2-4599-9377-6d37e9ec0bd3" providerId="ADAL" clId="{3C1F988A-3E3A-40F7-8283-44481E9AE0F4}" dt="2024-05-22T19:42:58.764" v="2383" actId="20577"/>
        <pc:sldMkLst>
          <pc:docMk/>
          <pc:sldMk cId="199516191" sldId="5402"/>
        </pc:sldMkLst>
        <pc:spChg chg="mod">
          <ac:chgData name="Heitman, Lindsey" userId="a9773a47-99d2-4599-9377-6d37e9ec0bd3" providerId="ADAL" clId="{3C1F988A-3E3A-40F7-8283-44481E9AE0F4}" dt="2024-05-22T14:46:01.921" v="168" actId="20577"/>
          <ac:spMkLst>
            <pc:docMk/>
            <pc:sldMk cId="199516191" sldId="5402"/>
            <ac:spMk id="2" creationId="{00000000-0000-0000-0000-000000000000}"/>
          </ac:spMkLst>
        </pc:spChg>
        <pc:spChg chg="add mod ord">
          <ac:chgData name="Heitman, Lindsey" userId="a9773a47-99d2-4599-9377-6d37e9ec0bd3" providerId="ADAL" clId="{3C1F988A-3E3A-40F7-8283-44481E9AE0F4}" dt="2024-05-22T19:42:58.764" v="2383" actId="20577"/>
          <ac:spMkLst>
            <pc:docMk/>
            <pc:sldMk cId="199516191" sldId="5402"/>
            <ac:spMk id="3" creationId="{5CAFA337-D3ED-9D7D-CB82-C99922539A65}"/>
          </ac:spMkLst>
        </pc:spChg>
        <pc:spChg chg="mod ord">
          <ac:chgData name="Heitman, Lindsey" userId="a9773a47-99d2-4599-9377-6d37e9ec0bd3" providerId="ADAL" clId="{3C1F988A-3E3A-40F7-8283-44481E9AE0F4}" dt="2024-05-22T19:40:30.630" v="2373" actId="962"/>
          <ac:spMkLst>
            <pc:docMk/>
            <pc:sldMk cId="199516191" sldId="5402"/>
            <ac:spMk id="4" creationId="{00000000-0000-0000-0000-000000000000}"/>
          </ac:spMkLst>
        </pc:spChg>
        <pc:spChg chg="mod">
          <ac:chgData name="Heitman, Lindsey" userId="a9773a47-99d2-4599-9377-6d37e9ec0bd3" providerId="ADAL" clId="{3C1F988A-3E3A-40F7-8283-44481E9AE0F4}" dt="2024-05-22T14:46:08.718" v="169" actId="14100"/>
          <ac:spMkLst>
            <pc:docMk/>
            <pc:sldMk cId="199516191" sldId="5402"/>
            <ac:spMk id="6" creationId="{AE918E9A-F82D-488E-3DFE-EEA53EB023A6}"/>
          </ac:spMkLst>
        </pc:spChg>
        <pc:spChg chg="mod">
          <ac:chgData name="Heitman, Lindsey" userId="a9773a47-99d2-4599-9377-6d37e9ec0bd3" providerId="ADAL" clId="{3C1F988A-3E3A-40F7-8283-44481E9AE0F4}" dt="2024-05-22T14:45:38.413" v="122" actId="20577"/>
          <ac:spMkLst>
            <pc:docMk/>
            <pc:sldMk cId="199516191" sldId="5402"/>
            <ac:spMk id="8" creationId="{D23811A4-EF49-FCF7-DB33-DF46F3A76612}"/>
          </ac:spMkLst>
        </pc:spChg>
        <pc:spChg chg="del mod">
          <ac:chgData name="Heitman, Lindsey" userId="a9773a47-99d2-4599-9377-6d37e9ec0bd3" providerId="ADAL" clId="{3C1F988A-3E3A-40F7-8283-44481E9AE0F4}" dt="2024-05-22T14:45:21.247" v="88"/>
          <ac:spMkLst>
            <pc:docMk/>
            <pc:sldMk cId="199516191" sldId="5402"/>
            <ac:spMk id="10" creationId="{9147C751-9F8E-AD3A-5FF0-8A573918EC44}"/>
          </ac:spMkLst>
        </pc:spChg>
        <pc:picChg chg="del mod">
          <ac:chgData name="Heitman, Lindsey" userId="a9773a47-99d2-4599-9377-6d37e9ec0bd3" providerId="ADAL" clId="{3C1F988A-3E3A-40F7-8283-44481E9AE0F4}" dt="2024-05-22T14:45:21.247" v="86" actId="21"/>
          <ac:picMkLst>
            <pc:docMk/>
            <pc:sldMk cId="199516191" sldId="5402"/>
            <ac:picMk id="12" creationId="{85D6281E-BD38-50AC-81C4-5B0D578B2490}"/>
          </ac:picMkLst>
        </pc:picChg>
        <pc:cxnChg chg="add mod">
          <ac:chgData name="Heitman, Lindsey" userId="a9773a47-99d2-4599-9377-6d37e9ec0bd3" providerId="ADAL" clId="{3C1F988A-3E3A-40F7-8283-44481E9AE0F4}" dt="2024-05-22T19:40:15.549" v="2371" actId="962"/>
          <ac:cxnSpMkLst>
            <pc:docMk/>
            <pc:sldMk cId="199516191" sldId="5402"/>
            <ac:cxnSpMk id="7" creationId="{AB328D9B-EAFA-05B7-A9E2-5AA4861229E6}"/>
          </ac:cxnSpMkLst>
        </pc:cxnChg>
      </pc:sldChg>
      <pc:sldChg chg="addSp delSp modSp add mod modClrScheme chgLayout">
        <pc:chgData name="Heitman, Lindsey" userId="a9773a47-99d2-4599-9377-6d37e9ec0bd3" providerId="ADAL" clId="{3C1F988A-3E3A-40F7-8283-44481E9AE0F4}" dt="2024-05-22T19:43:38.418" v="2385" actId="13244"/>
        <pc:sldMkLst>
          <pc:docMk/>
          <pc:sldMk cId="3372842088" sldId="5404"/>
        </pc:sldMkLst>
        <pc:spChg chg="mod ord">
          <ac:chgData name="Heitman, Lindsey" userId="a9773a47-99d2-4599-9377-6d37e9ec0bd3" providerId="ADAL" clId="{3C1F988A-3E3A-40F7-8283-44481E9AE0F4}" dt="2024-05-22T19:41:32.617" v="2375" actId="700"/>
          <ac:spMkLst>
            <pc:docMk/>
            <pc:sldMk cId="3372842088" sldId="5404"/>
            <ac:spMk id="2" creationId="{882F1286-D52C-EA6C-55D0-C12B553FA78D}"/>
          </ac:spMkLst>
        </pc:spChg>
        <pc:spChg chg="add del mod ord">
          <ac:chgData name="Heitman, Lindsey" userId="a9773a47-99d2-4599-9377-6d37e9ec0bd3" providerId="ADAL" clId="{3C1F988A-3E3A-40F7-8283-44481E9AE0F4}" dt="2024-05-22T19:41:52.783" v="2377"/>
          <ac:spMkLst>
            <pc:docMk/>
            <pc:sldMk cId="3372842088" sldId="5404"/>
            <ac:spMk id="3" creationId="{49E38992-B05C-46DA-8994-E1E2E69D473E}"/>
          </ac:spMkLst>
        </pc:spChg>
        <pc:spChg chg="mod ord">
          <ac:chgData name="Heitman, Lindsey" userId="a9773a47-99d2-4599-9377-6d37e9ec0bd3" providerId="ADAL" clId="{3C1F988A-3E3A-40F7-8283-44481E9AE0F4}" dt="2024-05-22T19:43:12.427" v="2384" actId="13244"/>
          <ac:spMkLst>
            <pc:docMk/>
            <pc:sldMk cId="3372842088" sldId="5404"/>
            <ac:spMk id="4" creationId="{B0D48822-41D3-9F07-2817-A7F89471D4EF}"/>
          </ac:spMkLst>
        </pc:spChg>
        <pc:spChg chg="add del mod ord">
          <ac:chgData name="Heitman, Lindsey" userId="a9773a47-99d2-4599-9377-6d37e9ec0bd3" providerId="ADAL" clId="{3C1F988A-3E3A-40F7-8283-44481E9AE0F4}" dt="2024-05-22T19:41:44.405" v="2376"/>
          <ac:spMkLst>
            <pc:docMk/>
            <pc:sldMk cId="3372842088" sldId="5404"/>
            <ac:spMk id="5" creationId="{DC71FC83-775E-2ECC-137C-9AF40EEE70BC}"/>
          </ac:spMkLst>
        </pc:spChg>
        <pc:spChg chg="add mod">
          <ac:chgData name="Heitman, Lindsey" userId="a9773a47-99d2-4599-9377-6d37e9ec0bd3" providerId="ADAL" clId="{3C1F988A-3E3A-40F7-8283-44481E9AE0F4}" dt="2024-05-22T19:41:44.405" v="2376"/>
          <ac:spMkLst>
            <pc:docMk/>
            <pc:sldMk cId="3372842088" sldId="5404"/>
            <ac:spMk id="6" creationId="{27D57218-34FB-B17F-B951-14A82D49E168}"/>
          </ac:spMkLst>
        </pc:spChg>
        <pc:spChg chg="add mod ord">
          <ac:chgData name="Heitman, Lindsey" userId="a9773a47-99d2-4599-9377-6d37e9ec0bd3" providerId="ADAL" clId="{3C1F988A-3E3A-40F7-8283-44481E9AE0F4}" dt="2024-05-22T19:43:38.418" v="2385" actId="13244"/>
          <ac:spMkLst>
            <pc:docMk/>
            <pc:sldMk cId="3372842088" sldId="5404"/>
            <ac:spMk id="7" creationId="{031B8695-19A5-01EA-0A0E-E43AAA4B2C7B}"/>
          </ac:spMkLst>
        </pc:spChg>
        <pc:spChg chg="mod">
          <ac:chgData name="Heitman, Lindsey" userId="a9773a47-99d2-4599-9377-6d37e9ec0bd3" providerId="ADAL" clId="{3C1F988A-3E3A-40F7-8283-44481E9AE0F4}" dt="2024-05-22T19:32:57.112" v="2071" actId="20577"/>
          <ac:spMkLst>
            <pc:docMk/>
            <pc:sldMk cId="3372842088" sldId="5404"/>
            <ac:spMk id="16" creationId="{F3B7393B-91EA-E80A-A2BF-0F043E4159B6}"/>
          </ac:spMkLst>
        </pc:spChg>
        <pc:graphicFrameChg chg="mod ord modGraphic">
          <ac:chgData name="Heitman, Lindsey" userId="a9773a47-99d2-4599-9377-6d37e9ec0bd3" providerId="ADAL" clId="{3C1F988A-3E3A-40F7-8283-44481E9AE0F4}" dt="2024-05-22T19:42:19.950" v="2379" actId="207"/>
          <ac:graphicFrameMkLst>
            <pc:docMk/>
            <pc:sldMk cId="3372842088" sldId="5404"/>
            <ac:graphicFrameMk id="13" creationId="{8CEB0C23-AAB8-44B8-89D7-85BB7776C42F}"/>
          </ac:graphicFrameMkLst>
        </pc:graphicFrameChg>
        <pc:graphicFrameChg chg="modGraphic">
          <ac:chgData name="Heitman, Lindsey" userId="a9773a47-99d2-4599-9377-6d37e9ec0bd3" providerId="ADAL" clId="{3C1F988A-3E3A-40F7-8283-44481E9AE0F4}" dt="2024-05-22T19:42:41.734" v="2382" actId="20577"/>
          <ac:graphicFrameMkLst>
            <pc:docMk/>
            <pc:sldMk cId="3372842088" sldId="5404"/>
            <ac:graphicFrameMk id="14" creationId="{FF3E7A21-4619-83B3-0E31-5C2B2E81A9A2}"/>
          </ac:graphicFrameMkLst>
        </pc:graphicFrameChg>
      </pc:sldChg>
      <pc:sldChg chg="add">
        <pc:chgData name="Heitman, Lindsey" userId="a9773a47-99d2-4599-9377-6d37e9ec0bd3" providerId="ADAL" clId="{3C1F988A-3E3A-40F7-8283-44481E9AE0F4}" dt="2024-05-22T14:41:29.385" v="0"/>
        <pc:sldMkLst>
          <pc:docMk/>
          <pc:sldMk cId="945720936" sldId="5454"/>
        </pc:sldMkLst>
      </pc:sldChg>
      <pc:sldChg chg="add">
        <pc:chgData name="Heitman, Lindsey" userId="a9773a47-99d2-4599-9377-6d37e9ec0bd3" providerId="ADAL" clId="{3C1F988A-3E3A-40F7-8283-44481E9AE0F4}" dt="2024-05-22T14:41:47.368" v="1"/>
        <pc:sldMkLst>
          <pc:docMk/>
          <pc:sldMk cId="1262648449" sldId="5455"/>
        </pc:sldMkLst>
      </pc:sldChg>
      <pc:sldChg chg="addSp delSp modSp add mod">
        <pc:chgData name="Heitman, Lindsey" userId="a9773a47-99d2-4599-9377-6d37e9ec0bd3" providerId="ADAL" clId="{3C1F988A-3E3A-40F7-8283-44481E9AE0F4}" dt="2024-05-23T13:00:56.868" v="2433" actId="20577"/>
        <pc:sldMkLst>
          <pc:docMk/>
          <pc:sldMk cId="1971136028" sldId="5456"/>
        </pc:sldMkLst>
        <pc:spChg chg="mod ord">
          <ac:chgData name="Heitman, Lindsey" userId="a9773a47-99d2-4599-9377-6d37e9ec0bd3" providerId="ADAL" clId="{3C1F988A-3E3A-40F7-8283-44481E9AE0F4}" dt="2024-05-22T16:58:45.850" v="1884" actId="13244"/>
          <ac:spMkLst>
            <pc:docMk/>
            <pc:sldMk cId="1971136028" sldId="5456"/>
            <ac:spMk id="2" creationId="{00000000-0000-0000-0000-000000000000}"/>
          </ac:spMkLst>
        </pc:spChg>
        <pc:spChg chg="mod ord">
          <ac:chgData name="Heitman, Lindsey" userId="a9773a47-99d2-4599-9377-6d37e9ec0bd3" providerId="ADAL" clId="{3C1F988A-3E3A-40F7-8283-44481E9AE0F4}" dt="2024-05-22T17:09:48.645" v="1930" actId="962"/>
          <ac:spMkLst>
            <pc:docMk/>
            <pc:sldMk cId="1971136028" sldId="5456"/>
            <ac:spMk id="4" creationId="{00000000-0000-0000-0000-000000000000}"/>
          </ac:spMkLst>
        </pc:spChg>
        <pc:spChg chg="mod ord">
          <ac:chgData name="Heitman, Lindsey" userId="a9773a47-99d2-4599-9377-6d37e9ec0bd3" providerId="ADAL" clId="{3C1F988A-3E3A-40F7-8283-44481E9AE0F4}" dt="2024-05-22T17:10:27.724" v="1932" actId="13244"/>
          <ac:spMkLst>
            <pc:docMk/>
            <pc:sldMk cId="1971136028" sldId="5456"/>
            <ac:spMk id="5" creationId="{13F3CC50-5248-6F38-9223-8E0C2DC9D5AD}"/>
          </ac:spMkLst>
        </pc:spChg>
        <pc:spChg chg="add mod">
          <ac:chgData name="Heitman, Lindsey" userId="a9773a47-99d2-4599-9377-6d37e9ec0bd3" providerId="ADAL" clId="{3C1F988A-3E3A-40F7-8283-44481E9AE0F4}" dt="2024-05-22T16:52:20.896" v="1792" actId="20577"/>
          <ac:spMkLst>
            <pc:docMk/>
            <pc:sldMk cId="1971136028" sldId="5456"/>
            <ac:spMk id="6" creationId="{E0C0A413-0F41-641E-8A2F-EA4398FCA58B}"/>
          </ac:spMkLst>
        </pc:spChg>
        <pc:spChg chg="del">
          <ac:chgData name="Heitman, Lindsey" userId="a9773a47-99d2-4599-9377-6d37e9ec0bd3" providerId="ADAL" clId="{3C1F988A-3E3A-40F7-8283-44481E9AE0F4}" dt="2024-05-22T16:55:23.056" v="1870" actId="21"/>
          <ac:spMkLst>
            <pc:docMk/>
            <pc:sldMk cId="1971136028" sldId="5456"/>
            <ac:spMk id="10" creationId="{C01C6E1B-E65F-A8D1-83A2-E15694A2FBB0}"/>
          </ac:spMkLst>
        </pc:spChg>
        <pc:spChg chg="add mod ord">
          <ac:chgData name="Heitman, Lindsey" userId="a9773a47-99d2-4599-9377-6d37e9ec0bd3" providerId="ADAL" clId="{3C1F988A-3E3A-40F7-8283-44481E9AE0F4}" dt="2024-05-22T17:01:54.380" v="1895" actId="13244"/>
          <ac:spMkLst>
            <pc:docMk/>
            <pc:sldMk cId="1971136028" sldId="5456"/>
            <ac:spMk id="11" creationId="{5A5DB7DC-398C-BE32-0895-40081D851DD8}"/>
          </ac:spMkLst>
        </pc:spChg>
        <pc:spChg chg="mod ord">
          <ac:chgData name="Heitman, Lindsey" userId="a9773a47-99d2-4599-9377-6d37e9ec0bd3" providerId="ADAL" clId="{3C1F988A-3E3A-40F7-8283-44481E9AE0F4}" dt="2024-05-23T13:00:36.629" v="2432" actId="114"/>
          <ac:spMkLst>
            <pc:docMk/>
            <pc:sldMk cId="1971136028" sldId="5456"/>
            <ac:spMk id="13" creationId="{5670E0B0-730E-163E-5FEF-A837CD9D1C27}"/>
          </ac:spMkLst>
        </pc:spChg>
        <pc:spChg chg="mod ord">
          <ac:chgData name="Heitman, Lindsey" userId="a9773a47-99d2-4599-9377-6d37e9ec0bd3" providerId="ADAL" clId="{3C1F988A-3E3A-40F7-8283-44481E9AE0F4}" dt="2024-05-22T16:58:43.429" v="1883" actId="13244"/>
          <ac:spMkLst>
            <pc:docMk/>
            <pc:sldMk cId="1971136028" sldId="5456"/>
            <ac:spMk id="16" creationId="{02905120-088A-2655-6C92-08698B561C80}"/>
          </ac:spMkLst>
        </pc:spChg>
        <pc:spChg chg="mod ord">
          <ac:chgData name="Heitman, Lindsey" userId="a9773a47-99d2-4599-9377-6d37e9ec0bd3" providerId="ADAL" clId="{3C1F988A-3E3A-40F7-8283-44481E9AE0F4}" dt="2024-05-22T16:58:48.561" v="1885" actId="13244"/>
          <ac:spMkLst>
            <pc:docMk/>
            <pc:sldMk cId="1971136028" sldId="5456"/>
            <ac:spMk id="17" creationId="{1F5E689E-E26A-A2D1-CF8A-17407058904D}"/>
          </ac:spMkLst>
        </pc:spChg>
        <pc:spChg chg="add mod ord">
          <ac:chgData name="Heitman, Lindsey" userId="a9773a47-99d2-4599-9377-6d37e9ec0bd3" providerId="ADAL" clId="{3C1F988A-3E3A-40F7-8283-44481E9AE0F4}" dt="2024-05-23T13:00:56.868" v="2433" actId="20577"/>
          <ac:spMkLst>
            <pc:docMk/>
            <pc:sldMk cId="1971136028" sldId="5456"/>
            <ac:spMk id="20" creationId="{264AC08B-7DEC-7388-9F0F-BA776BC7D9EC}"/>
          </ac:spMkLst>
        </pc:spChg>
        <pc:graphicFrameChg chg="mod ord modGraphic">
          <ac:chgData name="Heitman, Lindsey" userId="a9773a47-99d2-4599-9377-6d37e9ec0bd3" providerId="ADAL" clId="{3C1F988A-3E3A-40F7-8283-44481E9AE0F4}" dt="2024-05-22T16:59:07.676" v="1887" actId="13244"/>
          <ac:graphicFrameMkLst>
            <pc:docMk/>
            <pc:sldMk cId="1971136028" sldId="5456"/>
            <ac:graphicFrameMk id="12" creationId="{5643CD76-7CBF-26A1-DAF9-09E83F9D4653}"/>
          </ac:graphicFrameMkLst>
        </pc:graphicFrameChg>
        <pc:cxnChg chg="add mod ord">
          <ac:chgData name="Heitman, Lindsey" userId="a9773a47-99d2-4599-9377-6d37e9ec0bd3" providerId="ADAL" clId="{3C1F988A-3E3A-40F7-8283-44481E9AE0F4}" dt="2024-05-22T19:36:00.638" v="2084" actId="962"/>
          <ac:cxnSpMkLst>
            <pc:docMk/>
            <pc:sldMk cId="1971136028" sldId="5456"/>
            <ac:cxnSpMk id="8" creationId="{3B6506D7-8E20-40DC-BBD7-1A26B21793C1}"/>
          </ac:cxnSpMkLst>
        </pc:cxnChg>
        <pc:cxnChg chg="add mod ord">
          <ac:chgData name="Heitman, Lindsey" userId="a9773a47-99d2-4599-9377-6d37e9ec0bd3" providerId="ADAL" clId="{3C1F988A-3E3A-40F7-8283-44481E9AE0F4}" dt="2024-05-22T19:35:57.109" v="2082" actId="962"/>
          <ac:cxnSpMkLst>
            <pc:docMk/>
            <pc:sldMk cId="1971136028" sldId="5456"/>
            <ac:cxnSpMk id="15" creationId="{F099B731-3D9C-3A44-B72F-0266D5B56192}"/>
          </ac:cxnSpMkLst>
        </pc:cxnChg>
        <pc:cxnChg chg="add mod ord">
          <ac:chgData name="Heitman, Lindsey" userId="a9773a47-99d2-4599-9377-6d37e9ec0bd3" providerId="ADAL" clId="{3C1F988A-3E3A-40F7-8283-44481E9AE0F4}" dt="2024-05-22T19:35:57.708" v="2083" actId="962"/>
          <ac:cxnSpMkLst>
            <pc:docMk/>
            <pc:sldMk cId="1971136028" sldId="5456"/>
            <ac:cxnSpMk id="19" creationId="{A75649B8-A861-54DC-9358-A9D9417566DF}"/>
          </ac:cxnSpMkLst>
        </pc:cxnChg>
        <pc:cxnChg chg="add mod ord">
          <ac:chgData name="Heitman, Lindsey" userId="a9773a47-99d2-4599-9377-6d37e9ec0bd3" providerId="ADAL" clId="{3C1F988A-3E3A-40F7-8283-44481E9AE0F4}" dt="2024-05-22T19:35:53.929" v="2081" actId="962"/>
          <ac:cxnSpMkLst>
            <pc:docMk/>
            <pc:sldMk cId="1971136028" sldId="5456"/>
            <ac:cxnSpMk id="22" creationId="{D4D85F88-77D2-569C-2C9F-59937D294F92}"/>
          </ac:cxnSpMkLst>
        </pc:cxnChg>
      </pc:sldChg>
    </pc:docChg>
  </pc:docChgLst>
  <pc:docChgLst>
    <pc:chgData name="Heitman, Lindsey" userId="S::heitman_l@cde.state.co.us::a9773a47-99d2-4599-9377-6d37e9ec0bd3" providerId="AD" clId="Web-{C4E9F164-D9E1-432E-A4A8-EF5C53FBCA4A}"/>
    <pc:docChg chg="addSld delSld modSld">
      <pc:chgData name="Heitman, Lindsey" userId="S::heitman_l@cde.state.co.us::a9773a47-99d2-4599-9377-6d37e9ec0bd3" providerId="AD" clId="Web-{C4E9F164-D9E1-432E-A4A8-EF5C53FBCA4A}" dt="2024-06-05T21:37:24.441" v="611"/>
      <pc:docMkLst>
        <pc:docMk/>
      </pc:docMkLst>
      <pc:sldChg chg="modSp add del">
        <pc:chgData name="Heitman, Lindsey" userId="S::heitman_l@cde.state.co.us::a9773a47-99d2-4599-9377-6d37e9ec0bd3" providerId="AD" clId="Web-{C4E9F164-D9E1-432E-A4A8-EF5C53FBCA4A}" dt="2024-06-05T21:33:40.527" v="576"/>
        <pc:sldMkLst>
          <pc:docMk/>
          <pc:sldMk cId="3569457717" sldId="347"/>
        </pc:sldMkLst>
        <pc:spChg chg="mod">
          <ac:chgData name="Heitman, Lindsey" userId="S::heitman_l@cde.state.co.us::a9773a47-99d2-4599-9377-6d37e9ec0bd3" providerId="AD" clId="Web-{C4E9F164-D9E1-432E-A4A8-EF5C53FBCA4A}" dt="2024-06-05T21:24:45.696" v="571" actId="20577"/>
          <ac:spMkLst>
            <pc:docMk/>
            <pc:sldMk cId="3569457717" sldId="347"/>
            <ac:spMk id="2" creationId="{00000000-0000-0000-0000-000000000000}"/>
          </ac:spMkLst>
        </pc:spChg>
        <pc:spChg chg="mod">
          <ac:chgData name="Heitman, Lindsey" userId="S::heitman_l@cde.state.co.us::a9773a47-99d2-4599-9377-6d37e9ec0bd3" providerId="AD" clId="Web-{C4E9F164-D9E1-432E-A4A8-EF5C53FBCA4A}" dt="2024-06-05T21:23:06.256" v="461" actId="20577"/>
          <ac:spMkLst>
            <pc:docMk/>
            <pc:sldMk cId="3569457717" sldId="347"/>
            <ac:spMk id="3" creationId="{08A4FEAD-8DE7-1C2C-18CD-FC78F9FF3E71}"/>
          </ac:spMkLst>
        </pc:spChg>
        <pc:spChg chg="mod">
          <ac:chgData name="Heitman, Lindsey" userId="S::heitman_l@cde.state.co.us::a9773a47-99d2-4599-9377-6d37e9ec0bd3" providerId="AD" clId="Web-{C4E9F164-D9E1-432E-A4A8-EF5C53FBCA4A}" dt="2024-06-05T21:23:17.693" v="480" actId="1076"/>
          <ac:spMkLst>
            <pc:docMk/>
            <pc:sldMk cId="3569457717" sldId="347"/>
            <ac:spMk id="5" creationId="{88F73A09-02AA-B1C9-3800-406F2056F8AC}"/>
          </ac:spMkLst>
        </pc:spChg>
        <pc:spChg chg="mod">
          <ac:chgData name="Heitman, Lindsey" userId="S::heitman_l@cde.state.co.us::a9773a47-99d2-4599-9377-6d37e9ec0bd3" providerId="AD" clId="Web-{C4E9F164-D9E1-432E-A4A8-EF5C53FBCA4A}" dt="2024-06-05T21:22:25.004" v="420" actId="20577"/>
          <ac:spMkLst>
            <pc:docMk/>
            <pc:sldMk cId="3569457717" sldId="347"/>
            <ac:spMk id="6" creationId="{00000000-0000-0000-0000-000000000000}"/>
          </ac:spMkLst>
        </pc:spChg>
        <pc:spChg chg="mod">
          <ac:chgData name="Heitman, Lindsey" userId="S::heitman_l@cde.state.co.us::a9773a47-99d2-4599-9377-6d37e9ec0bd3" providerId="AD" clId="Web-{C4E9F164-D9E1-432E-A4A8-EF5C53FBCA4A}" dt="2024-06-05T21:21:40.596" v="351" actId="14100"/>
          <ac:spMkLst>
            <pc:docMk/>
            <pc:sldMk cId="3569457717" sldId="347"/>
            <ac:spMk id="7" creationId="{00000000-0000-0000-0000-000000000000}"/>
          </ac:spMkLst>
        </pc:spChg>
        <pc:spChg chg="mod">
          <ac:chgData name="Heitman, Lindsey" userId="S::heitman_l@cde.state.co.us::a9773a47-99d2-4599-9377-6d37e9ec0bd3" providerId="AD" clId="Web-{C4E9F164-D9E1-432E-A4A8-EF5C53FBCA4A}" dt="2024-06-05T21:21:49.597" v="353" actId="1076"/>
          <ac:spMkLst>
            <pc:docMk/>
            <pc:sldMk cId="3569457717" sldId="347"/>
            <ac:spMk id="10" creationId="{7F015B03-FEFC-4729-A4C1-BC104D469AA5}"/>
          </ac:spMkLst>
        </pc:spChg>
        <pc:spChg chg="mod">
          <ac:chgData name="Heitman, Lindsey" userId="S::heitman_l@cde.state.co.us::a9773a47-99d2-4599-9377-6d37e9ec0bd3" providerId="AD" clId="Web-{C4E9F164-D9E1-432E-A4A8-EF5C53FBCA4A}" dt="2024-06-05T21:22:39.927" v="423" actId="1076"/>
          <ac:spMkLst>
            <pc:docMk/>
            <pc:sldMk cId="3569457717" sldId="347"/>
            <ac:spMk id="18" creationId="{C97344B2-5298-F1CF-94F3-C2B0566B9448}"/>
          </ac:spMkLst>
        </pc:spChg>
        <pc:spChg chg="mod">
          <ac:chgData name="Heitman, Lindsey" userId="S::heitman_l@cde.state.co.us::a9773a47-99d2-4599-9377-6d37e9ec0bd3" providerId="AD" clId="Web-{C4E9F164-D9E1-432E-A4A8-EF5C53FBCA4A}" dt="2024-06-05T21:22:31.317" v="421" actId="1076"/>
          <ac:spMkLst>
            <pc:docMk/>
            <pc:sldMk cId="3569457717" sldId="347"/>
            <ac:spMk id="19" creationId="{BDCE72F9-5A9F-357D-48AD-1FA739C08DD5}"/>
          </ac:spMkLst>
        </pc:spChg>
        <pc:graphicFrameChg chg="mod">
          <ac:chgData name="Heitman, Lindsey" userId="S::heitman_l@cde.state.co.us::a9773a47-99d2-4599-9377-6d37e9ec0bd3" providerId="AD" clId="Web-{C4E9F164-D9E1-432E-A4A8-EF5C53FBCA4A}" dt="2024-06-05T21:21:37.081" v="350" actId="1076"/>
          <ac:graphicFrameMkLst>
            <pc:docMk/>
            <pc:sldMk cId="3569457717" sldId="347"/>
            <ac:graphicFrameMk id="4" creationId="{00000000-0000-0000-0000-000000000000}"/>
          </ac:graphicFrameMkLst>
        </pc:graphicFrameChg>
        <pc:cxnChg chg="mod">
          <ac:chgData name="Heitman, Lindsey" userId="S::heitman_l@cde.state.co.us::a9773a47-99d2-4599-9377-6d37e9ec0bd3" providerId="AD" clId="Web-{C4E9F164-D9E1-432E-A4A8-EF5C53FBCA4A}" dt="2024-06-05T21:21:45.440" v="352" actId="1076"/>
          <ac:cxnSpMkLst>
            <pc:docMk/>
            <pc:sldMk cId="3569457717" sldId="347"/>
            <ac:cxnSpMk id="16" creationId="{1290C975-F7DE-F8A8-41C7-D439724F27D5}"/>
          </ac:cxnSpMkLst>
        </pc:cxnChg>
        <pc:cxnChg chg="mod">
          <ac:chgData name="Heitman, Lindsey" userId="S::heitman_l@cde.state.co.us::a9773a47-99d2-4599-9377-6d37e9ec0bd3" providerId="AD" clId="Web-{C4E9F164-D9E1-432E-A4A8-EF5C53FBCA4A}" dt="2024-06-05T21:22:34.051" v="422" actId="1076"/>
          <ac:cxnSpMkLst>
            <pc:docMk/>
            <pc:sldMk cId="3569457717" sldId="347"/>
            <ac:cxnSpMk id="20" creationId="{95C3F60A-697D-09B6-5CD8-F42F1AC9BD0F}"/>
          </ac:cxnSpMkLst>
        </pc:cxnChg>
      </pc:sldChg>
      <pc:sldChg chg="add">
        <pc:chgData name="Heitman, Lindsey" userId="S::heitman_l@cde.state.co.us::a9773a47-99d2-4599-9377-6d37e9ec0bd3" providerId="AD" clId="Web-{C4E9F164-D9E1-432E-A4A8-EF5C53FBCA4A}" dt="2024-06-05T21:08:03.569" v="128"/>
        <pc:sldMkLst>
          <pc:docMk/>
          <pc:sldMk cId="3733038381" sldId="2932"/>
        </pc:sldMkLst>
      </pc:sldChg>
      <pc:sldChg chg="modSp add del">
        <pc:chgData name="Heitman, Lindsey" userId="S::heitman_l@cde.state.co.us::a9773a47-99d2-4599-9377-6d37e9ec0bd3" providerId="AD" clId="Web-{C4E9F164-D9E1-432E-A4A8-EF5C53FBCA4A}" dt="2024-06-05T21:36:06.173" v="579"/>
        <pc:sldMkLst>
          <pc:docMk/>
          <pc:sldMk cId="3920961835" sldId="4845"/>
        </pc:sldMkLst>
        <pc:spChg chg="mod">
          <ac:chgData name="Heitman, Lindsey" userId="S::heitman_l@cde.state.co.us::a9773a47-99d2-4599-9377-6d37e9ec0bd3" providerId="AD" clId="Web-{C4E9F164-D9E1-432E-A4A8-EF5C53FBCA4A}" dt="2024-06-05T21:20:29.188" v="345" actId="1076"/>
          <ac:spMkLst>
            <pc:docMk/>
            <pc:sldMk cId="3920961835" sldId="4845"/>
            <ac:spMk id="3" creationId="{DF2EA5D6-B457-AEA3-9FC8-F97EA0455B8A}"/>
          </ac:spMkLst>
        </pc:spChg>
        <pc:spChg chg="mod">
          <ac:chgData name="Heitman, Lindsey" userId="S::heitman_l@cde.state.co.us::a9773a47-99d2-4599-9377-6d37e9ec0bd3" providerId="AD" clId="Web-{C4E9F164-D9E1-432E-A4A8-EF5C53FBCA4A}" dt="2024-06-05T21:20:25.266" v="344" actId="20577"/>
          <ac:spMkLst>
            <pc:docMk/>
            <pc:sldMk cId="3920961835" sldId="4845"/>
            <ac:spMk id="8" creationId="{A612E731-8BE8-3526-359B-201A59834C33}"/>
          </ac:spMkLst>
        </pc:spChg>
      </pc:sldChg>
      <pc:sldChg chg="modSp">
        <pc:chgData name="Heitman, Lindsey" userId="S::heitman_l@cde.state.co.us::a9773a47-99d2-4599-9377-6d37e9ec0bd3" providerId="AD" clId="Web-{C4E9F164-D9E1-432E-A4A8-EF5C53FBCA4A}" dt="2024-06-05T21:04:23.374" v="125"/>
        <pc:sldMkLst>
          <pc:docMk/>
          <pc:sldMk cId="1037917088" sldId="5098"/>
        </pc:sldMkLst>
        <pc:graphicFrameChg chg="mod modGraphic">
          <ac:chgData name="Heitman, Lindsey" userId="S::heitman_l@cde.state.co.us::a9773a47-99d2-4599-9377-6d37e9ec0bd3" providerId="AD" clId="Web-{C4E9F164-D9E1-432E-A4A8-EF5C53FBCA4A}" dt="2024-06-05T21:04:23.374" v="125"/>
          <ac:graphicFrameMkLst>
            <pc:docMk/>
            <pc:sldMk cId="1037917088" sldId="5098"/>
            <ac:graphicFrameMk id="5" creationId="{5E4612F7-68C6-57CA-E918-38EF641F73CF}"/>
          </ac:graphicFrameMkLst>
        </pc:graphicFrameChg>
      </pc:sldChg>
      <pc:sldChg chg="modSp add">
        <pc:chgData name="Heitman, Lindsey" userId="S::heitman_l@cde.state.co.us::a9773a47-99d2-4599-9377-6d37e9ec0bd3" providerId="AD" clId="Web-{C4E9F164-D9E1-432E-A4A8-EF5C53FBCA4A}" dt="2024-06-05T21:09:26.978" v="152" actId="14100"/>
        <pc:sldMkLst>
          <pc:docMk/>
          <pc:sldMk cId="11504233" sldId="5368"/>
        </pc:sldMkLst>
        <pc:spChg chg="mod">
          <ac:chgData name="Heitman, Lindsey" userId="S::heitman_l@cde.state.co.us::a9773a47-99d2-4599-9377-6d37e9ec0bd3" providerId="AD" clId="Web-{C4E9F164-D9E1-432E-A4A8-EF5C53FBCA4A}" dt="2024-06-05T21:09:26.978" v="152" actId="14100"/>
          <ac:spMkLst>
            <pc:docMk/>
            <pc:sldMk cId="11504233" sldId="5368"/>
            <ac:spMk id="2" creationId="{222E4C28-041D-59D2-0291-9738FE10DDD0}"/>
          </ac:spMkLst>
        </pc:spChg>
        <pc:spChg chg="mod">
          <ac:chgData name="Heitman, Lindsey" userId="S::heitman_l@cde.state.co.us::a9773a47-99d2-4599-9377-6d37e9ec0bd3" providerId="AD" clId="Web-{C4E9F164-D9E1-432E-A4A8-EF5C53FBCA4A}" dt="2024-06-05T21:09:15.743" v="150" actId="20577"/>
          <ac:spMkLst>
            <pc:docMk/>
            <pc:sldMk cId="11504233" sldId="5368"/>
            <ac:spMk id="3" creationId="{1C053128-2E61-BD39-9230-D3FF32B16187}"/>
          </ac:spMkLst>
        </pc:spChg>
      </pc:sldChg>
      <pc:sldChg chg="delSp modSp add">
        <pc:chgData name="Heitman, Lindsey" userId="S::heitman_l@cde.state.co.us::a9773a47-99d2-4599-9377-6d37e9ec0bd3" providerId="AD" clId="Web-{C4E9F164-D9E1-432E-A4A8-EF5C53FBCA4A}" dt="2024-06-05T21:11:30.092" v="165" actId="14100"/>
        <pc:sldMkLst>
          <pc:docMk/>
          <pc:sldMk cId="2498386372" sldId="5387"/>
        </pc:sldMkLst>
        <pc:spChg chg="del">
          <ac:chgData name="Heitman, Lindsey" userId="S::heitman_l@cde.state.co.us::a9773a47-99d2-4599-9377-6d37e9ec0bd3" providerId="AD" clId="Web-{C4E9F164-D9E1-432E-A4A8-EF5C53FBCA4A}" dt="2024-06-05T21:11:11.794" v="161"/>
          <ac:spMkLst>
            <pc:docMk/>
            <pc:sldMk cId="2498386372" sldId="5387"/>
            <ac:spMk id="5" creationId="{478D8383-6DD9-9DEC-05E0-5B2ED51CA209}"/>
          </ac:spMkLst>
        </pc:spChg>
        <pc:spChg chg="del">
          <ac:chgData name="Heitman, Lindsey" userId="S::heitman_l@cde.state.co.us::a9773a47-99d2-4599-9377-6d37e9ec0bd3" providerId="AD" clId="Web-{C4E9F164-D9E1-432E-A4A8-EF5C53FBCA4A}" dt="2024-06-05T21:11:08.091" v="160"/>
          <ac:spMkLst>
            <pc:docMk/>
            <pc:sldMk cId="2498386372" sldId="5387"/>
            <ac:spMk id="7" creationId="{2F91DB89-DA54-029C-26CC-55C61EC345AD}"/>
          </ac:spMkLst>
        </pc:spChg>
        <pc:spChg chg="mod">
          <ac:chgData name="Heitman, Lindsey" userId="S::heitman_l@cde.state.co.us::a9773a47-99d2-4599-9377-6d37e9ec0bd3" providerId="AD" clId="Web-{C4E9F164-D9E1-432E-A4A8-EF5C53FBCA4A}" dt="2024-06-05T21:11:30.092" v="165" actId="14100"/>
          <ac:spMkLst>
            <pc:docMk/>
            <pc:sldMk cId="2498386372" sldId="5387"/>
            <ac:spMk id="10" creationId="{C01C6E1B-E65F-A8D1-83A2-E15694A2FBB0}"/>
          </ac:spMkLst>
        </pc:spChg>
      </pc:sldChg>
      <pc:sldChg chg="add">
        <pc:chgData name="Heitman, Lindsey" userId="S::heitman_l@cde.state.co.us::a9773a47-99d2-4599-9377-6d37e9ec0bd3" providerId="AD" clId="Web-{C4E9F164-D9E1-432E-A4A8-EF5C53FBCA4A}" dt="2024-06-05T21:07:37.990" v="126"/>
        <pc:sldMkLst>
          <pc:docMk/>
          <pc:sldMk cId="2045124694" sldId="5390"/>
        </pc:sldMkLst>
      </pc:sldChg>
      <pc:sldChg chg="add">
        <pc:chgData name="Heitman, Lindsey" userId="S::heitman_l@cde.state.co.us::a9773a47-99d2-4599-9377-6d37e9ec0bd3" providerId="AD" clId="Web-{C4E9F164-D9E1-432E-A4A8-EF5C53FBCA4A}" dt="2024-06-05T21:08:03.600" v="129"/>
        <pc:sldMkLst>
          <pc:docMk/>
          <pc:sldMk cId="4042838123" sldId="5394"/>
        </pc:sldMkLst>
      </pc:sldChg>
      <pc:sldChg chg="add del">
        <pc:chgData name="Heitman, Lindsey" userId="S::heitman_l@cde.state.co.us::a9773a47-99d2-4599-9377-6d37e9ec0bd3" providerId="AD" clId="Web-{C4E9F164-D9E1-432E-A4A8-EF5C53FBCA4A}" dt="2024-06-05T21:11:02.513" v="159"/>
        <pc:sldMkLst>
          <pc:docMk/>
          <pc:sldMk cId="1173467675" sldId="5398"/>
        </pc:sldMkLst>
      </pc:sldChg>
      <pc:sldChg chg="modSp add del">
        <pc:chgData name="Heitman, Lindsey" userId="S::heitman_l@cde.state.co.us::a9773a47-99d2-4599-9377-6d37e9ec0bd3" providerId="AD" clId="Web-{C4E9F164-D9E1-432E-A4A8-EF5C53FBCA4A}" dt="2024-06-05T21:30:52.053" v="573"/>
        <pc:sldMkLst>
          <pc:docMk/>
          <pc:sldMk cId="78516318" sldId="5409"/>
        </pc:sldMkLst>
        <pc:spChg chg="mod">
          <ac:chgData name="Heitman, Lindsey" userId="S::heitman_l@cde.state.co.us::a9773a47-99d2-4599-9377-6d37e9ec0bd3" providerId="AD" clId="Web-{C4E9F164-D9E1-432E-A4A8-EF5C53FBCA4A}" dt="2024-06-05T21:14:05.271" v="168" actId="20577"/>
          <ac:spMkLst>
            <pc:docMk/>
            <pc:sldMk cId="78516318" sldId="5409"/>
            <ac:spMk id="5" creationId="{6AB53239-1CF6-92FB-5ACB-3912F9C0901B}"/>
          </ac:spMkLst>
        </pc:spChg>
        <pc:spChg chg="mod">
          <ac:chgData name="Heitman, Lindsey" userId="S::heitman_l@cde.state.co.us::a9773a47-99d2-4599-9377-6d37e9ec0bd3" providerId="AD" clId="Web-{C4E9F164-D9E1-432E-A4A8-EF5C53FBCA4A}" dt="2024-06-05T21:08:11.835" v="130" actId="14100"/>
          <ac:spMkLst>
            <pc:docMk/>
            <pc:sldMk cId="78516318" sldId="5409"/>
            <ac:spMk id="6" creationId="{AE918E9A-F82D-488E-3DFE-EEA53EB023A6}"/>
          </ac:spMkLst>
        </pc:spChg>
        <pc:picChg chg="mod">
          <ac:chgData name="Heitman, Lindsey" userId="S::heitman_l@cde.state.co.us::a9773a47-99d2-4599-9377-6d37e9ec0bd3" providerId="AD" clId="Web-{C4E9F164-D9E1-432E-A4A8-EF5C53FBCA4A}" dt="2024-06-05T21:08:15.507" v="131" actId="1076"/>
          <ac:picMkLst>
            <pc:docMk/>
            <pc:sldMk cId="78516318" sldId="5409"/>
            <ac:picMk id="9" creationId="{DDB53DDA-5607-9941-7C7F-27064D67963E}"/>
          </ac:picMkLst>
        </pc:picChg>
      </pc:sldChg>
      <pc:sldChg chg="add">
        <pc:chgData name="Heitman, Lindsey" userId="S::heitman_l@cde.state.co.us::a9773a47-99d2-4599-9377-6d37e9ec0bd3" providerId="AD" clId="Web-{C4E9F164-D9E1-432E-A4A8-EF5C53FBCA4A}" dt="2024-06-05T21:10:50.262" v="153"/>
        <pc:sldMkLst>
          <pc:docMk/>
          <pc:sldMk cId="945720936" sldId="5454"/>
        </pc:sldMkLst>
      </pc:sldChg>
      <pc:sldChg chg="add">
        <pc:chgData name="Heitman, Lindsey" userId="S::heitman_l@cde.state.co.us::a9773a47-99d2-4599-9377-6d37e9ec0bd3" providerId="AD" clId="Web-{C4E9F164-D9E1-432E-A4A8-EF5C53FBCA4A}" dt="2024-06-05T21:10:50.371" v="157"/>
        <pc:sldMkLst>
          <pc:docMk/>
          <pc:sldMk cId="1262648449" sldId="5455"/>
        </pc:sldMkLst>
      </pc:sldChg>
      <pc:sldChg chg="add del">
        <pc:chgData name="Heitman, Lindsey" userId="S::heitman_l@cde.state.co.us::a9773a47-99d2-4599-9377-6d37e9ec0bd3" providerId="AD" clId="Web-{C4E9F164-D9E1-432E-A4A8-EF5C53FBCA4A}" dt="2024-06-05T21:10:59.575" v="158"/>
        <pc:sldMkLst>
          <pc:docMk/>
          <pc:sldMk cId="1971136028" sldId="5456"/>
        </pc:sldMkLst>
      </pc:sldChg>
      <pc:sldChg chg="modSp add">
        <pc:chgData name="Heitman, Lindsey" userId="S::heitman_l@cde.state.co.us::a9773a47-99d2-4599-9377-6d37e9ec0bd3" providerId="AD" clId="Web-{C4E9F164-D9E1-432E-A4A8-EF5C53FBCA4A}" dt="2024-06-05T21:33:45.262" v="577" actId="1076"/>
        <pc:sldMkLst>
          <pc:docMk/>
          <pc:sldMk cId="2333027735" sldId="5458"/>
        </pc:sldMkLst>
        <pc:spChg chg="mod">
          <ac:chgData name="Heitman, Lindsey" userId="S::heitman_l@cde.state.co.us::a9773a47-99d2-4599-9377-6d37e9ec0bd3" providerId="AD" clId="Web-{C4E9F164-D9E1-432E-A4A8-EF5C53FBCA4A}" dt="2024-06-05T21:33:45.262" v="577" actId="1076"/>
          <ac:spMkLst>
            <pc:docMk/>
            <pc:sldMk cId="2333027735" sldId="5458"/>
            <ac:spMk id="2" creationId="{00000000-0000-0000-0000-000000000000}"/>
          </ac:spMkLst>
        </pc:spChg>
      </pc:sldChg>
      <pc:sldChg chg="modSp add">
        <pc:chgData name="Heitman, Lindsey" userId="S::heitman_l@cde.state.co.us::a9773a47-99d2-4599-9377-6d37e9ec0bd3" providerId="AD" clId="Web-{C4E9F164-D9E1-432E-A4A8-EF5C53FBCA4A}" dt="2024-06-05T21:30:55.459" v="574" actId="1076"/>
        <pc:sldMkLst>
          <pc:docMk/>
          <pc:sldMk cId="2403973243" sldId="5481"/>
        </pc:sldMkLst>
        <pc:spChg chg="mod">
          <ac:chgData name="Heitman, Lindsey" userId="S::heitman_l@cde.state.co.us::a9773a47-99d2-4599-9377-6d37e9ec0bd3" providerId="AD" clId="Web-{C4E9F164-D9E1-432E-A4A8-EF5C53FBCA4A}" dt="2024-06-05T21:30:55.459" v="574" actId="1076"/>
          <ac:spMkLst>
            <pc:docMk/>
            <pc:sldMk cId="2403973243" sldId="5481"/>
            <ac:spMk id="2" creationId="{00000000-0000-0000-0000-000000000000}"/>
          </ac:spMkLst>
        </pc:spChg>
      </pc:sldChg>
      <pc:sldChg chg="addSp delSp modSp add">
        <pc:chgData name="Heitman, Lindsey" userId="S::heitman_l@cde.state.co.us::a9773a47-99d2-4599-9377-6d37e9ec0bd3" providerId="AD" clId="Web-{C4E9F164-D9E1-432E-A4A8-EF5C53FBCA4A}" dt="2024-06-05T21:37:24.441" v="611"/>
        <pc:sldMkLst>
          <pc:docMk/>
          <pc:sldMk cId="1354576042" sldId="5482"/>
        </pc:sldMkLst>
        <pc:spChg chg="mod">
          <ac:chgData name="Heitman, Lindsey" userId="S::heitman_l@cde.state.co.us::a9773a47-99d2-4599-9377-6d37e9ec0bd3" providerId="AD" clId="Web-{C4E9F164-D9E1-432E-A4A8-EF5C53FBCA4A}" dt="2024-06-05T21:36:45.268" v="605" actId="1076"/>
          <ac:spMkLst>
            <pc:docMk/>
            <pc:sldMk cId="1354576042" sldId="5482"/>
            <ac:spMk id="3" creationId="{DF2EA5D6-B457-AEA3-9FC8-F97EA0455B8A}"/>
          </ac:spMkLst>
        </pc:spChg>
        <pc:spChg chg="del">
          <ac:chgData name="Heitman, Lindsey" userId="S::heitman_l@cde.state.co.us::a9773a47-99d2-4599-9377-6d37e9ec0bd3" providerId="AD" clId="Web-{C4E9F164-D9E1-432E-A4A8-EF5C53FBCA4A}" dt="2024-06-05T21:36:08.798" v="580"/>
          <ac:spMkLst>
            <pc:docMk/>
            <pc:sldMk cId="1354576042" sldId="5482"/>
            <ac:spMk id="8" creationId="{A612E731-8BE8-3526-359B-201A59834C33}"/>
          </ac:spMkLst>
        </pc:spChg>
        <pc:spChg chg="add del mod">
          <ac:chgData name="Heitman, Lindsey" userId="S::heitman_l@cde.state.co.us::a9773a47-99d2-4599-9377-6d37e9ec0bd3" providerId="AD" clId="Web-{C4E9F164-D9E1-432E-A4A8-EF5C53FBCA4A}" dt="2024-06-05T21:37:24.441" v="611"/>
          <ac:spMkLst>
            <pc:docMk/>
            <pc:sldMk cId="1354576042" sldId="5482"/>
            <ac:spMk id="169" creationId="{31FA6B60-ACA7-2EAA-4DE5-05C2FD1A0537}"/>
          </ac:spMkLst>
        </pc:spChg>
        <pc:spChg chg="add mod">
          <ac:chgData name="Heitman, Lindsey" userId="S::heitman_l@cde.state.co.us::a9773a47-99d2-4599-9377-6d37e9ec0bd3" providerId="AD" clId="Web-{C4E9F164-D9E1-432E-A4A8-EF5C53FBCA4A}" dt="2024-06-05T21:37:18.706" v="610" actId="1076"/>
          <ac:spMkLst>
            <pc:docMk/>
            <pc:sldMk cId="1354576042" sldId="5482"/>
            <ac:spMk id="171" creationId="{BB80EEC8-0BF0-E2E3-8893-92F9F265513D}"/>
          </ac:spMkLst>
        </pc:spChg>
        <pc:graphicFrameChg chg="add del mod ord modGraphic">
          <ac:chgData name="Heitman, Lindsey" userId="S::heitman_l@cde.state.co.us::a9773a47-99d2-4599-9377-6d37e9ec0bd3" providerId="AD" clId="Web-{C4E9F164-D9E1-432E-A4A8-EF5C53FBCA4A}" dt="2024-06-05T21:36:52.565" v="606"/>
          <ac:graphicFrameMkLst>
            <pc:docMk/>
            <pc:sldMk cId="1354576042" sldId="5482"/>
            <ac:graphicFrameMk id="6" creationId="{C807C1E6-8AD2-EA4A-B130-87F6E111DBE1}"/>
          </ac:graphicFrameMkLst>
        </pc:graphicFrameChg>
      </pc:sldChg>
      <pc:sldMasterChg chg="addSldLayout">
        <pc:chgData name="Heitman, Lindsey" userId="S::heitman_l@cde.state.co.us::a9773a47-99d2-4599-9377-6d37e9ec0bd3" providerId="AD" clId="Web-{C4E9F164-D9E1-432E-A4A8-EF5C53FBCA4A}" dt="2024-06-05T21:10:50.325" v="155"/>
        <pc:sldMasterMkLst>
          <pc:docMk/>
          <pc:sldMasterMk cId="2150711039" sldId="2147483676"/>
        </pc:sldMasterMkLst>
        <pc:sldLayoutChg chg="add">
          <pc:chgData name="Heitman, Lindsey" userId="S::heitman_l@cde.state.co.us::a9773a47-99d2-4599-9377-6d37e9ec0bd3" providerId="AD" clId="Web-{C4E9F164-D9E1-432E-A4A8-EF5C53FBCA4A}" dt="2024-06-05T21:08:03.569" v="128"/>
          <pc:sldLayoutMkLst>
            <pc:docMk/>
            <pc:sldMasterMk cId="2150711039" sldId="2147483676"/>
            <pc:sldLayoutMk cId="2644323513" sldId="2147483706"/>
          </pc:sldLayoutMkLst>
        </pc:sldLayoutChg>
        <pc:sldLayoutChg chg="add">
          <pc:chgData name="Heitman, Lindsey" userId="S::heitman_l@cde.state.co.us::a9773a47-99d2-4599-9377-6d37e9ec0bd3" providerId="AD" clId="Web-{C4E9F164-D9E1-432E-A4A8-EF5C53FBCA4A}" dt="2024-06-05T21:10:50.325" v="155"/>
          <pc:sldLayoutMkLst>
            <pc:docMk/>
            <pc:sldMasterMk cId="2150711039" sldId="2147483676"/>
            <pc:sldLayoutMk cId="487113610" sldId="2147483707"/>
          </pc:sldLayoutMkLst>
        </pc:sldLayoutChg>
      </pc:sldMasterChg>
    </pc:docChg>
  </pc:docChgLst>
  <pc:docChgLst>
    <pc:chgData name="Ward, Reagan" userId="27291eb4-8241-4961-9e69-8c66e34cc5b0" providerId="ADAL" clId="{A3CCD100-94AB-4171-ABF8-0D87469CCDDE}"/>
    <pc:docChg chg="undo custSel addSld delSld modSld sldOrd">
      <pc:chgData name="Ward, Reagan" userId="27291eb4-8241-4961-9e69-8c66e34cc5b0" providerId="ADAL" clId="{A3CCD100-94AB-4171-ABF8-0D87469CCDDE}" dt="2024-06-12T22:57:43.855" v="3582" actId="6549"/>
      <pc:docMkLst>
        <pc:docMk/>
      </pc:docMkLst>
      <pc:sldChg chg="modSp mod">
        <pc:chgData name="Ward, Reagan" userId="27291eb4-8241-4961-9e69-8c66e34cc5b0" providerId="ADAL" clId="{A3CCD100-94AB-4171-ABF8-0D87469CCDDE}" dt="2024-06-11T15:42:17.297" v="1" actId="20577"/>
        <pc:sldMkLst>
          <pc:docMk/>
          <pc:sldMk cId="3044915438" sldId="256"/>
        </pc:sldMkLst>
        <pc:spChg chg="mod">
          <ac:chgData name="Ward, Reagan" userId="27291eb4-8241-4961-9e69-8c66e34cc5b0" providerId="ADAL" clId="{A3CCD100-94AB-4171-ABF8-0D87469CCDDE}" dt="2024-06-11T15:42:17.297" v="1" actId="20577"/>
          <ac:spMkLst>
            <pc:docMk/>
            <pc:sldMk cId="3044915438" sldId="256"/>
            <ac:spMk id="2" creationId="{00000000-0000-0000-0000-000000000000}"/>
          </ac:spMkLst>
        </pc:spChg>
      </pc:sldChg>
      <pc:sldChg chg="modSp mod">
        <pc:chgData name="Ward, Reagan" userId="27291eb4-8241-4961-9e69-8c66e34cc5b0" providerId="ADAL" clId="{A3CCD100-94AB-4171-ABF8-0D87469CCDDE}" dt="2024-06-11T15:44:10.179" v="103" actId="2165"/>
        <pc:sldMkLst>
          <pc:docMk/>
          <pc:sldMk cId="1212467416" sldId="261"/>
        </pc:sldMkLst>
        <pc:graphicFrameChg chg="modGraphic">
          <ac:chgData name="Ward, Reagan" userId="27291eb4-8241-4961-9e69-8c66e34cc5b0" providerId="ADAL" clId="{A3CCD100-94AB-4171-ABF8-0D87469CCDDE}" dt="2024-06-11T15:44:10.179" v="103" actId="2165"/>
          <ac:graphicFrameMkLst>
            <pc:docMk/>
            <pc:sldMk cId="1212467416" sldId="261"/>
            <ac:graphicFrameMk id="5" creationId="{9C3641C5-EC4F-D3EA-E4A2-8ABB597C5BAA}"/>
          </ac:graphicFrameMkLst>
        </pc:graphicFrameChg>
      </pc:sldChg>
      <pc:sldChg chg="del">
        <pc:chgData name="Ward, Reagan" userId="27291eb4-8241-4961-9e69-8c66e34cc5b0" providerId="ADAL" clId="{A3CCD100-94AB-4171-ABF8-0D87469CCDDE}" dt="2024-06-11T15:45:49.795" v="104" actId="47"/>
        <pc:sldMkLst>
          <pc:docMk/>
          <pc:sldMk cId="792433865" sldId="266"/>
        </pc:sldMkLst>
      </pc:sldChg>
      <pc:sldChg chg="del">
        <pc:chgData name="Ward, Reagan" userId="27291eb4-8241-4961-9e69-8c66e34cc5b0" providerId="ADAL" clId="{A3CCD100-94AB-4171-ABF8-0D87469CCDDE}" dt="2024-06-11T15:45:49.795" v="104" actId="47"/>
        <pc:sldMkLst>
          <pc:docMk/>
          <pc:sldMk cId="2933628171" sldId="268"/>
        </pc:sldMkLst>
      </pc:sldChg>
      <pc:sldChg chg="del">
        <pc:chgData name="Ward, Reagan" userId="27291eb4-8241-4961-9e69-8c66e34cc5b0" providerId="ADAL" clId="{A3CCD100-94AB-4171-ABF8-0D87469CCDDE}" dt="2024-06-11T15:45:49.795" v="104" actId="47"/>
        <pc:sldMkLst>
          <pc:docMk/>
          <pc:sldMk cId="997716315" sldId="270"/>
        </pc:sldMkLst>
      </pc:sldChg>
      <pc:sldChg chg="addSp delSp modSp mod">
        <pc:chgData name="Ward, Reagan" userId="27291eb4-8241-4961-9e69-8c66e34cc5b0" providerId="ADAL" clId="{A3CCD100-94AB-4171-ABF8-0D87469CCDDE}" dt="2024-06-11T15:54:12.850" v="383" actId="404"/>
        <pc:sldMkLst>
          <pc:docMk/>
          <pc:sldMk cId="3717000822" sldId="280"/>
        </pc:sldMkLst>
        <pc:spChg chg="mod">
          <ac:chgData name="Ward, Reagan" userId="27291eb4-8241-4961-9e69-8c66e34cc5b0" providerId="ADAL" clId="{A3CCD100-94AB-4171-ABF8-0D87469CCDDE}" dt="2024-06-11T15:53:44.323" v="380" actId="26606"/>
          <ac:spMkLst>
            <pc:docMk/>
            <pc:sldMk cId="3717000822" sldId="280"/>
            <ac:spMk id="2" creationId="{439B416C-5F6D-56F7-429A-80FD0A190C25}"/>
          </ac:spMkLst>
        </pc:spChg>
        <pc:spChg chg="mod">
          <ac:chgData name="Ward, Reagan" userId="27291eb4-8241-4961-9e69-8c66e34cc5b0" providerId="ADAL" clId="{A3CCD100-94AB-4171-ABF8-0D87469CCDDE}" dt="2024-06-11T15:53:44.323" v="380" actId="26606"/>
          <ac:spMkLst>
            <pc:docMk/>
            <pc:sldMk cId="3717000822" sldId="280"/>
            <ac:spMk id="3" creationId="{23730712-328A-D55D-1F4E-AFE29CF33EAE}"/>
          </ac:spMkLst>
        </pc:spChg>
        <pc:spChg chg="add del mod">
          <ac:chgData name="Ward, Reagan" userId="27291eb4-8241-4961-9e69-8c66e34cc5b0" providerId="ADAL" clId="{A3CCD100-94AB-4171-ABF8-0D87469CCDDE}" dt="2024-06-11T15:53:23.053" v="378" actId="478"/>
          <ac:spMkLst>
            <pc:docMk/>
            <pc:sldMk cId="3717000822" sldId="280"/>
            <ac:spMk id="4" creationId="{5B763A65-C1DA-E202-5A04-763B7ABDA27C}"/>
          </ac:spMkLst>
        </pc:spChg>
        <pc:spChg chg="add del">
          <ac:chgData name="Ward, Reagan" userId="27291eb4-8241-4961-9e69-8c66e34cc5b0" providerId="ADAL" clId="{A3CCD100-94AB-4171-ABF8-0D87469CCDDE}" dt="2024-06-11T15:53:44.323" v="380" actId="26606"/>
          <ac:spMkLst>
            <pc:docMk/>
            <pc:sldMk cId="3717000822" sldId="280"/>
            <ac:spMk id="1031" creationId="{B1595A09-E336-4D1B-9B3A-06A2287A54E2}"/>
          </ac:spMkLst>
        </pc:spChg>
        <pc:spChg chg="add del">
          <ac:chgData name="Ward, Reagan" userId="27291eb4-8241-4961-9e69-8c66e34cc5b0" providerId="ADAL" clId="{A3CCD100-94AB-4171-ABF8-0D87469CCDDE}" dt="2024-06-11T15:53:44.323" v="380" actId="26606"/>
          <ac:spMkLst>
            <pc:docMk/>
            <pc:sldMk cId="3717000822" sldId="280"/>
            <ac:spMk id="1033" creationId="{3540989C-C7B8-473B-BF87-6F2DA6A90006}"/>
          </ac:spMkLst>
        </pc:spChg>
        <pc:graphicFrameChg chg="mod modGraphic">
          <ac:chgData name="Ward, Reagan" userId="27291eb4-8241-4961-9e69-8c66e34cc5b0" providerId="ADAL" clId="{A3CCD100-94AB-4171-ABF8-0D87469CCDDE}" dt="2024-06-11T15:54:12.850" v="383" actId="404"/>
          <ac:graphicFrameMkLst>
            <pc:docMk/>
            <pc:sldMk cId="3717000822" sldId="280"/>
            <ac:graphicFrameMk id="12" creationId="{1AA09EE0-7419-6ED5-4AA1-CC9009509570}"/>
          </ac:graphicFrameMkLst>
        </pc:graphicFrameChg>
        <pc:picChg chg="mod">
          <ac:chgData name="Ward, Reagan" userId="27291eb4-8241-4961-9e69-8c66e34cc5b0" providerId="ADAL" clId="{A3CCD100-94AB-4171-ABF8-0D87469CCDDE}" dt="2024-06-11T15:53:44.334" v="381" actId="26606"/>
          <ac:picMkLst>
            <pc:docMk/>
            <pc:sldMk cId="3717000822" sldId="280"/>
            <ac:picMk id="1026" creationId="{434D2022-96B5-22AA-7336-44BC0B6ECAB4}"/>
          </ac:picMkLst>
        </pc:picChg>
      </pc:sldChg>
      <pc:sldChg chg="modSp add mod">
        <pc:chgData name="Ward, Reagan" userId="27291eb4-8241-4961-9e69-8c66e34cc5b0" providerId="ADAL" clId="{A3CCD100-94AB-4171-ABF8-0D87469CCDDE}" dt="2024-06-12T22:53:11.520" v="3395" actId="1076"/>
        <pc:sldMkLst>
          <pc:docMk/>
          <pc:sldMk cId="4006630429" sldId="282"/>
        </pc:sldMkLst>
        <pc:spChg chg="mod">
          <ac:chgData name="Ward, Reagan" userId="27291eb4-8241-4961-9e69-8c66e34cc5b0" providerId="ADAL" clId="{A3CCD100-94AB-4171-ABF8-0D87469CCDDE}" dt="2024-06-12T22:53:11.520" v="3395" actId="1076"/>
          <ac:spMkLst>
            <pc:docMk/>
            <pc:sldMk cId="4006630429" sldId="282"/>
            <ac:spMk id="2" creationId="{E7E2EB91-0374-5582-7ACC-741F875FB6AB}"/>
          </ac:spMkLst>
        </pc:spChg>
        <pc:graphicFrameChg chg="mod modGraphic">
          <ac:chgData name="Ward, Reagan" userId="27291eb4-8241-4961-9e69-8c66e34cc5b0" providerId="ADAL" clId="{A3CCD100-94AB-4171-ABF8-0D87469CCDDE}" dt="2024-06-12T22:53:03.661" v="3394"/>
          <ac:graphicFrameMkLst>
            <pc:docMk/>
            <pc:sldMk cId="4006630429" sldId="282"/>
            <ac:graphicFrameMk id="11" creationId="{4A046F5F-034D-A2DD-B7B6-B37CB3AF1360}"/>
          </ac:graphicFrameMkLst>
        </pc:graphicFrameChg>
      </pc:sldChg>
      <pc:sldChg chg="del">
        <pc:chgData name="Ward, Reagan" userId="27291eb4-8241-4961-9e69-8c66e34cc5b0" providerId="ADAL" clId="{A3CCD100-94AB-4171-ABF8-0D87469CCDDE}" dt="2024-06-11T15:45:49.795" v="104" actId="47"/>
        <pc:sldMkLst>
          <pc:docMk/>
          <pc:sldMk cId="3733038381" sldId="2932"/>
        </pc:sldMkLst>
      </pc:sldChg>
      <pc:sldChg chg="del">
        <pc:chgData name="Ward, Reagan" userId="27291eb4-8241-4961-9e69-8c66e34cc5b0" providerId="ADAL" clId="{A3CCD100-94AB-4171-ABF8-0D87469CCDDE}" dt="2024-06-11T15:45:49.795" v="104" actId="47"/>
        <pc:sldMkLst>
          <pc:docMk/>
          <pc:sldMk cId="1991320786" sldId="4834"/>
        </pc:sldMkLst>
      </pc:sldChg>
      <pc:sldChg chg="modSp mod">
        <pc:chgData name="Ward, Reagan" userId="27291eb4-8241-4961-9e69-8c66e34cc5b0" providerId="ADAL" clId="{A3CCD100-94AB-4171-ABF8-0D87469CCDDE}" dt="2024-06-12T22:57:43.855" v="3582" actId="6549"/>
        <pc:sldMkLst>
          <pc:docMk/>
          <pc:sldMk cId="3227145924" sldId="5097"/>
        </pc:sldMkLst>
        <pc:graphicFrameChg chg="modGraphic">
          <ac:chgData name="Ward, Reagan" userId="27291eb4-8241-4961-9e69-8c66e34cc5b0" providerId="ADAL" clId="{A3CCD100-94AB-4171-ABF8-0D87469CCDDE}" dt="2024-06-12T22:57:43.855" v="3582" actId="6549"/>
          <ac:graphicFrameMkLst>
            <pc:docMk/>
            <pc:sldMk cId="3227145924" sldId="5097"/>
            <ac:graphicFrameMk id="7" creationId="{2864BB53-F741-4FFC-0348-1AC10AD60EEB}"/>
          </ac:graphicFrameMkLst>
        </pc:graphicFrameChg>
      </pc:sldChg>
      <pc:sldChg chg="modSp mod">
        <pc:chgData name="Ward, Reagan" userId="27291eb4-8241-4961-9e69-8c66e34cc5b0" providerId="ADAL" clId="{A3CCD100-94AB-4171-ABF8-0D87469CCDDE}" dt="2024-06-12T22:57:02.126" v="3580" actId="20577"/>
        <pc:sldMkLst>
          <pc:docMk/>
          <pc:sldMk cId="1037917088" sldId="5098"/>
        </pc:sldMkLst>
        <pc:graphicFrameChg chg="modGraphic">
          <ac:chgData name="Ward, Reagan" userId="27291eb4-8241-4961-9e69-8c66e34cc5b0" providerId="ADAL" clId="{A3CCD100-94AB-4171-ABF8-0D87469CCDDE}" dt="2024-06-12T22:57:02.126" v="3580" actId="20577"/>
          <ac:graphicFrameMkLst>
            <pc:docMk/>
            <pc:sldMk cId="1037917088" sldId="5098"/>
            <ac:graphicFrameMk id="5" creationId="{5E4612F7-68C6-57CA-E918-38EF641F73CF}"/>
          </ac:graphicFrameMkLst>
        </pc:graphicFrameChg>
      </pc:sldChg>
      <pc:sldChg chg="del">
        <pc:chgData name="Ward, Reagan" userId="27291eb4-8241-4961-9e69-8c66e34cc5b0" providerId="ADAL" clId="{A3CCD100-94AB-4171-ABF8-0D87469CCDDE}" dt="2024-06-11T15:45:49.795" v="104" actId="47"/>
        <pc:sldMkLst>
          <pc:docMk/>
          <pc:sldMk cId="2627223314" sldId="5254"/>
        </pc:sldMkLst>
      </pc:sldChg>
      <pc:sldChg chg="del">
        <pc:chgData name="Ward, Reagan" userId="27291eb4-8241-4961-9e69-8c66e34cc5b0" providerId="ADAL" clId="{A3CCD100-94AB-4171-ABF8-0D87469CCDDE}" dt="2024-06-11T15:45:49.795" v="104" actId="47"/>
        <pc:sldMkLst>
          <pc:docMk/>
          <pc:sldMk cId="1114984409" sldId="5290"/>
        </pc:sldMkLst>
      </pc:sldChg>
      <pc:sldChg chg="del">
        <pc:chgData name="Ward, Reagan" userId="27291eb4-8241-4961-9e69-8c66e34cc5b0" providerId="ADAL" clId="{A3CCD100-94AB-4171-ABF8-0D87469CCDDE}" dt="2024-06-11T15:45:49.795" v="104" actId="47"/>
        <pc:sldMkLst>
          <pc:docMk/>
          <pc:sldMk cId="1593808434" sldId="5292"/>
        </pc:sldMkLst>
      </pc:sldChg>
      <pc:sldChg chg="modSp mod">
        <pc:chgData name="Ward, Reagan" userId="27291eb4-8241-4961-9e69-8c66e34cc5b0" providerId="ADAL" clId="{A3CCD100-94AB-4171-ABF8-0D87469CCDDE}" dt="2024-06-11T15:49:11.856" v="235" actId="27636"/>
        <pc:sldMkLst>
          <pc:docMk/>
          <pc:sldMk cId="3396060537" sldId="5314"/>
        </pc:sldMkLst>
        <pc:spChg chg="mod">
          <ac:chgData name="Ward, Reagan" userId="27291eb4-8241-4961-9e69-8c66e34cc5b0" providerId="ADAL" clId="{A3CCD100-94AB-4171-ABF8-0D87469CCDDE}" dt="2024-06-11T15:49:11.856" v="235" actId="27636"/>
          <ac:spMkLst>
            <pc:docMk/>
            <pc:sldMk cId="3396060537" sldId="5314"/>
            <ac:spMk id="5" creationId="{AF6EB1F5-01CD-901C-27EE-72C2EDD75AA9}"/>
          </ac:spMkLst>
        </pc:spChg>
      </pc:sldChg>
      <pc:sldChg chg="del">
        <pc:chgData name="Ward, Reagan" userId="27291eb4-8241-4961-9e69-8c66e34cc5b0" providerId="ADAL" clId="{A3CCD100-94AB-4171-ABF8-0D87469CCDDE}" dt="2024-06-11T15:45:49.795" v="104" actId="47"/>
        <pc:sldMkLst>
          <pc:docMk/>
          <pc:sldMk cId="3860371057" sldId="5338"/>
        </pc:sldMkLst>
      </pc:sldChg>
      <pc:sldChg chg="del">
        <pc:chgData name="Ward, Reagan" userId="27291eb4-8241-4961-9e69-8c66e34cc5b0" providerId="ADAL" clId="{A3CCD100-94AB-4171-ABF8-0D87469CCDDE}" dt="2024-06-11T15:45:49.795" v="104" actId="47"/>
        <pc:sldMkLst>
          <pc:docMk/>
          <pc:sldMk cId="11504233" sldId="5368"/>
        </pc:sldMkLst>
      </pc:sldChg>
      <pc:sldChg chg="del">
        <pc:chgData name="Ward, Reagan" userId="27291eb4-8241-4961-9e69-8c66e34cc5b0" providerId="ADAL" clId="{A3CCD100-94AB-4171-ABF8-0D87469CCDDE}" dt="2024-06-11T15:45:49.795" v="104" actId="47"/>
        <pc:sldMkLst>
          <pc:docMk/>
          <pc:sldMk cId="2340443948" sldId="5385"/>
        </pc:sldMkLst>
      </pc:sldChg>
      <pc:sldChg chg="del">
        <pc:chgData name="Ward, Reagan" userId="27291eb4-8241-4961-9e69-8c66e34cc5b0" providerId="ADAL" clId="{A3CCD100-94AB-4171-ABF8-0D87469CCDDE}" dt="2024-06-11T15:45:49.795" v="104" actId="47"/>
        <pc:sldMkLst>
          <pc:docMk/>
          <pc:sldMk cId="2498386372" sldId="5387"/>
        </pc:sldMkLst>
      </pc:sldChg>
      <pc:sldChg chg="del">
        <pc:chgData name="Ward, Reagan" userId="27291eb4-8241-4961-9e69-8c66e34cc5b0" providerId="ADAL" clId="{A3CCD100-94AB-4171-ABF8-0D87469CCDDE}" dt="2024-06-11T15:45:49.795" v="104" actId="47"/>
        <pc:sldMkLst>
          <pc:docMk/>
          <pc:sldMk cId="2045124694" sldId="5390"/>
        </pc:sldMkLst>
      </pc:sldChg>
      <pc:sldChg chg="del">
        <pc:chgData name="Ward, Reagan" userId="27291eb4-8241-4961-9e69-8c66e34cc5b0" providerId="ADAL" clId="{A3CCD100-94AB-4171-ABF8-0D87469CCDDE}" dt="2024-06-11T15:45:49.795" v="104" actId="47"/>
        <pc:sldMkLst>
          <pc:docMk/>
          <pc:sldMk cId="1247749747" sldId="5393"/>
        </pc:sldMkLst>
      </pc:sldChg>
      <pc:sldChg chg="del">
        <pc:chgData name="Ward, Reagan" userId="27291eb4-8241-4961-9e69-8c66e34cc5b0" providerId="ADAL" clId="{A3CCD100-94AB-4171-ABF8-0D87469CCDDE}" dt="2024-06-11T15:45:49.795" v="104" actId="47"/>
        <pc:sldMkLst>
          <pc:docMk/>
          <pc:sldMk cId="4042838123" sldId="5394"/>
        </pc:sldMkLst>
      </pc:sldChg>
      <pc:sldChg chg="del">
        <pc:chgData name="Ward, Reagan" userId="27291eb4-8241-4961-9e69-8c66e34cc5b0" providerId="ADAL" clId="{A3CCD100-94AB-4171-ABF8-0D87469CCDDE}" dt="2024-06-11T15:45:49.795" v="104" actId="47"/>
        <pc:sldMkLst>
          <pc:docMk/>
          <pc:sldMk cId="1775796373" sldId="5395"/>
        </pc:sldMkLst>
      </pc:sldChg>
      <pc:sldChg chg="addSp delSp modSp new mod modClrScheme chgLayout">
        <pc:chgData name="Ward, Reagan" userId="27291eb4-8241-4961-9e69-8c66e34cc5b0" providerId="ADAL" clId="{A3CCD100-94AB-4171-ABF8-0D87469CCDDE}" dt="2024-06-11T15:48:09.964" v="160" actId="20577"/>
        <pc:sldMkLst>
          <pc:docMk/>
          <pc:sldMk cId="1875050879" sldId="5451"/>
        </pc:sldMkLst>
        <pc:spChg chg="del mod ord">
          <ac:chgData name="Ward, Reagan" userId="27291eb4-8241-4961-9e69-8c66e34cc5b0" providerId="ADAL" clId="{A3CCD100-94AB-4171-ABF8-0D87469CCDDE}" dt="2024-06-11T15:45:58.573" v="106" actId="700"/>
          <ac:spMkLst>
            <pc:docMk/>
            <pc:sldMk cId="1875050879" sldId="5451"/>
            <ac:spMk id="2" creationId="{8DC3A75B-0D76-F91F-7407-460704899B94}"/>
          </ac:spMkLst>
        </pc:spChg>
        <pc:spChg chg="del mod ord">
          <ac:chgData name="Ward, Reagan" userId="27291eb4-8241-4961-9e69-8c66e34cc5b0" providerId="ADAL" clId="{A3CCD100-94AB-4171-ABF8-0D87469CCDDE}" dt="2024-06-11T15:45:58.573" v="106" actId="700"/>
          <ac:spMkLst>
            <pc:docMk/>
            <pc:sldMk cId="1875050879" sldId="5451"/>
            <ac:spMk id="3" creationId="{40510CD3-131D-E88D-25B7-2AF37A69193C}"/>
          </ac:spMkLst>
        </pc:spChg>
        <pc:spChg chg="mod ord">
          <ac:chgData name="Ward, Reagan" userId="27291eb4-8241-4961-9e69-8c66e34cc5b0" providerId="ADAL" clId="{A3CCD100-94AB-4171-ABF8-0D87469CCDDE}" dt="2024-06-11T15:45:58.573" v="106" actId="700"/>
          <ac:spMkLst>
            <pc:docMk/>
            <pc:sldMk cId="1875050879" sldId="5451"/>
            <ac:spMk id="4" creationId="{DD0A69E4-AF10-CAB7-3EE4-174DBE94E5EF}"/>
          </ac:spMkLst>
        </pc:spChg>
        <pc:spChg chg="add mod ord">
          <ac:chgData name="Ward, Reagan" userId="27291eb4-8241-4961-9e69-8c66e34cc5b0" providerId="ADAL" clId="{A3CCD100-94AB-4171-ABF8-0D87469CCDDE}" dt="2024-06-11T15:48:04.677" v="149" actId="20577"/>
          <ac:spMkLst>
            <pc:docMk/>
            <pc:sldMk cId="1875050879" sldId="5451"/>
            <ac:spMk id="5" creationId="{A048A9B3-BD76-B087-5BF3-157633758E45}"/>
          </ac:spMkLst>
        </pc:spChg>
        <pc:spChg chg="add mod ord">
          <ac:chgData name="Ward, Reagan" userId="27291eb4-8241-4961-9e69-8c66e34cc5b0" providerId="ADAL" clId="{A3CCD100-94AB-4171-ABF8-0D87469CCDDE}" dt="2024-06-11T15:48:09.964" v="160" actId="20577"/>
          <ac:spMkLst>
            <pc:docMk/>
            <pc:sldMk cId="1875050879" sldId="5451"/>
            <ac:spMk id="6" creationId="{741B3020-9548-3A59-58A0-5595257DB4A1}"/>
          </ac:spMkLst>
        </pc:spChg>
      </pc:sldChg>
      <pc:sldChg chg="addSp delSp modSp new mod modClrScheme chgLayout">
        <pc:chgData name="Ward, Reagan" userId="27291eb4-8241-4961-9e69-8c66e34cc5b0" providerId="ADAL" clId="{A3CCD100-94AB-4171-ABF8-0D87469CCDDE}" dt="2024-06-11T15:51:30.065" v="369" actId="13244"/>
        <pc:sldMkLst>
          <pc:docMk/>
          <pc:sldMk cId="1464257442" sldId="5452"/>
        </pc:sldMkLst>
        <pc:spChg chg="del mod ord">
          <ac:chgData name="Ward, Reagan" userId="27291eb4-8241-4961-9e69-8c66e34cc5b0" providerId="ADAL" clId="{A3CCD100-94AB-4171-ABF8-0D87469CCDDE}" dt="2024-06-11T15:46:21.699" v="108" actId="700"/>
          <ac:spMkLst>
            <pc:docMk/>
            <pc:sldMk cId="1464257442" sldId="5452"/>
            <ac:spMk id="2" creationId="{E3A725C9-93CC-BA8C-81E7-D055F95C6D5D}"/>
          </ac:spMkLst>
        </pc:spChg>
        <pc:spChg chg="del mod ord">
          <ac:chgData name="Ward, Reagan" userId="27291eb4-8241-4961-9e69-8c66e34cc5b0" providerId="ADAL" clId="{A3CCD100-94AB-4171-ABF8-0D87469CCDDE}" dt="2024-06-11T15:46:21.699" v="108" actId="700"/>
          <ac:spMkLst>
            <pc:docMk/>
            <pc:sldMk cId="1464257442" sldId="5452"/>
            <ac:spMk id="3" creationId="{78A5C4ED-1FBD-04DB-8C4B-9D223BF3FC1C}"/>
          </ac:spMkLst>
        </pc:spChg>
        <pc:spChg chg="mod ord">
          <ac:chgData name="Ward, Reagan" userId="27291eb4-8241-4961-9e69-8c66e34cc5b0" providerId="ADAL" clId="{A3CCD100-94AB-4171-ABF8-0D87469CCDDE}" dt="2024-06-11T15:51:30.065" v="369" actId="13244"/>
          <ac:spMkLst>
            <pc:docMk/>
            <pc:sldMk cId="1464257442" sldId="5452"/>
            <ac:spMk id="4" creationId="{6433EF89-FB1E-9927-37E4-3711989AD864}"/>
          </ac:spMkLst>
        </pc:spChg>
        <pc:spChg chg="add mod ord">
          <ac:chgData name="Ward, Reagan" userId="27291eb4-8241-4961-9e69-8c66e34cc5b0" providerId="ADAL" clId="{A3CCD100-94AB-4171-ABF8-0D87469CCDDE}" dt="2024-06-11T15:48:57.476" v="196" actId="20577"/>
          <ac:spMkLst>
            <pc:docMk/>
            <pc:sldMk cId="1464257442" sldId="5452"/>
            <ac:spMk id="5" creationId="{D3183F41-104A-E84E-6692-57C275B60152}"/>
          </ac:spMkLst>
        </pc:spChg>
        <pc:spChg chg="add mod ord">
          <ac:chgData name="Ward, Reagan" userId="27291eb4-8241-4961-9e69-8c66e34cc5b0" providerId="ADAL" clId="{A3CCD100-94AB-4171-ABF8-0D87469CCDDE}" dt="2024-06-11T15:46:21.750" v="110" actId="27636"/>
          <ac:spMkLst>
            <pc:docMk/>
            <pc:sldMk cId="1464257442" sldId="5452"/>
            <ac:spMk id="6" creationId="{817B3D93-CCC0-5306-7668-D0F6F017E251}"/>
          </ac:spMkLst>
        </pc:spChg>
        <pc:spChg chg="add mod ord">
          <ac:chgData name="Ward, Reagan" userId="27291eb4-8241-4961-9e69-8c66e34cc5b0" providerId="ADAL" clId="{A3CCD100-94AB-4171-ABF8-0D87469CCDDE}" dt="2024-06-11T15:46:21.749" v="109" actId="27636"/>
          <ac:spMkLst>
            <pc:docMk/>
            <pc:sldMk cId="1464257442" sldId="5452"/>
            <ac:spMk id="7" creationId="{A28EC7DC-7995-780C-9DD1-390D0F71AF1D}"/>
          </ac:spMkLst>
        </pc:spChg>
        <pc:spChg chg="add del mod ord">
          <ac:chgData name="Ward, Reagan" userId="27291eb4-8241-4961-9e69-8c66e34cc5b0" providerId="ADAL" clId="{A3CCD100-94AB-4171-ABF8-0D87469CCDDE}" dt="2024-06-11T15:47:20.229" v="113" actId="3680"/>
          <ac:spMkLst>
            <pc:docMk/>
            <pc:sldMk cId="1464257442" sldId="5452"/>
            <ac:spMk id="8" creationId="{A2AC8D6F-790F-CBEF-3945-EA3B2AAA7094}"/>
          </ac:spMkLst>
        </pc:spChg>
        <pc:graphicFrameChg chg="add mod ord modGraphic">
          <ac:chgData name="Ward, Reagan" userId="27291eb4-8241-4961-9e69-8c66e34cc5b0" providerId="ADAL" clId="{A3CCD100-94AB-4171-ABF8-0D87469CCDDE}" dt="2024-06-11T15:51:28.924" v="368" actId="13244"/>
          <ac:graphicFrameMkLst>
            <pc:docMk/>
            <pc:sldMk cId="1464257442" sldId="5452"/>
            <ac:graphicFrameMk id="9" creationId="{BE6DBE5B-6613-480C-7673-649F61C9968C}"/>
          </ac:graphicFrameMkLst>
        </pc:graphicFrameChg>
      </pc:sldChg>
      <pc:sldChg chg="del">
        <pc:chgData name="Ward, Reagan" userId="27291eb4-8241-4961-9e69-8c66e34cc5b0" providerId="ADAL" clId="{A3CCD100-94AB-4171-ABF8-0D87469CCDDE}" dt="2024-06-11T15:45:49.795" v="104" actId="47"/>
        <pc:sldMkLst>
          <pc:docMk/>
          <pc:sldMk cId="1896735902" sldId="5452"/>
        </pc:sldMkLst>
      </pc:sldChg>
      <pc:sldChg chg="addSp delSp modSp new mod modClrScheme chgLayout">
        <pc:chgData name="Ward, Reagan" userId="27291eb4-8241-4961-9e69-8c66e34cc5b0" providerId="ADAL" clId="{A3CCD100-94AB-4171-ABF8-0D87469CCDDE}" dt="2024-06-11T15:49:07.288" v="233" actId="20577"/>
        <pc:sldMkLst>
          <pc:docMk/>
          <pc:sldMk cId="1360257167" sldId="5453"/>
        </pc:sldMkLst>
        <pc:spChg chg="del mod ord">
          <ac:chgData name="Ward, Reagan" userId="27291eb4-8241-4961-9e69-8c66e34cc5b0" providerId="ADAL" clId="{A3CCD100-94AB-4171-ABF8-0D87469CCDDE}" dt="2024-06-11T15:46:25.925" v="112" actId="700"/>
          <ac:spMkLst>
            <pc:docMk/>
            <pc:sldMk cId="1360257167" sldId="5453"/>
            <ac:spMk id="2" creationId="{6F05BC57-38FA-F11F-7DEE-CEFA50770E1E}"/>
          </ac:spMkLst>
        </pc:spChg>
        <pc:spChg chg="mod ord">
          <ac:chgData name="Ward, Reagan" userId="27291eb4-8241-4961-9e69-8c66e34cc5b0" providerId="ADAL" clId="{A3CCD100-94AB-4171-ABF8-0D87469CCDDE}" dt="2024-06-11T15:46:25.925" v="112" actId="700"/>
          <ac:spMkLst>
            <pc:docMk/>
            <pc:sldMk cId="1360257167" sldId="5453"/>
            <ac:spMk id="3" creationId="{38026E2B-B4DA-1613-4E8F-B0695B2A97E0}"/>
          </ac:spMkLst>
        </pc:spChg>
        <pc:spChg chg="del mod ord">
          <ac:chgData name="Ward, Reagan" userId="27291eb4-8241-4961-9e69-8c66e34cc5b0" providerId="ADAL" clId="{A3CCD100-94AB-4171-ABF8-0D87469CCDDE}" dt="2024-06-11T15:46:25.925" v="112" actId="700"/>
          <ac:spMkLst>
            <pc:docMk/>
            <pc:sldMk cId="1360257167" sldId="5453"/>
            <ac:spMk id="4" creationId="{5EECFE2B-7D83-E0C7-E371-4D55F235A6E7}"/>
          </ac:spMkLst>
        </pc:spChg>
        <pc:spChg chg="del">
          <ac:chgData name="Ward, Reagan" userId="27291eb4-8241-4961-9e69-8c66e34cc5b0" providerId="ADAL" clId="{A3CCD100-94AB-4171-ABF8-0D87469CCDDE}" dt="2024-06-11T15:46:25.925" v="112" actId="700"/>
          <ac:spMkLst>
            <pc:docMk/>
            <pc:sldMk cId="1360257167" sldId="5453"/>
            <ac:spMk id="5" creationId="{F6E16982-EBEF-85C3-F393-82E25563B7F4}"/>
          </ac:spMkLst>
        </pc:spChg>
        <pc:spChg chg="del">
          <ac:chgData name="Ward, Reagan" userId="27291eb4-8241-4961-9e69-8c66e34cc5b0" providerId="ADAL" clId="{A3CCD100-94AB-4171-ABF8-0D87469CCDDE}" dt="2024-06-11T15:46:25.925" v="112" actId="700"/>
          <ac:spMkLst>
            <pc:docMk/>
            <pc:sldMk cId="1360257167" sldId="5453"/>
            <ac:spMk id="6" creationId="{5496AD53-DC5E-9743-6F00-3D9207A6952A}"/>
          </ac:spMkLst>
        </pc:spChg>
        <pc:spChg chg="add mod ord">
          <ac:chgData name="Ward, Reagan" userId="27291eb4-8241-4961-9e69-8c66e34cc5b0" providerId="ADAL" clId="{A3CCD100-94AB-4171-ABF8-0D87469CCDDE}" dt="2024-06-11T15:49:07.288" v="233" actId="20577"/>
          <ac:spMkLst>
            <pc:docMk/>
            <pc:sldMk cId="1360257167" sldId="5453"/>
            <ac:spMk id="7" creationId="{A3D6EAC0-17D3-B021-92CD-AFF67B2C6903}"/>
          </ac:spMkLst>
        </pc:spChg>
        <pc:spChg chg="add mod ord">
          <ac:chgData name="Ward, Reagan" userId="27291eb4-8241-4961-9e69-8c66e34cc5b0" providerId="ADAL" clId="{A3CCD100-94AB-4171-ABF8-0D87469CCDDE}" dt="2024-06-11T15:46:25.925" v="112" actId="700"/>
          <ac:spMkLst>
            <pc:docMk/>
            <pc:sldMk cId="1360257167" sldId="5453"/>
            <ac:spMk id="8" creationId="{D6504B4B-6829-E849-F7AC-00D6C78E1D0B}"/>
          </ac:spMkLst>
        </pc:spChg>
      </pc:sldChg>
      <pc:sldChg chg="del">
        <pc:chgData name="Ward, Reagan" userId="27291eb4-8241-4961-9e69-8c66e34cc5b0" providerId="ADAL" clId="{A3CCD100-94AB-4171-ABF8-0D87469CCDDE}" dt="2024-06-11T15:45:49.795" v="104" actId="47"/>
        <pc:sldMkLst>
          <pc:docMk/>
          <pc:sldMk cId="2357482481" sldId="5453"/>
        </pc:sldMkLst>
      </pc:sldChg>
      <pc:sldChg chg="del">
        <pc:chgData name="Ward, Reagan" userId="27291eb4-8241-4961-9e69-8c66e34cc5b0" providerId="ADAL" clId="{A3CCD100-94AB-4171-ABF8-0D87469CCDDE}" dt="2024-06-11T15:45:49.795" v="104" actId="47"/>
        <pc:sldMkLst>
          <pc:docMk/>
          <pc:sldMk cId="945720936" sldId="5454"/>
        </pc:sldMkLst>
      </pc:sldChg>
      <pc:sldChg chg="modSp add mod ord">
        <pc:chgData name="Ward, Reagan" userId="27291eb4-8241-4961-9e69-8c66e34cc5b0" providerId="ADAL" clId="{A3CCD100-94AB-4171-ABF8-0D87469CCDDE}" dt="2024-06-11T15:50:15.246" v="327" actId="20577"/>
        <pc:sldMkLst>
          <pc:docMk/>
          <pc:sldMk cId="2020876240" sldId="5454"/>
        </pc:sldMkLst>
        <pc:spChg chg="mod">
          <ac:chgData name="Ward, Reagan" userId="27291eb4-8241-4961-9e69-8c66e34cc5b0" providerId="ADAL" clId="{A3CCD100-94AB-4171-ABF8-0D87469CCDDE}" dt="2024-06-11T15:50:10.273" v="316" actId="20577"/>
          <ac:spMkLst>
            <pc:docMk/>
            <pc:sldMk cId="2020876240" sldId="5454"/>
            <ac:spMk id="5" creationId="{A048A9B3-BD76-B087-5BF3-157633758E45}"/>
          </ac:spMkLst>
        </pc:spChg>
        <pc:spChg chg="mod">
          <ac:chgData name="Ward, Reagan" userId="27291eb4-8241-4961-9e69-8c66e34cc5b0" providerId="ADAL" clId="{A3CCD100-94AB-4171-ABF8-0D87469CCDDE}" dt="2024-06-11T15:50:15.246" v="327" actId="20577"/>
          <ac:spMkLst>
            <pc:docMk/>
            <pc:sldMk cId="2020876240" sldId="5454"/>
            <ac:spMk id="6" creationId="{741B3020-9548-3A59-58A0-5595257DB4A1}"/>
          </ac:spMkLst>
        </pc:spChg>
      </pc:sldChg>
      <pc:sldChg chg="del">
        <pc:chgData name="Ward, Reagan" userId="27291eb4-8241-4961-9e69-8c66e34cc5b0" providerId="ADAL" clId="{A3CCD100-94AB-4171-ABF8-0D87469CCDDE}" dt="2024-06-11T15:45:49.795" v="104" actId="47"/>
        <pc:sldMkLst>
          <pc:docMk/>
          <pc:sldMk cId="1262648449" sldId="5455"/>
        </pc:sldMkLst>
      </pc:sldChg>
      <pc:sldChg chg="modSp add del mod ord">
        <pc:chgData name="Ward, Reagan" userId="27291eb4-8241-4961-9e69-8c66e34cc5b0" providerId="ADAL" clId="{A3CCD100-94AB-4171-ABF8-0D87469CCDDE}" dt="2024-06-12T19:59:34.990" v="390" actId="47"/>
        <pc:sldMkLst>
          <pc:docMk/>
          <pc:sldMk cId="2515163578" sldId="5455"/>
        </pc:sldMkLst>
        <pc:spChg chg="ord">
          <ac:chgData name="Ward, Reagan" userId="27291eb4-8241-4961-9e69-8c66e34cc5b0" providerId="ADAL" clId="{A3CCD100-94AB-4171-ABF8-0D87469CCDDE}" dt="2024-06-11T15:51:40.655" v="373" actId="13244"/>
          <ac:spMkLst>
            <pc:docMk/>
            <pc:sldMk cId="2515163578" sldId="5455"/>
            <ac:spMk id="4" creationId="{6433EF89-FB1E-9927-37E4-3711989AD864}"/>
          </ac:spMkLst>
        </pc:spChg>
        <pc:spChg chg="mod">
          <ac:chgData name="Ward, Reagan" userId="27291eb4-8241-4961-9e69-8c66e34cc5b0" providerId="ADAL" clId="{A3CCD100-94AB-4171-ABF8-0D87469CCDDE}" dt="2024-06-11T15:50:23.645" v="348" actId="20577"/>
          <ac:spMkLst>
            <pc:docMk/>
            <pc:sldMk cId="2515163578" sldId="5455"/>
            <ac:spMk id="5" creationId="{D3183F41-104A-E84E-6692-57C275B60152}"/>
          </ac:spMkLst>
        </pc:spChg>
        <pc:graphicFrameChg chg="ord">
          <ac:chgData name="Ward, Reagan" userId="27291eb4-8241-4961-9e69-8c66e34cc5b0" providerId="ADAL" clId="{A3CCD100-94AB-4171-ABF8-0D87469CCDDE}" dt="2024-06-11T15:51:39.649" v="372" actId="13244"/>
          <ac:graphicFrameMkLst>
            <pc:docMk/>
            <pc:sldMk cId="2515163578" sldId="5455"/>
            <ac:graphicFrameMk id="9" creationId="{BE6DBE5B-6613-480C-7673-649F61C9968C}"/>
          </ac:graphicFrameMkLst>
        </pc:graphicFrameChg>
      </pc:sldChg>
      <pc:sldChg chg="modSp add mod ord">
        <pc:chgData name="Ward, Reagan" userId="27291eb4-8241-4961-9e69-8c66e34cc5b0" providerId="ADAL" clId="{A3CCD100-94AB-4171-ABF8-0D87469CCDDE}" dt="2024-06-12T20:28:46.294" v="1344" actId="20577"/>
        <pc:sldMkLst>
          <pc:docMk/>
          <pc:sldMk cId="619942572" sldId="5456"/>
        </pc:sldMkLst>
        <pc:spChg chg="mod">
          <ac:chgData name="Ward, Reagan" userId="27291eb4-8241-4961-9e69-8c66e34cc5b0" providerId="ADAL" clId="{A3CCD100-94AB-4171-ABF8-0D87469CCDDE}" dt="2024-06-11T15:50:30.671" v="367" actId="20577"/>
          <ac:spMkLst>
            <pc:docMk/>
            <pc:sldMk cId="619942572" sldId="5456"/>
            <ac:spMk id="7" creationId="{A3D6EAC0-17D3-B021-92CD-AFF67B2C6903}"/>
          </ac:spMkLst>
        </pc:spChg>
        <pc:spChg chg="mod">
          <ac:chgData name="Ward, Reagan" userId="27291eb4-8241-4961-9e69-8c66e34cc5b0" providerId="ADAL" clId="{A3CCD100-94AB-4171-ABF8-0D87469CCDDE}" dt="2024-06-12T20:28:46.294" v="1344" actId="20577"/>
          <ac:spMkLst>
            <pc:docMk/>
            <pc:sldMk cId="619942572" sldId="5456"/>
            <ac:spMk id="8" creationId="{D6504B4B-6829-E849-F7AC-00D6C78E1D0B}"/>
          </ac:spMkLst>
        </pc:spChg>
      </pc:sldChg>
      <pc:sldChg chg="del">
        <pc:chgData name="Ward, Reagan" userId="27291eb4-8241-4961-9e69-8c66e34cc5b0" providerId="ADAL" clId="{A3CCD100-94AB-4171-ABF8-0D87469CCDDE}" dt="2024-06-11T15:45:49.795" v="104" actId="47"/>
        <pc:sldMkLst>
          <pc:docMk/>
          <pc:sldMk cId="2446368680" sldId="5457"/>
        </pc:sldMkLst>
      </pc:sldChg>
      <pc:sldChg chg="modSp add mod">
        <pc:chgData name="Ward, Reagan" userId="27291eb4-8241-4961-9e69-8c66e34cc5b0" providerId="ADAL" clId="{A3CCD100-94AB-4171-ABF8-0D87469CCDDE}" dt="2024-06-11T15:49:33.362" v="256" actId="20577"/>
        <pc:sldMkLst>
          <pc:docMk/>
          <pc:sldMk cId="3126198227" sldId="5457"/>
        </pc:sldMkLst>
        <pc:spChg chg="mod">
          <ac:chgData name="Ward, Reagan" userId="27291eb4-8241-4961-9e69-8c66e34cc5b0" providerId="ADAL" clId="{A3CCD100-94AB-4171-ABF8-0D87469CCDDE}" dt="2024-06-11T15:49:33.362" v="256" actId="20577"/>
          <ac:spMkLst>
            <pc:docMk/>
            <pc:sldMk cId="3126198227" sldId="5457"/>
            <ac:spMk id="5" creationId="{A048A9B3-BD76-B087-5BF3-157633758E45}"/>
          </ac:spMkLst>
        </pc:spChg>
      </pc:sldChg>
      <pc:sldChg chg="modSp add mod">
        <pc:chgData name="Ward, Reagan" userId="27291eb4-8241-4961-9e69-8c66e34cc5b0" providerId="ADAL" clId="{A3CCD100-94AB-4171-ABF8-0D87469CCDDE}" dt="2024-06-11T15:51:35.959" v="371" actId="13244"/>
        <pc:sldMkLst>
          <pc:docMk/>
          <pc:sldMk cId="1405902670" sldId="5458"/>
        </pc:sldMkLst>
        <pc:spChg chg="ord">
          <ac:chgData name="Ward, Reagan" userId="27291eb4-8241-4961-9e69-8c66e34cc5b0" providerId="ADAL" clId="{A3CCD100-94AB-4171-ABF8-0D87469CCDDE}" dt="2024-06-11T15:51:34.477" v="370" actId="13244"/>
          <ac:spMkLst>
            <pc:docMk/>
            <pc:sldMk cId="1405902670" sldId="5458"/>
            <ac:spMk id="4" creationId="{6433EF89-FB1E-9927-37E4-3711989AD864}"/>
          </ac:spMkLst>
        </pc:spChg>
        <pc:spChg chg="mod">
          <ac:chgData name="Ward, Reagan" userId="27291eb4-8241-4961-9e69-8c66e34cc5b0" providerId="ADAL" clId="{A3CCD100-94AB-4171-ABF8-0D87469CCDDE}" dt="2024-06-11T15:49:43.854" v="276" actId="20577"/>
          <ac:spMkLst>
            <pc:docMk/>
            <pc:sldMk cId="1405902670" sldId="5458"/>
            <ac:spMk id="5" creationId="{D3183F41-104A-E84E-6692-57C275B60152}"/>
          </ac:spMkLst>
        </pc:spChg>
        <pc:graphicFrameChg chg="ord">
          <ac:chgData name="Ward, Reagan" userId="27291eb4-8241-4961-9e69-8c66e34cc5b0" providerId="ADAL" clId="{A3CCD100-94AB-4171-ABF8-0D87469CCDDE}" dt="2024-06-11T15:51:35.959" v="371" actId="13244"/>
          <ac:graphicFrameMkLst>
            <pc:docMk/>
            <pc:sldMk cId="1405902670" sldId="5458"/>
            <ac:graphicFrameMk id="9" creationId="{BE6DBE5B-6613-480C-7673-649F61C9968C}"/>
          </ac:graphicFrameMkLst>
        </pc:graphicFrameChg>
      </pc:sldChg>
      <pc:sldChg chg="del">
        <pc:chgData name="Ward, Reagan" userId="27291eb4-8241-4961-9e69-8c66e34cc5b0" providerId="ADAL" clId="{A3CCD100-94AB-4171-ABF8-0D87469CCDDE}" dt="2024-06-11T15:45:49.795" v="104" actId="47"/>
        <pc:sldMkLst>
          <pc:docMk/>
          <pc:sldMk cId="2333027735" sldId="5458"/>
        </pc:sldMkLst>
      </pc:sldChg>
      <pc:sldChg chg="modSp add mod">
        <pc:chgData name="Ward, Reagan" userId="27291eb4-8241-4961-9e69-8c66e34cc5b0" providerId="ADAL" clId="{A3CCD100-94AB-4171-ABF8-0D87469CCDDE}" dt="2024-06-11T15:50:05.145" v="297" actId="20577"/>
        <pc:sldMkLst>
          <pc:docMk/>
          <pc:sldMk cId="3509166781" sldId="5459"/>
        </pc:sldMkLst>
        <pc:spChg chg="mod">
          <ac:chgData name="Ward, Reagan" userId="27291eb4-8241-4961-9e69-8c66e34cc5b0" providerId="ADAL" clId="{A3CCD100-94AB-4171-ABF8-0D87469CCDDE}" dt="2024-06-11T15:50:05.145" v="297" actId="20577"/>
          <ac:spMkLst>
            <pc:docMk/>
            <pc:sldMk cId="3509166781" sldId="5459"/>
            <ac:spMk id="7" creationId="{A3D6EAC0-17D3-B021-92CD-AFF67B2C6903}"/>
          </ac:spMkLst>
        </pc:spChg>
      </pc:sldChg>
      <pc:sldChg chg="addSp delSp modSp new mod modClrScheme chgLayout">
        <pc:chgData name="Ward, Reagan" userId="27291eb4-8241-4961-9e69-8c66e34cc5b0" providerId="ADAL" clId="{A3CCD100-94AB-4171-ABF8-0D87469CCDDE}" dt="2024-06-12T20:24:09.940" v="1200" actId="962"/>
        <pc:sldMkLst>
          <pc:docMk/>
          <pc:sldMk cId="1511123926" sldId="5460"/>
        </pc:sldMkLst>
        <pc:spChg chg="del mod ord">
          <ac:chgData name="Ward, Reagan" userId="27291eb4-8241-4961-9e69-8c66e34cc5b0" providerId="ADAL" clId="{A3CCD100-94AB-4171-ABF8-0D87469CCDDE}" dt="2024-06-12T20:07:13.356" v="393" actId="700"/>
          <ac:spMkLst>
            <pc:docMk/>
            <pc:sldMk cId="1511123926" sldId="5460"/>
            <ac:spMk id="2" creationId="{FEA02ECB-23E4-77D9-24C2-77F530E85C57}"/>
          </ac:spMkLst>
        </pc:spChg>
        <pc:spChg chg="mod ord">
          <ac:chgData name="Ward, Reagan" userId="27291eb4-8241-4961-9e69-8c66e34cc5b0" providerId="ADAL" clId="{A3CCD100-94AB-4171-ABF8-0D87469CCDDE}" dt="2024-06-12T20:07:19.024" v="399" actId="700"/>
          <ac:spMkLst>
            <pc:docMk/>
            <pc:sldMk cId="1511123926" sldId="5460"/>
            <ac:spMk id="3" creationId="{9E936801-2838-36D0-7699-EE5C61C3F7A2}"/>
          </ac:spMkLst>
        </pc:spChg>
        <pc:spChg chg="del mod ord">
          <ac:chgData name="Ward, Reagan" userId="27291eb4-8241-4961-9e69-8c66e34cc5b0" providerId="ADAL" clId="{A3CCD100-94AB-4171-ABF8-0D87469CCDDE}" dt="2024-06-12T20:07:13.356" v="393" actId="700"/>
          <ac:spMkLst>
            <pc:docMk/>
            <pc:sldMk cId="1511123926" sldId="5460"/>
            <ac:spMk id="4" creationId="{64750189-1DFA-1E13-FA51-7A78B158D430}"/>
          </ac:spMkLst>
        </pc:spChg>
        <pc:spChg chg="del mod ord">
          <ac:chgData name="Ward, Reagan" userId="27291eb4-8241-4961-9e69-8c66e34cc5b0" providerId="ADAL" clId="{A3CCD100-94AB-4171-ABF8-0D87469CCDDE}" dt="2024-06-12T20:07:13.356" v="393" actId="700"/>
          <ac:spMkLst>
            <pc:docMk/>
            <pc:sldMk cId="1511123926" sldId="5460"/>
            <ac:spMk id="5" creationId="{89813850-689B-A830-43EF-63682AA2C871}"/>
          </ac:spMkLst>
        </pc:spChg>
        <pc:spChg chg="del mod ord">
          <ac:chgData name="Ward, Reagan" userId="27291eb4-8241-4961-9e69-8c66e34cc5b0" providerId="ADAL" clId="{A3CCD100-94AB-4171-ABF8-0D87469CCDDE}" dt="2024-06-12T20:07:13.356" v="393" actId="700"/>
          <ac:spMkLst>
            <pc:docMk/>
            <pc:sldMk cId="1511123926" sldId="5460"/>
            <ac:spMk id="6" creationId="{A983D8F7-570C-08C0-A7ED-23989FAEE32C}"/>
          </ac:spMkLst>
        </pc:spChg>
        <pc:spChg chg="add del mod ord">
          <ac:chgData name="Ward, Reagan" userId="27291eb4-8241-4961-9e69-8c66e34cc5b0" providerId="ADAL" clId="{A3CCD100-94AB-4171-ABF8-0D87469CCDDE}" dt="2024-06-12T20:07:16.851" v="394" actId="700"/>
          <ac:spMkLst>
            <pc:docMk/>
            <pc:sldMk cId="1511123926" sldId="5460"/>
            <ac:spMk id="7" creationId="{199C6D50-E384-19C8-98AA-4D17F2C4F817}"/>
          </ac:spMkLst>
        </pc:spChg>
        <pc:spChg chg="add del mod ord">
          <ac:chgData name="Ward, Reagan" userId="27291eb4-8241-4961-9e69-8c66e34cc5b0" providerId="ADAL" clId="{A3CCD100-94AB-4171-ABF8-0D87469CCDDE}" dt="2024-06-12T20:07:16.851" v="394" actId="700"/>
          <ac:spMkLst>
            <pc:docMk/>
            <pc:sldMk cId="1511123926" sldId="5460"/>
            <ac:spMk id="8" creationId="{88BE5E8D-073F-8B43-1A43-FE82DEE6FC9E}"/>
          </ac:spMkLst>
        </pc:spChg>
        <pc:spChg chg="add del mod ord">
          <ac:chgData name="Ward, Reagan" userId="27291eb4-8241-4961-9e69-8c66e34cc5b0" providerId="ADAL" clId="{A3CCD100-94AB-4171-ABF8-0D87469CCDDE}" dt="2024-06-12T20:07:16.851" v="394" actId="700"/>
          <ac:spMkLst>
            <pc:docMk/>
            <pc:sldMk cId="1511123926" sldId="5460"/>
            <ac:spMk id="9" creationId="{A2BBF102-7101-7275-B20A-BB0A8FA4AEB7}"/>
          </ac:spMkLst>
        </pc:spChg>
        <pc:spChg chg="add del mod ord">
          <ac:chgData name="Ward, Reagan" userId="27291eb4-8241-4961-9e69-8c66e34cc5b0" providerId="ADAL" clId="{A3CCD100-94AB-4171-ABF8-0D87469CCDDE}" dt="2024-06-12T20:07:16.851" v="394" actId="700"/>
          <ac:spMkLst>
            <pc:docMk/>
            <pc:sldMk cId="1511123926" sldId="5460"/>
            <ac:spMk id="10" creationId="{414D8512-9362-B9D4-6DF0-6D5C4CCABB04}"/>
          </ac:spMkLst>
        </pc:spChg>
        <pc:spChg chg="add del mod ord">
          <ac:chgData name="Ward, Reagan" userId="27291eb4-8241-4961-9e69-8c66e34cc5b0" providerId="ADAL" clId="{A3CCD100-94AB-4171-ABF8-0D87469CCDDE}" dt="2024-06-12T20:07:16.851" v="394" actId="700"/>
          <ac:spMkLst>
            <pc:docMk/>
            <pc:sldMk cId="1511123926" sldId="5460"/>
            <ac:spMk id="11" creationId="{5462B7BA-B8B7-3FAC-F74E-2AFE00F14631}"/>
          </ac:spMkLst>
        </pc:spChg>
        <pc:spChg chg="add del mod ord">
          <ac:chgData name="Ward, Reagan" userId="27291eb4-8241-4961-9e69-8c66e34cc5b0" providerId="ADAL" clId="{A3CCD100-94AB-4171-ABF8-0D87469CCDDE}" dt="2024-06-12T20:07:16.851" v="394" actId="700"/>
          <ac:spMkLst>
            <pc:docMk/>
            <pc:sldMk cId="1511123926" sldId="5460"/>
            <ac:spMk id="12" creationId="{63086656-A471-E238-A5E4-0F4289756F97}"/>
          </ac:spMkLst>
        </pc:spChg>
        <pc:spChg chg="add del mod ord">
          <ac:chgData name="Ward, Reagan" userId="27291eb4-8241-4961-9e69-8c66e34cc5b0" providerId="ADAL" clId="{A3CCD100-94AB-4171-ABF8-0D87469CCDDE}" dt="2024-06-12T20:07:16.851" v="394" actId="700"/>
          <ac:spMkLst>
            <pc:docMk/>
            <pc:sldMk cId="1511123926" sldId="5460"/>
            <ac:spMk id="13" creationId="{9E4D46A9-1DD9-E5B8-8CDC-03D03868DE68}"/>
          </ac:spMkLst>
        </pc:spChg>
        <pc:spChg chg="add del mod ord">
          <ac:chgData name="Ward, Reagan" userId="27291eb4-8241-4961-9e69-8c66e34cc5b0" providerId="ADAL" clId="{A3CCD100-94AB-4171-ABF8-0D87469CCDDE}" dt="2024-06-12T20:07:19.024" v="399" actId="700"/>
          <ac:spMkLst>
            <pc:docMk/>
            <pc:sldMk cId="1511123926" sldId="5460"/>
            <ac:spMk id="14" creationId="{9808B479-53DE-ADB0-F7B6-B4387C8FC029}"/>
          </ac:spMkLst>
        </pc:spChg>
        <pc:spChg chg="add del mod ord">
          <ac:chgData name="Ward, Reagan" userId="27291eb4-8241-4961-9e69-8c66e34cc5b0" providerId="ADAL" clId="{A3CCD100-94AB-4171-ABF8-0D87469CCDDE}" dt="2024-06-12T20:07:19.024" v="399" actId="700"/>
          <ac:spMkLst>
            <pc:docMk/>
            <pc:sldMk cId="1511123926" sldId="5460"/>
            <ac:spMk id="15" creationId="{9F03AEED-CC86-6B2F-DF0B-ADB22FA5BE0C}"/>
          </ac:spMkLst>
        </pc:spChg>
        <pc:spChg chg="add del mod ord">
          <ac:chgData name="Ward, Reagan" userId="27291eb4-8241-4961-9e69-8c66e34cc5b0" providerId="ADAL" clId="{A3CCD100-94AB-4171-ABF8-0D87469CCDDE}" dt="2024-06-12T20:07:19.024" v="399" actId="700"/>
          <ac:spMkLst>
            <pc:docMk/>
            <pc:sldMk cId="1511123926" sldId="5460"/>
            <ac:spMk id="16" creationId="{8671C1E2-03C0-AF9E-132B-6F3BE6649C35}"/>
          </ac:spMkLst>
        </pc:spChg>
        <pc:spChg chg="add del mod ord">
          <ac:chgData name="Ward, Reagan" userId="27291eb4-8241-4961-9e69-8c66e34cc5b0" providerId="ADAL" clId="{A3CCD100-94AB-4171-ABF8-0D87469CCDDE}" dt="2024-06-12T20:07:19.024" v="399" actId="700"/>
          <ac:spMkLst>
            <pc:docMk/>
            <pc:sldMk cId="1511123926" sldId="5460"/>
            <ac:spMk id="17" creationId="{3C2A002E-E5D8-9267-F84D-64124C36EB24}"/>
          </ac:spMkLst>
        </pc:spChg>
        <pc:spChg chg="add del mod ord">
          <ac:chgData name="Ward, Reagan" userId="27291eb4-8241-4961-9e69-8c66e34cc5b0" providerId="ADAL" clId="{A3CCD100-94AB-4171-ABF8-0D87469CCDDE}" dt="2024-06-12T20:07:19.024" v="399" actId="700"/>
          <ac:spMkLst>
            <pc:docMk/>
            <pc:sldMk cId="1511123926" sldId="5460"/>
            <ac:spMk id="18" creationId="{C6613894-701B-AF4F-6C59-A67A324BB696}"/>
          </ac:spMkLst>
        </pc:spChg>
        <pc:spChg chg="add del mod ord">
          <ac:chgData name="Ward, Reagan" userId="27291eb4-8241-4961-9e69-8c66e34cc5b0" providerId="ADAL" clId="{A3CCD100-94AB-4171-ABF8-0D87469CCDDE}" dt="2024-06-12T20:07:19.024" v="399" actId="700"/>
          <ac:spMkLst>
            <pc:docMk/>
            <pc:sldMk cId="1511123926" sldId="5460"/>
            <ac:spMk id="19" creationId="{1A3752AF-7837-A7B5-81A9-0AFF00787A24}"/>
          </ac:spMkLst>
        </pc:spChg>
        <pc:spChg chg="add mod ord">
          <ac:chgData name="Ward, Reagan" userId="27291eb4-8241-4961-9e69-8c66e34cc5b0" providerId="ADAL" clId="{A3CCD100-94AB-4171-ABF8-0D87469CCDDE}" dt="2024-06-12T20:07:33.862" v="440" actId="20577"/>
          <ac:spMkLst>
            <pc:docMk/>
            <pc:sldMk cId="1511123926" sldId="5460"/>
            <ac:spMk id="20" creationId="{49EFEE59-E129-976B-614D-D6B91A3080B9}"/>
          </ac:spMkLst>
        </pc:spChg>
        <pc:spChg chg="add mod ord">
          <ac:chgData name="Ward, Reagan" userId="27291eb4-8241-4961-9e69-8c66e34cc5b0" providerId="ADAL" clId="{A3CCD100-94AB-4171-ABF8-0D87469CCDDE}" dt="2024-06-12T20:15:44.268" v="790" actId="20577"/>
          <ac:spMkLst>
            <pc:docMk/>
            <pc:sldMk cId="1511123926" sldId="5460"/>
            <ac:spMk id="21" creationId="{ED5B9BC6-DA21-9F09-374C-592F1783DA04}"/>
          </ac:spMkLst>
        </pc:spChg>
        <pc:spChg chg="add del mod ord">
          <ac:chgData name="Ward, Reagan" userId="27291eb4-8241-4961-9e69-8c66e34cc5b0" providerId="ADAL" clId="{A3CCD100-94AB-4171-ABF8-0D87469CCDDE}" dt="2024-06-12T20:14:02.445" v="500" actId="22"/>
          <ac:spMkLst>
            <pc:docMk/>
            <pc:sldMk cId="1511123926" sldId="5460"/>
            <ac:spMk id="22" creationId="{5887A905-6115-4249-874D-D0E1ACFB2058}"/>
          </ac:spMkLst>
        </pc:spChg>
        <pc:spChg chg="add del mod ord">
          <ac:chgData name="Ward, Reagan" userId="27291eb4-8241-4961-9e69-8c66e34cc5b0" providerId="ADAL" clId="{A3CCD100-94AB-4171-ABF8-0D87469CCDDE}" dt="2024-06-12T20:15:49.723" v="791"/>
          <ac:spMkLst>
            <pc:docMk/>
            <pc:sldMk cId="1511123926" sldId="5460"/>
            <ac:spMk id="23" creationId="{9B2E1DD4-FE0E-D9E4-5E26-CB9088C6AA65}"/>
          </ac:spMkLst>
        </pc:spChg>
        <pc:spChg chg="add del mod ord">
          <ac:chgData name="Ward, Reagan" userId="27291eb4-8241-4961-9e69-8c66e34cc5b0" providerId="ADAL" clId="{A3CCD100-94AB-4171-ABF8-0D87469CCDDE}" dt="2024-06-12T20:15:54.908" v="793"/>
          <ac:spMkLst>
            <pc:docMk/>
            <pc:sldMk cId="1511123926" sldId="5460"/>
            <ac:spMk id="24" creationId="{4BEAD226-0821-D9F5-6FC8-0A3777484AA2}"/>
          </ac:spMkLst>
        </pc:spChg>
        <pc:spChg chg="add mod">
          <ac:chgData name="Ward, Reagan" userId="27291eb4-8241-4961-9e69-8c66e34cc5b0" providerId="ADAL" clId="{A3CCD100-94AB-4171-ABF8-0D87469CCDDE}" dt="2024-06-12T20:15:49.756" v="792" actId="27636"/>
          <ac:spMkLst>
            <pc:docMk/>
            <pc:sldMk cId="1511123926" sldId="5460"/>
            <ac:spMk id="27" creationId="{E1DB1521-6ABC-A840-9449-352D4AA1CB18}"/>
          </ac:spMkLst>
        </pc:spChg>
        <pc:spChg chg="add mod">
          <ac:chgData name="Ward, Reagan" userId="27291eb4-8241-4961-9e69-8c66e34cc5b0" providerId="ADAL" clId="{A3CCD100-94AB-4171-ABF8-0D87469CCDDE}" dt="2024-06-12T20:15:54.951" v="794" actId="27636"/>
          <ac:spMkLst>
            <pc:docMk/>
            <pc:sldMk cId="1511123926" sldId="5460"/>
            <ac:spMk id="28" creationId="{EDCB9D10-64FA-65E4-F789-9C639188A1A4}"/>
          </ac:spMkLst>
        </pc:spChg>
        <pc:picChg chg="add mod ord">
          <ac:chgData name="Ward, Reagan" userId="27291eb4-8241-4961-9e69-8c66e34cc5b0" providerId="ADAL" clId="{A3CCD100-94AB-4171-ABF8-0D87469CCDDE}" dt="2024-06-12T20:24:09.940" v="1200" actId="962"/>
          <ac:picMkLst>
            <pc:docMk/>
            <pc:sldMk cId="1511123926" sldId="5460"/>
            <ac:picMk id="26" creationId="{27D53B4D-6D4D-D1A3-2D9C-A5C6FFEACB91}"/>
          </ac:picMkLst>
        </pc:picChg>
      </pc:sldChg>
      <pc:sldChg chg="addSp delSp modSp new mod modClrScheme chgLayout">
        <pc:chgData name="Ward, Reagan" userId="27291eb4-8241-4961-9e69-8c66e34cc5b0" providerId="ADAL" clId="{A3CCD100-94AB-4171-ABF8-0D87469CCDDE}" dt="2024-06-12T20:24:01.164" v="1199"/>
        <pc:sldMkLst>
          <pc:docMk/>
          <pc:sldMk cId="2479646994" sldId="5461"/>
        </pc:sldMkLst>
        <pc:spChg chg="del mod ord">
          <ac:chgData name="Ward, Reagan" userId="27291eb4-8241-4961-9e69-8c66e34cc5b0" providerId="ADAL" clId="{A3CCD100-94AB-4171-ABF8-0D87469CCDDE}" dt="2024-06-12T20:07:13.356" v="393" actId="700"/>
          <ac:spMkLst>
            <pc:docMk/>
            <pc:sldMk cId="2479646994" sldId="5461"/>
            <ac:spMk id="2" creationId="{06B44473-A1D7-E44D-10C2-E5E488E19963}"/>
          </ac:spMkLst>
        </pc:spChg>
        <pc:spChg chg="mod ord">
          <ac:chgData name="Ward, Reagan" userId="27291eb4-8241-4961-9e69-8c66e34cc5b0" providerId="ADAL" clId="{A3CCD100-94AB-4171-ABF8-0D87469CCDDE}" dt="2024-06-12T20:21:38.540" v="795" actId="700"/>
          <ac:spMkLst>
            <pc:docMk/>
            <pc:sldMk cId="2479646994" sldId="5461"/>
            <ac:spMk id="3" creationId="{88546AB8-A5A0-21EE-97CF-D2D6ABE2EF1F}"/>
          </ac:spMkLst>
        </pc:spChg>
        <pc:spChg chg="del mod ord">
          <ac:chgData name="Ward, Reagan" userId="27291eb4-8241-4961-9e69-8c66e34cc5b0" providerId="ADAL" clId="{A3CCD100-94AB-4171-ABF8-0D87469CCDDE}" dt="2024-06-12T20:07:13.356" v="393" actId="700"/>
          <ac:spMkLst>
            <pc:docMk/>
            <pc:sldMk cId="2479646994" sldId="5461"/>
            <ac:spMk id="4" creationId="{5110784D-5E50-E389-E575-3FB276743F1A}"/>
          </ac:spMkLst>
        </pc:spChg>
        <pc:spChg chg="del mod ord">
          <ac:chgData name="Ward, Reagan" userId="27291eb4-8241-4961-9e69-8c66e34cc5b0" providerId="ADAL" clId="{A3CCD100-94AB-4171-ABF8-0D87469CCDDE}" dt="2024-06-12T20:07:13.356" v="393" actId="700"/>
          <ac:spMkLst>
            <pc:docMk/>
            <pc:sldMk cId="2479646994" sldId="5461"/>
            <ac:spMk id="5" creationId="{2AC16A1F-01C6-D133-7911-B33F30FE8FE0}"/>
          </ac:spMkLst>
        </pc:spChg>
        <pc:spChg chg="del mod ord">
          <ac:chgData name="Ward, Reagan" userId="27291eb4-8241-4961-9e69-8c66e34cc5b0" providerId="ADAL" clId="{A3CCD100-94AB-4171-ABF8-0D87469CCDDE}" dt="2024-06-12T20:07:13.356" v="393" actId="700"/>
          <ac:spMkLst>
            <pc:docMk/>
            <pc:sldMk cId="2479646994" sldId="5461"/>
            <ac:spMk id="6" creationId="{1DCAF2FA-D4A3-C8F2-924B-63084B63F547}"/>
          </ac:spMkLst>
        </pc:spChg>
        <pc:spChg chg="add del mod ord">
          <ac:chgData name="Ward, Reagan" userId="27291eb4-8241-4961-9e69-8c66e34cc5b0" providerId="ADAL" clId="{A3CCD100-94AB-4171-ABF8-0D87469CCDDE}" dt="2024-06-12T20:07:16.851" v="394" actId="700"/>
          <ac:spMkLst>
            <pc:docMk/>
            <pc:sldMk cId="2479646994" sldId="5461"/>
            <ac:spMk id="7" creationId="{1F328AB0-B165-1F48-685F-52CBBC86CE77}"/>
          </ac:spMkLst>
        </pc:spChg>
        <pc:spChg chg="add del mod ord">
          <ac:chgData name="Ward, Reagan" userId="27291eb4-8241-4961-9e69-8c66e34cc5b0" providerId="ADAL" clId="{A3CCD100-94AB-4171-ABF8-0D87469CCDDE}" dt="2024-06-12T20:07:16.851" v="394" actId="700"/>
          <ac:spMkLst>
            <pc:docMk/>
            <pc:sldMk cId="2479646994" sldId="5461"/>
            <ac:spMk id="8" creationId="{18351EB5-313C-4C85-73E5-256718E7711F}"/>
          </ac:spMkLst>
        </pc:spChg>
        <pc:spChg chg="add del mod ord">
          <ac:chgData name="Ward, Reagan" userId="27291eb4-8241-4961-9e69-8c66e34cc5b0" providerId="ADAL" clId="{A3CCD100-94AB-4171-ABF8-0D87469CCDDE}" dt="2024-06-12T20:07:16.851" v="394" actId="700"/>
          <ac:spMkLst>
            <pc:docMk/>
            <pc:sldMk cId="2479646994" sldId="5461"/>
            <ac:spMk id="9" creationId="{E0B594B2-51DB-886A-BCE5-0186FB924E7B}"/>
          </ac:spMkLst>
        </pc:spChg>
        <pc:spChg chg="add del mod ord">
          <ac:chgData name="Ward, Reagan" userId="27291eb4-8241-4961-9e69-8c66e34cc5b0" providerId="ADAL" clId="{A3CCD100-94AB-4171-ABF8-0D87469CCDDE}" dt="2024-06-12T20:07:16.851" v="394" actId="700"/>
          <ac:spMkLst>
            <pc:docMk/>
            <pc:sldMk cId="2479646994" sldId="5461"/>
            <ac:spMk id="10" creationId="{722752A6-FAB9-F7A8-BE19-1DC57E435066}"/>
          </ac:spMkLst>
        </pc:spChg>
        <pc:spChg chg="add del mod ord">
          <ac:chgData name="Ward, Reagan" userId="27291eb4-8241-4961-9e69-8c66e34cc5b0" providerId="ADAL" clId="{A3CCD100-94AB-4171-ABF8-0D87469CCDDE}" dt="2024-06-12T20:07:16.851" v="394" actId="700"/>
          <ac:spMkLst>
            <pc:docMk/>
            <pc:sldMk cId="2479646994" sldId="5461"/>
            <ac:spMk id="11" creationId="{50CA4517-F3EF-2D24-6D30-4CAF5D6942AB}"/>
          </ac:spMkLst>
        </pc:spChg>
        <pc:spChg chg="add del mod ord">
          <ac:chgData name="Ward, Reagan" userId="27291eb4-8241-4961-9e69-8c66e34cc5b0" providerId="ADAL" clId="{A3CCD100-94AB-4171-ABF8-0D87469CCDDE}" dt="2024-06-12T20:07:16.851" v="394" actId="700"/>
          <ac:spMkLst>
            <pc:docMk/>
            <pc:sldMk cId="2479646994" sldId="5461"/>
            <ac:spMk id="12" creationId="{3A018E60-17E1-7CD6-492A-A09F6C57151E}"/>
          </ac:spMkLst>
        </pc:spChg>
        <pc:spChg chg="add del mod ord">
          <ac:chgData name="Ward, Reagan" userId="27291eb4-8241-4961-9e69-8c66e34cc5b0" providerId="ADAL" clId="{A3CCD100-94AB-4171-ABF8-0D87469CCDDE}" dt="2024-06-12T20:07:16.851" v="394" actId="700"/>
          <ac:spMkLst>
            <pc:docMk/>
            <pc:sldMk cId="2479646994" sldId="5461"/>
            <ac:spMk id="13" creationId="{FDD010A8-3C98-8BBA-B385-20A99BCAC5AB}"/>
          </ac:spMkLst>
        </pc:spChg>
        <pc:spChg chg="add del mod ord">
          <ac:chgData name="Ward, Reagan" userId="27291eb4-8241-4961-9e69-8c66e34cc5b0" providerId="ADAL" clId="{A3CCD100-94AB-4171-ABF8-0D87469CCDDE}" dt="2024-06-12T20:07:19.024" v="399" actId="700"/>
          <ac:spMkLst>
            <pc:docMk/>
            <pc:sldMk cId="2479646994" sldId="5461"/>
            <ac:spMk id="14" creationId="{4B683E8B-0619-8E07-4292-AB5DDF021A63}"/>
          </ac:spMkLst>
        </pc:spChg>
        <pc:spChg chg="add del mod ord">
          <ac:chgData name="Ward, Reagan" userId="27291eb4-8241-4961-9e69-8c66e34cc5b0" providerId="ADAL" clId="{A3CCD100-94AB-4171-ABF8-0D87469CCDDE}" dt="2024-06-12T20:07:19.024" v="399" actId="700"/>
          <ac:spMkLst>
            <pc:docMk/>
            <pc:sldMk cId="2479646994" sldId="5461"/>
            <ac:spMk id="15" creationId="{AEE60202-B4C1-BAF5-8E15-F970A916EA54}"/>
          </ac:spMkLst>
        </pc:spChg>
        <pc:spChg chg="add del mod ord">
          <ac:chgData name="Ward, Reagan" userId="27291eb4-8241-4961-9e69-8c66e34cc5b0" providerId="ADAL" clId="{A3CCD100-94AB-4171-ABF8-0D87469CCDDE}" dt="2024-06-12T20:07:19.024" v="399" actId="700"/>
          <ac:spMkLst>
            <pc:docMk/>
            <pc:sldMk cId="2479646994" sldId="5461"/>
            <ac:spMk id="16" creationId="{CEB66EE7-CE4F-0B97-2B23-DA97B04898C8}"/>
          </ac:spMkLst>
        </pc:spChg>
        <pc:spChg chg="add del mod ord">
          <ac:chgData name="Ward, Reagan" userId="27291eb4-8241-4961-9e69-8c66e34cc5b0" providerId="ADAL" clId="{A3CCD100-94AB-4171-ABF8-0D87469CCDDE}" dt="2024-06-12T20:07:19.024" v="399" actId="700"/>
          <ac:spMkLst>
            <pc:docMk/>
            <pc:sldMk cId="2479646994" sldId="5461"/>
            <ac:spMk id="17" creationId="{542E5C61-721E-3A8A-0EB6-AE8E0100E5DA}"/>
          </ac:spMkLst>
        </pc:spChg>
        <pc:spChg chg="add del mod ord">
          <ac:chgData name="Ward, Reagan" userId="27291eb4-8241-4961-9e69-8c66e34cc5b0" providerId="ADAL" clId="{A3CCD100-94AB-4171-ABF8-0D87469CCDDE}" dt="2024-06-12T20:07:19.024" v="399" actId="700"/>
          <ac:spMkLst>
            <pc:docMk/>
            <pc:sldMk cId="2479646994" sldId="5461"/>
            <ac:spMk id="18" creationId="{FDB4D8BB-BE3D-8641-6C21-A3F0936E8030}"/>
          </ac:spMkLst>
        </pc:spChg>
        <pc:spChg chg="add del mod ord">
          <ac:chgData name="Ward, Reagan" userId="27291eb4-8241-4961-9e69-8c66e34cc5b0" providerId="ADAL" clId="{A3CCD100-94AB-4171-ABF8-0D87469CCDDE}" dt="2024-06-12T20:07:19.024" v="399" actId="700"/>
          <ac:spMkLst>
            <pc:docMk/>
            <pc:sldMk cId="2479646994" sldId="5461"/>
            <ac:spMk id="19" creationId="{080D4F04-38F5-F139-C4A5-B759ADBBAB90}"/>
          </ac:spMkLst>
        </pc:spChg>
        <pc:spChg chg="add del mod ord">
          <ac:chgData name="Ward, Reagan" userId="27291eb4-8241-4961-9e69-8c66e34cc5b0" providerId="ADAL" clId="{A3CCD100-94AB-4171-ABF8-0D87469CCDDE}" dt="2024-06-12T20:21:38.540" v="795" actId="700"/>
          <ac:spMkLst>
            <pc:docMk/>
            <pc:sldMk cId="2479646994" sldId="5461"/>
            <ac:spMk id="20" creationId="{355184D8-6087-DA43-EB07-DD3C6A89033F}"/>
          </ac:spMkLst>
        </pc:spChg>
        <pc:spChg chg="add del mod ord">
          <ac:chgData name="Ward, Reagan" userId="27291eb4-8241-4961-9e69-8c66e34cc5b0" providerId="ADAL" clId="{A3CCD100-94AB-4171-ABF8-0D87469CCDDE}" dt="2024-06-12T20:21:38.540" v="795" actId="700"/>
          <ac:spMkLst>
            <pc:docMk/>
            <pc:sldMk cId="2479646994" sldId="5461"/>
            <ac:spMk id="21" creationId="{B7DA8F16-E4F0-DACE-C718-62664DFAD29F}"/>
          </ac:spMkLst>
        </pc:spChg>
        <pc:spChg chg="add del mod ord">
          <ac:chgData name="Ward, Reagan" userId="27291eb4-8241-4961-9e69-8c66e34cc5b0" providerId="ADAL" clId="{A3CCD100-94AB-4171-ABF8-0D87469CCDDE}" dt="2024-06-12T20:21:38.540" v="795" actId="700"/>
          <ac:spMkLst>
            <pc:docMk/>
            <pc:sldMk cId="2479646994" sldId="5461"/>
            <ac:spMk id="22" creationId="{DB2B38CF-D31B-1F07-9472-A4F54E22BC52}"/>
          </ac:spMkLst>
        </pc:spChg>
        <pc:spChg chg="add del mod ord">
          <ac:chgData name="Ward, Reagan" userId="27291eb4-8241-4961-9e69-8c66e34cc5b0" providerId="ADAL" clId="{A3CCD100-94AB-4171-ABF8-0D87469CCDDE}" dt="2024-06-12T20:21:38.540" v="795" actId="700"/>
          <ac:spMkLst>
            <pc:docMk/>
            <pc:sldMk cId="2479646994" sldId="5461"/>
            <ac:spMk id="23" creationId="{A99BCFF6-6CDD-B630-FCD8-DE0EC73DC9C2}"/>
          </ac:spMkLst>
        </pc:spChg>
        <pc:spChg chg="add del mod ord">
          <ac:chgData name="Ward, Reagan" userId="27291eb4-8241-4961-9e69-8c66e34cc5b0" providerId="ADAL" clId="{A3CCD100-94AB-4171-ABF8-0D87469CCDDE}" dt="2024-06-12T20:21:38.540" v="795" actId="700"/>
          <ac:spMkLst>
            <pc:docMk/>
            <pc:sldMk cId="2479646994" sldId="5461"/>
            <ac:spMk id="24" creationId="{3A053061-2789-C1BC-E073-018C85D9ABE8}"/>
          </ac:spMkLst>
        </pc:spChg>
        <pc:spChg chg="add mod ord">
          <ac:chgData name="Ward, Reagan" userId="27291eb4-8241-4961-9e69-8c66e34cc5b0" providerId="ADAL" clId="{A3CCD100-94AB-4171-ABF8-0D87469CCDDE}" dt="2024-06-12T20:21:43.384" v="813" actId="20577"/>
          <ac:spMkLst>
            <pc:docMk/>
            <pc:sldMk cId="2479646994" sldId="5461"/>
            <ac:spMk id="25" creationId="{28C5DCF6-BE01-2394-1A7C-C014AE18EA22}"/>
          </ac:spMkLst>
        </pc:spChg>
        <pc:spChg chg="add mod ord">
          <ac:chgData name="Ward, Reagan" userId="27291eb4-8241-4961-9e69-8c66e34cc5b0" providerId="ADAL" clId="{A3CCD100-94AB-4171-ABF8-0D87469CCDDE}" dt="2024-06-12T20:23:44.983" v="1196" actId="20577"/>
          <ac:spMkLst>
            <pc:docMk/>
            <pc:sldMk cId="2479646994" sldId="5461"/>
            <ac:spMk id="26" creationId="{988D3561-9BD5-B6EC-AE18-8C8060B5C132}"/>
          </ac:spMkLst>
        </pc:spChg>
        <pc:spChg chg="add del mod ord">
          <ac:chgData name="Ward, Reagan" userId="27291eb4-8241-4961-9e69-8c66e34cc5b0" providerId="ADAL" clId="{A3CCD100-94AB-4171-ABF8-0D87469CCDDE}" dt="2024-06-12T20:22:03.940" v="814"/>
          <ac:spMkLst>
            <pc:docMk/>
            <pc:sldMk cId="2479646994" sldId="5461"/>
            <ac:spMk id="27" creationId="{80C294AB-C9EA-1E40-856C-7008F2114BA8}"/>
          </ac:spMkLst>
        </pc:spChg>
        <pc:spChg chg="add del mod ord">
          <ac:chgData name="Ward, Reagan" userId="27291eb4-8241-4961-9e69-8c66e34cc5b0" providerId="ADAL" clId="{A3CCD100-94AB-4171-ABF8-0D87469CCDDE}" dt="2024-06-12T20:23:54.714" v="1197"/>
          <ac:spMkLst>
            <pc:docMk/>
            <pc:sldMk cId="2479646994" sldId="5461"/>
            <ac:spMk id="28" creationId="{536B5651-8167-7C7C-E33C-93E84271A8CC}"/>
          </ac:spMkLst>
        </pc:spChg>
        <pc:spChg chg="add del mod ord">
          <ac:chgData name="Ward, Reagan" userId="27291eb4-8241-4961-9e69-8c66e34cc5b0" providerId="ADAL" clId="{A3CCD100-94AB-4171-ABF8-0D87469CCDDE}" dt="2024-06-12T20:24:01.164" v="1199"/>
          <ac:spMkLst>
            <pc:docMk/>
            <pc:sldMk cId="2479646994" sldId="5461"/>
            <ac:spMk id="29" creationId="{979BD690-C9D2-3EAF-0770-44306E84B369}"/>
          </ac:spMkLst>
        </pc:spChg>
        <pc:spChg chg="add mod">
          <ac:chgData name="Ward, Reagan" userId="27291eb4-8241-4961-9e69-8c66e34cc5b0" providerId="ADAL" clId="{A3CCD100-94AB-4171-ABF8-0D87469CCDDE}" dt="2024-06-12T20:23:54.748" v="1198" actId="27636"/>
          <ac:spMkLst>
            <pc:docMk/>
            <pc:sldMk cId="2479646994" sldId="5461"/>
            <ac:spMk id="31" creationId="{DCA8DACC-499B-ACED-671B-F3996922B758}"/>
          </ac:spMkLst>
        </pc:spChg>
        <pc:spChg chg="add mod">
          <ac:chgData name="Ward, Reagan" userId="27291eb4-8241-4961-9e69-8c66e34cc5b0" providerId="ADAL" clId="{A3CCD100-94AB-4171-ABF8-0D87469CCDDE}" dt="2024-06-12T20:24:01.164" v="1199"/>
          <ac:spMkLst>
            <pc:docMk/>
            <pc:sldMk cId="2479646994" sldId="5461"/>
            <ac:spMk id="32" creationId="{2BBB9BD1-615E-45AD-5A05-34F5A00A713E}"/>
          </ac:spMkLst>
        </pc:spChg>
        <pc:graphicFrameChg chg="add mod">
          <ac:chgData name="Ward, Reagan" userId="27291eb4-8241-4961-9e69-8c66e34cc5b0" providerId="ADAL" clId="{A3CCD100-94AB-4171-ABF8-0D87469CCDDE}" dt="2024-06-12T20:22:07.508" v="815" actId="1076"/>
          <ac:graphicFrameMkLst>
            <pc:docMk/>
            <pc:sldMk cId="2479646994" sldId="5461"/>
            <ac:graphicFrameMk id="30" creationId="{BDE8284E-1065-6317-4606-DA41BEB08748}"/>
          </ac:graphicFrameMkLst>
        </pc:graphicFrameChg>
      </pc:sldChg>
      <pc:sldChg chg="addSp delSp modSp new mod modClrScheme chgLayout">
        <pc:chgData name="Ward, Reagan" userId="27291eb4-8241-4961-9e69-8c66e34cc5b0" providerId="ADAL" clId="{A3CCD100-94AB-4171-ABF8-0D87469CCDDE}" dt="2024-06-12T22:55:21.400" v="3405" actId="13244"/>
        <pc:sldMkLst>
          <pc:docMk/>
          <pc:sldMk cId="2648156032" sldId="5462"/>
        </pc:sldMkLst>
        <pc:spChg chg="del mod ord">
          <ac:chgData name="Ward, Reagan" userId="27291eb4-8241-4961-9e69-8c66e34cc5b0" providerId="ADAL" clId="{A3CCD100-94AB-4171-ABF8-0D87469CCDDE}" dt="2024-06-12T21:54:51.651" v="1379" actId="700"/>
          <ac:spMkLst>
            <pc:docMk/>
            <pc:sldMk cId="2648156032" sldId="5462"/>
            <ac:spMk id="2" creationId="{FB56B2F5-B3CB-D4A1-437C-57CC135A0E59}"/>
          </ac:spMkLst>
        </pc:spChg>
        <pc:spChg chg="mod ord">
          <ac:chgData name="Ward, Reagan" userId="27291eb4-8241-4961-9e69-8c66e34cc5b0" providerId="ADAL" clId="{A3CCD100-94AB-4171-ABF8-0D87469CCDDE}" dt="2024-06-12T22:55:21.400" v="3405" actId="13244"/>
          <ac:spMkLst>
            <pc:docMk/>
            <pc:sldMk cId="2648156032" sldId="5462"/>
            <ac:spMk id="3" creationId="{39DFDF92-D3CA-240D-75D2-E17B5DA52A8C}"/>
          </ac:spMkLst>
        </pc:spChg>
        <pc:spChg chg="del mod ord">
          <ac:chgData name="Ward, Reagan" userId="27291eb4-8241-4961-9e69-8c66e34cc5b0" providerId="ADAL" clId="{A3CCD100-94AB-4171-ABF8-0D87469CCDDE}" dt="2024-06-12T21:54:51.651" v="1379" actId="700"/>
          <ac:spMkLst>
            <pc:docMk/>
            <pc:sldMk cId="2648156032" sldId="5462"/>
            <ac:spMk id="4" creationId="{75DE0B00-D5D6-0A6F-83C8-890F9EB592E1}"/>
          </ac:spMkLst>
        </pc:spChg>
        <pc:spChg chg="del mod ord">
          <ac:chgData name="Ward, Reagan" userId="27291eb4-8241-4961-9e69-8c66e34cc5b0" providerId="ADAL" clId="{A3CCD100-94AB-4171-ABF8-0D87469CCDDE}" dt="2024-06-12T21:54:51.651" v="1379" actId="700"/>
          <ac:spMkLst>
            <pc:docMk/>
            <pc:sldMk cId="2648156032" sldId="5462"/>
            <ac:spMk id="5" creationId="{82FC4F77-03C2-68B9-C821-838D2DBBA638}"/>
          </ac:spMkLst>
        </pc:spChg>
        <pc:spChg chg="del mod ord">
          <ac:chgData name="Ward, Reagan" userId="27291eb4-8241-4961-9e69-8c66e34cc5b0" providerId="ADAL" clId="{A3CCD100-94AB-4171-ABF8-0D87469CCDDE}" dt="2024-06-12T21:54:51.651" v="1379" actId="700"/>
          <ac:spMkLst>
            <pc:docMk/>
            <pc:sldMk cId="2648156032" sldId="5462"/>
            <ac:spMk id="6" creationId="{C1FF64DF-C9D7-4B4A-C378-8363D3EEA92A}"/>
          </ac:spMkLst>
        </pc:spChg>
        <pc:spChg chg="add mod ord">
          <ac:chgData name="Ward, Reagan" userId="27291eb4-8241-4961-9e69-8c66e34cc5b0" providerId="ADAL" clId="{A3CCD100-94AB-4171-ABF8-0D87469CCDDE}" dt="2024-06-12T22:31:57.782" v="2378" actId="700"/>
          <ac:spMkLst>
            <pc:docMk/>
            <pc:sldMk cId="2648156032" sldId="5462"/>
            <ac:spMk id="7" creationId="{1F0A887F-57D8-EE94-4D33-84DB87DE4B1A}"/>
          </ac:spMkLst>
        </pc:spChg>
        <pc:spChg chg="add del mod ord">
          <ac:chgData name="Ward, Reagan" userId="27291eb4-8241-4961-9e69-8c66e34cc5b0" providerId="ADAL" clId="{A3CCD100-94AB-4171-ABF8-0D87469CCDDE}" dt="2024-06-12T21:55:04.635" v="1415" actId="700"/>
          <ac:spMkLst>
            <pc:docMk/>
            <pc:sldMk cId="2648156032" sldId="5462"/>
            <ac:spMk id="8" creationId="{780E8D2C-6953-578F-4FE9-3F0C6892D2A4}"/>
          </ac:spMkLst>
        </pc:spChg>
        <pc:spChg chg="add del mod ord">
          <ac:chgData name="Ward, Reagan" userId="27291eb4-8241-4961-9e69-8c66e34cc5b0" providerId="ADAL" clId="{A3CCD100-94AB-4171-ABF8-0D87469CCDDE}" dt="2024-06-12T21:55:04.635" v="1415" actId="700"/>
          <ac:spMkLst>
            <pc:docMk/>
            <pc:sldMk cId="2648156032" sldId="5462"/>
            <ac:spMk id="9" creationId="{A93B9AEF-7649-DA2D-2737-4125A5C06130}"/>
          </ac:spMkLst>
        </pc:spChg>
        <pc:spChg chg="add del mod ord">
          <ac:chgData name="Ward, Reagan" userId="27291eb4-8241-4961-9e69-8c66e34cc5b0" providerId="ADAL" clId="{A3CCD100-94AB-4171-ABF8-0D87469CCDDE}" dt="2024-06-12T21:55:04.635" v="1415" actId="700"/>
          <ac:spMkLst>
            <pc:docMk/>
            <pc:sldMk cId="2648156032" sldId="5462"/>
            <ac:spMk id="10" creationId="{F9E04489-4E48-A34D-33CB-F45945FDEDCA}"/>
          </ac:spMkLst>
        </pc:spChg>
        <pc:spChg chg="add del mod ord">
          <ac:chgData name="Ward, Reagan" userId="27291eb4-8241-4961-9e69-8c66e34cc5b0" providerId="ADAL" clId="{A3CCD100-94AB-4171-ABF8-0D87469CCDDE}" dt="2024-06-12T22:26:43.302" v="1416" actId="700"/>
          <ac:spMkLst>
            <pc:docMk/>
            <pc:sldMk cId="2648156032" sldId="5462"/>
            <ac:spMk id="11" creationId="{19F34CDD-2F5E-E8B6-5688-3C6F0DDE0DA2}"/>
          </ac:spMkLst>
        </pc:spChg>
        <pc:spChg chg="add del mod ord">
          <ac:chgData name="Ward, Reagan" userId="27291eb4-8241-4961-9e69-8c66e34cc5b0" providerId="ADAL" clId="{A3CCD100-94AB-4171-ABF8-0D87469CCDDE}" dt="2024-06-12T22:26:43.302" v="1416" actId="700"/>
          <ac:spMkLst>
            <pc:docMk/>
            <pc:sldMk cId="2648156032" sldId="5462"/>
            <ac:spMk id="12" creationId="{429142FF-ED84-3B7F-7921-E0F4BC50DEDE}"/>
          </ac:spMkLst>
        </pc:spChg>
        <pc:spChg chg="add del mod ord">
          <ac:chgData name="Ward, Reagan" userId="27291eb4-8241-4961-9e69-8c66e34cc5b0" providerId="ADAL" clId="{A3CCD100-94AB-4171-ABF8-0D87469CCDDE}" dt="2024-06-12T22:26:43.302" v="1416" actId="700"/>
          <ac:spMkLst>
            <pc:docMk/>
            <pc:sldMk cId="2648156032" sldId="5462"/>
            <ac:spMk id="13" creationId="{DBD6DE90-D251-A236-D277-832FD4BFBBAB}"/>
          </ac:spMkLst>
        </pc:spChg>
        <pc:spChg chg="add del mod ord">
          <ac:chgData name="Ward, Reagan" userId="27291eb4-8241-4961-9e69-8c66e34cc5b0" providerId="ADAL" clId="{A3CCD100-94AB-4171-ABF8-0D87469CCDDE}" dt="2024-06-12T22:26:43.302" v="1416" actId="700"/>
          <ac:spMkLst>
            <pc:docMk/>
            <pc:sldMk cId="2648156032" sldId="5462"/>
            <ac:spMk id="14" creationId="{B18C3157-9C62-E304-E1B2-9AB55D527BB0}"/>
          </ac:spMkLst>
        </pc:spChg>
        <pc:spChg chg="add del mod ord">
          <ac:chgData name="Ward, Reagan" userId="27291eb4-8241-4961-9e69-8c66e34cc5b0" providerId="ADAL" clId="{A3CCD100-94AB-4171-ABF8-0D87469CCDDE}" dt="2024-06-12T22:32:28.129" v="2390" actId="478"/>
          <ac:spMkLst>
            <pc:docMk/>
            <pc:sldMk cId="2648156032" sldId="5462"/>
            <ac:spMk id="15" creationId="{28E85EC1-C167-DD3F-20DA-55DAD38A4BC0}"/>
          </ac:spMkLst>
        </pc:spChg>
        <pc:spChg chg="add del mod ord">
          <ac:chgData name="Ward, Reagan" userId="27291eb4-8241-4961-9e69-8c66e34cc5b0" providerId="ADAL" clId="{A3CCD100-94AB-4171-ABF8-0D87469CCDDE}" dt="2024-06-12T22:26:49.470" v="1417" actId="3680"/>
          <ac:spMkLst>
            <pc:docMk/>
            <pc:sldMk cId="2648156032" sldId="5462"/>
            <ac:spMk id="16" creationId="{2C0D7086-5E87-AA76-B0D2-E959B08F919A}"/>
          </ac:spMkLst>
        </pc:spChg>
        <pc:spChg chg="add del mod ord">
          <ac:chgData name="Ward, Reagan" userId="27291eb4-8241-4961-9e69-8c66e34cc5b0" providerId="ADAL" clId="{A3CCD100-94AB-4171-ABF8-0D87469CCDDE}" dt="2024-06-12T22:31:57.782" v="2378" actId="700"/>
          <ac:spMkLst>
            <pc:docMk/>
            <pc:sldMk cId="2648156032" sldId="5462"/>
            <ac:spMk id="17" creationId="{3A598396-77E6-9CD8-B031-1B67F970887F}"/>
          </ac:spMkLst>
        </pc:spChg>
        <pc:spChg chg="add del mod ord">
          <ac:chgData name="Ward, Reagan" userId="27291eb4-8241-4961-9e69-8c66e34cc5b0" providerId="ADAL" clId="{A3CCD100-94AB-4171-ABF8-0D87469CCDDE}" dt="2024-06-12T22:31:57.782" v="2378" actId="700"/>
          <ac:spMkLst>
            <pc:docMk/>
            <pc:sldMk cId="2648156032" sldId="5462"/>
            <ac:spMk id="18" creationId="{F321C5DF-DB0E-2D6B-8D9D-0615B09D03B9}"/>
          </ac:spMkLst>
        </pc:spChg>
        <pc:spChg chg="add del mod ord">
          <ac:chgData name="Ward, Reagan" userId="27291eb4-8241-4961-9e69-8c66e34cc5b0" providerId="ADAL" clId="{A3CCD100-94AB-4171-ABF8-0D87469CCDDE}" dt="2024-06-12T22:32:04.077" v="2382"/>
          <ac:spMkLst>
            <pc:docMk/>
            <pc:sldMk cId="2648156032" sldId="5462"/>
            <ac:spMk id="20" creationId="{4E2793DE-AEAF-DCF6-0FF0-9BB5BEF5A28F}"/>
          </ac:spMkLst>
        </pc:spChg>
        <pc:spChg chg="add del mod ord">
          <ac:chgData name="Ward, Reagan" userId="27291eb4-8241-4961-9e69-8c66e34cc5b0" providerId="ADAL" clId="{A3CCD100-94AB-4171-ABF8-0D87469CCDDE}" dt="2024-06-12T22:32:15.022" v="2386" actId="478"/>
          <ac:spMkLst>
            <pc:docMk/>
            <pc:sldMk cId="2648156032" sldId="5462"/>
            <ac:spMk id="21" creationId="{1DD4F15A-E0FF-2919-3BF1-209F195EA4D1}"/>
          </ac:spMkLst>
        </pc:spChg>
        <pc:spChg chg="add del mod ord">
          <ac:chgData name="Ward, Reagan" userId="27291eb4-8241-4961-9e69-8c66e34cc5b0" providerId="ADAL" clId="{A3CCD100-94AB-4171-ABF8-0D87469CCDDE}" dt="2024-06-12T22:32:26.118" v="2388"/>
          <ac:spMkLst>
            <pc:docMk/>
            <pc:sldMk cId="2648156032" sldId="5462"/>
            <ac:spMk id="22" creationId="{EE901019-163B-2672-D36A-0588BA586E94}"/>
          </ac:spMkLst>
        </pc:spChg>
        <pc:spChg chg="add del mod">
          <ac:chgData name="Ward, Reagan" userId="27291eb4-8241-4961-9e69-8c66e34cc5b0" providerId="ADAL" clId="{A3CCD100-94AB-4171-ABF8-0D87469CCDDE}" dt="2024-06-12T22:33:54.575" v="2399"/>
          <ac:spMkLst>
            <pc:docMk/>
            <pc:sldMk cId="2648156032" sldId="5462"/>
            <ac:spMk id="24" creationId="{85938845-8C51-0EC1-749B-3AD2F64C8604}"/>
          </ac:spMkLst>
        </pc:spChg>
        <pc:spChg chg="add mod">
          <ac:chgData name="Ward, Reagan" userId="27291eb4-8241-4961-9e69-8c66e34cc5b0" providerId="ADAL" clId="{A3CCD100-94AB-4171-ABF8-0D87469CCDDE}" dt="2024-06-12T22:53:51.717" v="3404" actId="1076"/>
          <ac:spMkLst>
            <pc:docMk/>
            <pc:sldMk cId="2648156032" sldId="5462"/>
            <ac:spMk id="26" creationId="{330CEB6C-6C9C-A87C-32CB-24113FBE4406}"/>
          </ac:spMkLst>
        </pc:spChg>
        <pc:spChg chg="add del mod">
          <ac:chgData name="Ward, Reagan" userId="27291eb4-8241-4961-9e69-8c66e34cc5b0" providerId="ADAL" clId="{A3CCD100-94AB-4171-ABF8-0D87469CCDDE}" dt="2024-06-12T22:33:48.821" v="2398"/>
          <ac:spMkLst>
            <pc:docMk/>
            <pc:sldMk cId="2648156032" sldId="5462"/>
            <ac:spMk id="28" creationId="{282F1F2A-369B-87CA-56C1-35B9F5501086}"/>
          </ac:spMkLst>
        </pc:spChg>
        <pc:spChg chg="add mod">
          <ac:chgData name="Ward, Reagan" userId="27291eb4-8241-4961-9e69-8c66e34cc5b0" providerId="ADAL" clId="{A3CCD100-94AB-4171-ABF8-0D87469CCDDE}" dt="2024-06-12T22:33:48.821" v="2398"/>
          <ac:spMkLst>
            <pc:docMk/>
            <pc:sldMk cId="2648156032" sldId="5462"/>
            <ac:spMk id="29" creationId="{C3391362-63DB-F1B5-A2A6-4A027CF501A5}"/>
          </ac:spMkLst>
        </pc:spChg>
        <pc:spChg chg="add mod">
          <ac:chgData name="Ward, Reagan" userId="27291eb4-8241-4961-9e69-8c66e34cc5b0" providerId="ADAL" clId="{A3CCD100-94AB-4171-ABF8-0D87469CCDDE}" dt="2024-06-12T22:33:54.575" v="2399"/>
          <ac:spMkLst>
            <pc:docMk/>
            <pc:sldMk cId="2648156032" sldId="5462"/>
            <ac:spMk id="30" creationId="{718D8D53-D229-07EF-AA06-75DC85879BDB}"/>
          </ac:spMkLst>
        </pc:spChg>
        <pc:graphicFrameChg chg="add del mod ord modGraphic">
          <ac:chgData name="Ward, Reagan" userId="27291eb4-8241-4961-9e69-8c66e34cc5b0" providerId="ADAL" clId="{A3CCD100-94AB-4171-ABF8-0D87469CCDDE}" dt="2024-06-12T22:32:02.695" v="2380" actId="21"/>
          <ac:graphicFrameMkLst>
            <pc:docMk/>
            <pc:sldMk cId="2648156032" sldId="5462"/>
            <ac:graphicFrameMk id="19" creationId="{90A7DAE2-E9B1-FFB6-62FA-8E22334943D3}"/>
          </ac:graphicFrameMkLst>
        </pc:graphicFrameChg>
        <pc:graphicFrameChg chg="add mod modGraphic">
          <ac:chgData name="Ward, Reagan" userId="27291eb4-8241-4961-9e69-8c66e34cc5b0" providerId="ADAL" clId="{A3CCD100-94AB-4171-ABF8-0D87469CCDDE}" dt="2024-06-12T22:53:29.132" v="3397" actId="404"/>
          <ac:graphicFrameMkLst>
            <pc:docMk/>
            <pc:sldMk cId="2648156032" sldId="5462"/>
            <ac:graphicFrameMk id="25" creationId="{90A7DAE2-E9B1-FFB6-62FA-8E22334943D3}"/>
          </ac:graphicFrameMkLst>
        </pc:graphicFrameChg>
      </pc:sldChg>
      <pc:sldChg chg="del">
        <pc:chgData name="Ward, Reagan" userId="27291eb4-8241-4961-9e69-8c66e34cc5b0" providerId="ADAL" clId="{A3CCD100-94AB-4171-ABF8-0D87469CCDDE}" dt="2024-06-11T15:45:49.795" v="104" actId="47"/>
        <pc:sldMkLst>
          <pc:docMk/>
          <pc:sldMk cId="2510589352" sldId="5465"/>
        </pc:sldMkLst>
      </pc:sldChg>
      <pc:sldChg chg="del">
        <pc:chgData name="Ward, Reagan" userId="27291eb4-8241-4961-9e69-8c66e34cc5b0" providerId="ADAL" clId="{A3CCD100-94AB-4171-ABF8-0D87469CCDDE}" dt="2024-06-11T15:45:49.795" v="104" actId="47"/>
        <pc:sldMkLst>
          <pc:docMk/>
          <pc:sldMk cId="2248358354" sldId="5469"/>
        </pc:sldMkLst>
      </pc:sldChg>
      <pc:sldChg chg="del">
        <pc:chgData name="Ward, Reagan" userId="27291eb4-8241-4961-9e69-8c66e34cc5b0" providerId="ADAL" clId="{A3CCD100-94AB-4171-ABF8-0D87469CCDDE}" dt="2024-06-11T15:45:49.795" v="104" actId="47"/>
        <pc:sldMkLst>
          <pc:docMk/>
          <pc:sldMk cId="2049247827" sldId="5474"/>
        </pc:sldMkLst>
      </pc:sldChg>
      <pc:sldChg chg="del">
        <pc:chgData name="Ward, Reagan" userId="27291eb4-8241-4961-9e69-8c66e34cc5b0" providerId="ADAL" clId="{A3CCD100-94AB-4171-ABF8-0D87469CCDDE}" dt="2024-06-11T15:45:49.795" v="104" actId="47"/>
        <pc:sldMkLst>
          <pc:docMk/>
          <pc:sldMk cId="3252275141" sldId="5475"/>
        </pc:sldMkLst>
      </pc:sldChg>
      <pc:sldChg chg="del">
        <pc:chgData name="Ward, Reagan" userId="27291eb4-8241-4961-9e69-8c66e34cc5b0" providerId="ADAL" clId="{A3CCD100-94AB-4171-ABF8-0D87469CCDDE}" dt="2024-06-11T15:45:49.795" v="104" actId="47"/>
        <pc:sldMkLst>
          <pc:docMk/>
          <pc:sldMk cId="553582281" sldId="5476"/>
        </pc:sldMkLst>
      </pc:sldChg>
      <pc:sldChg chg="del">
        <pc:chgData name="Ward, Reagan" userId="27291eb4-8241-4961-9e69-8c66e34cc5b0" providerId="ADAL" clId="{A3CCD100-94AB-4171-ABF8-0D87469CCDDE}" dt="2024-06-11T15:45:49.795" v="104" actId="47"/>
        <pc:sldMkLst>
          <pc:docMk/>
          <pc:sldMk cId="1626949317" sldId="5477"/>
        </pc:sldMkLst>
      </pc:sldChg>
      <pc:sldChg chg="del">
        <pc:chgData name="Ward, Reagan" userId="27291eb4-8241-4961-9e69-8c66e34cc5b0" providerId="ADAL" clId="{A3CCD100-94AB-4171-ABF8-0D87469CCDDE}" dt="2024-06-11T15:45:49.795" v="104" actId="47"/>
        <pc:sldMkLst>
          <pc:docMk/>
          <pc:sldMk cId="1261406126" sldId="5478"/>
        </pc:sldMkLst>
      </pc:sldChg>
      <pc:sldChg chg="del">
        <pc:chgData name="Ward, Reagan" userId="27291eb4-8241-4961-9e69-8c66e34cc5b0" providerId="ADAL" clId="{A3CCD100-94AB-4171-ABF8-0D87469CCDDE}" dt="2024-06-11T15:45:49.795" v="104" actId="47"/>
        <pc:sldMkLst>
          <pc:docMk/>
          <pc:sldMk cId="3254232048" sldId="5479"/>
        </pc:sldMkLst>
      </pc:sldChg>
      <pc:sldChg chg="del">
        <pc:chgData name="Ward, Reagan" userId="27291eb4-8241-4961-9e69-8c66e34cc5b0" providerId="ADAL" clId="{A3CCD100-94AB-4171-ABF8-0D87469CCDDE}" dt="2024-06-11T15:45:49.795" v="104" actId="47"/>
        <pc:sldMkLst>
          <pc:docMk/>
          <pc:sldMk cId="2499726713" sldId="5480"/>
        </pc:sldMkLst>
      </pc:sldChg>
      <pc:sldChg chg="del">
        <pc:chgData name="Ward, Reagan" userId="27291eb4-8241-4961-9e69-8c66e34cc5b0" providerId="ADAL" clId="{A3CCD100-94AB-4171-ABF8-0D87469CCDDE}" dt="2024-06-11T15:45:49.795" v="104" actId="47"/>
        <pc:sldMkLst>
          <pc:docMk/>
          <pc:sldMk cId="2403973243" sldId="5481"/>
        </pc:sldMkLst>
      </pc:sldChg>
      <pc:sldChg chg="del">
        <pc:chgData name="Ward, Reagan" userId="27291eb4-8241-4961-9e69-8c66e34cc5b0" providerId="ADAL" clId="{A3CCD100-94AB-4171-ABF8-0D87469CCDDE}" dt="2024-06-11T15:45:49.795" v="104" actId="47"/>
        <pc:sldMkLst>
          <pc:docMk/>
          <pc:sldMk cId="1354576042" sldId="5482"/>
        </pc:sldMkLst>
      </pc:sldChg>
    </pc:docChg>
  </pc:docChgLst>
  <pc:docChgLst>
    <pc:chgData name="Ward, Reagan" userId="27291eb4-8241-4961-9e69-8c66e34cc5b0" providerId="ADAL" clId="{4EEEF422-79E5-4ED2-9E8C-57196E20F121}"/>
    <pc:docChg chg="undo custSel addSld delSld modSld sldOrd">
      <pc:chgData name="Ward, Reagan" userId="27291eb4-8241-4961-9e69-8c66e34cc5b0" providerId="ADAL" clId="{4EEEF422-79E5-4ED2-9E8C-57196E20F121}" dt="2024-06-27T13:20:12.515" v="1259" actId="20577"/>
      <pc:docMkLst>
        <pc:docMk/>
      </pc:docMkLst>
      <pc:sldChg chg="modSp mod">
        <pc:chgData name="Ward, Reagan" userId="27291eb4-8241-4961-9e69-8c66e34cc5b0" providerId="ADAL" clId="{4EEEF422-79E5-4ED2-9E8C-57196E20F121}" dt="2024-06-26T15:05:04.463" v="0" actId="20577"/>
        <pc:sldMkLst>
          <pc:docMk/>
          <pc:sldMk cId="3044915438" sldId="256"/>
        </pc:sldMkLst>
        <pc:spChg chg="mod">
          <ac:chgData name="Ward, Reagan" userId="27291eb4-8241-4961-9e69-8c66e34cc5b0" providerId="ADAL" clId="{4EEEF422-79E5-4ED2-9E8C-57196E20F121}" dt="2024-06-26T15:05:04.463" v="0" actId="20577"/>
          <ac:spMkLst>
            <pc:docMk/>
            <pc:sldMk cId="3044915438" sldId="256"/>
            <ac:spMk id="2" creationId="{00000000-0000-0000-0000-000000000000}"/>
          </ac:spMkLst>
        </pc:spChg>
      </pc:sldChg>
      <pc:sldChg chg="add">
        <pc:chgData name="Ward, Reagan" userId="27291eb4-8241-4961-9e69-8c66e34cc5b0" providerId="ADAL" clId="{4EEEF422-79E5-4ED2-9E8C-57196E20F121}" dt="2024-06-26T20:06:08.193" v="1"/>
        <pc:sldMkLst>
          <pc:docMk/>
          <pc:sldMk cId="4006630429" sldId="282"/>
        </pc:sldMkLst>
      </pc:sldChg>
      <pc:sldChg chg="addSp delSp modSp mod modClrScheme chgLayout">
        <pc:chgData name="Ward, Reagan" userId="27291eb4-8241-4961-9e69-8c66e34cc5b0" providerId="ADAL" clId="{4EEEF422-79E5-4ED2-9E8C-57196E20F121}" dt="2024-06-26T20:07:14.199" v="14" actId="5793"/>
        <pc:sldMkLst>
          <pc:docMk/>
          <pc:sldMk cId="880479634" sldId="301"/>
        </pc:sldMkLst>
        <pc:spChg chg="add mod ord">
          <ac:chgData name="Ward, Reagan" userId="27291eb4-8241-4961-9e69-8c66e34cc5b0" providerId="ADAL" clId="{4EEEF422-79E5-4ED2-9E8C-57196E20F121}" dt="2024-06-26T20:07:09.035" v="11" actId="700"/>
          <ac:spMkLst>
            <pc:docMk/>
            <pc:sldMk cId="880479634" sldId="301"/>
            <ac:spMk id="3" creationId="{3640D2AB-6F17-102D-5E84-561751BF6B5F}"/>
          </ac:spMkLst>
        </pc:spChg>
        <pc:spChg chg="mod ord">
          <ac:chgData name="Ward, Reagan" userId="27291eb4-8241-4961-9e69-8c66e34cc5b0" providerId="ADAL" clId="{4EEEF422-79E5-4ED2-9E8C-57196E20F121}" dt="2024-06-26T20:07:09.035" v="11" actId="700"/>
          <ac:spMkLst>
            <pc:docMk/>
            <pc:sldMk cId="880479634" sldId="301"/>
            <ac:spMk id="4" creationId="{0881A05E-6BDD-F77F-1AEC-FBD7A828E21E}"/>
          </ac:spMkLst>
        </pc:spChg>
        <pc:spChg chg="add mod ord">
          <ac:chgData name="Ward, Reagan" userId="27291eb4-8241-4961-9e69-8c66e34cc5b0" providerId="ADAL" clId="{4EEEF422-79E5-4ED2-9E8C-57196E20F121}" dt="2024-06-26T20:07:09.035" v="11" actId="700"/>
          <ac:spMkLst>
            <pc:docMk/>
            <pc:sldMk cId="880479634" sldId="301"/>
            <ac:spMk id="5" creationId="{B1345B1A-A060-4F06-09BD-3FBEDE7CB3A3}"/>
          </ac:spMkLst>
        </pc:spChg>
        <pc:spChg chg="del mod ord">
          <ac:chgData name="Ward, Reagan" userId="27291eb4-8241-4961-9e69-8c66e34cc5b0" providerId="ADAL" clId="{4EEEF422-79E5-4ED2-9E8C-57196E20F121}" dt="2024-06-26T20:07:09.035" v="11" actId="700"/>
          <ac:spMkLst>
            <pc:docMk/>
            <pc:sldMk cId="880479634" sldId="301"/>
            <ac:spMk id="8" creationId="{ABFD6915-ADC1-CC9C-B8CD-CA384A60C558}"/>
          </ac:spMkLst>
        </pc:spChg>
        <pc:spChg chg="mod ord">
          <ac:chgData name="Ward, Reagan" userId="27291eb4-8241-4961-9e69-8c66e34cc5b0" providerId="ADAL" clId="{4EEEF422-79E5-4ED2-9E8C-57196E20F121}" dt="2024-06-26T20:07:14.199" v="14" actId="5793"/>
          <ac:spMkLst>
            <pc:docMk/>
            <pc:sldMk cId="880479634" sldId="301"/>
            <ac:spMk id="12" creationId="{030BD77E-E0F2-8095-CE7C-11535337AFBC}"/>
          </ac:spMkLst>
        </pc:spChg>
        <pc:spChg chg="mod ord">
          <ac:chgData name="Ward, Reagan" userId="27291eb4-8241-4961-9e69-8c66e34cc5b0" providerId="ADAL" clId="{4EEEF422-79E5-4ED2-9E8C-57196E20F121}" dt="2024-06-26T20:07:11.151" v="12" actId="6549"/>
          <ac:spMkLst>
            <pc:docMk/>
            <pc:sldMk cId="880479634" sldId="301"/>
            <ac:spMk id="13" creationId="{E86FD73D-7F03-EF6F-A1CF-E7FEDAB2146E}"/>
          </ac:spMkLst>
        </pc:spChg>
      </pc:sldChg>
      <pc:sldChg chg="modSp mod">
        <pc:chgData name="Ward, Reagan" userId="27291eb4-8241-4961-9e69-8c66e34cc5b0" providerId="ADAL" clId="{4EEEF422-79E5-4ED2-9E8C-57196E20F121}" dt="2024-06-26T20:08:51.677" v="26" actId="207"/>
        <pc:sldMkLst>
          <pc:docMk/>
          <pc:sldMk cId="1037917088" sldId="5098"/>
        </pc:sldMkLst>
        <pc:graphicFrameChg chg="modGraphic">
          <ac:chgData name="Ward, Reagan" userId="27291eb4-8241-4961-9e69-8c66e34cc5b0" providerId="ADAL" clId="{4EEEF422-79E5-4ED2-9E8C-57196E20F121}" dt="2024-06-26T20:08:51.677" v="26" actId="207"/>
          <ac:graphicFrameMkLst>
            <pc:docMk/>
            <pc:sldMk cId="1037917088" sldId="5098"/>
            <ac:graphicFrameMk id="5" creationId="{5E4612F7-68C6-57CA-E918-38EF641F73CF}"/>
          </ac:graphicFrameMkLst>
        </pc:graphicFrameChg>
      </pc:sldChg>
      <pc:sldChg chg="modSp mod">
        <pc:chgData name="Ward, Reagan" userId="27291eb4-8241-4961-9e69-8c66e34cc5b0" providerId="ADAL" clId="{4EEEF422-79E5-4ED2-9E8C-57196E20F121}" dt="2024-06-26T20:09:04.102" v="28" actId="207"/>
        <pc:sldMkLst>
          <pc:docMk/>
          <pc:sldMk cId="26054774" sldId="5413"/>
        </pc:sldMkLst>
        <pc:graphicFrameChg chg="modGraphic">
          <ac:chgData name="Ward, Reagan" userId="27291eb4-8241-4961-9e69-8c66e34cc5b0" providerId="ADAL" clId="{4EEEF422-79E5-4ED2-9E8C-57196E20F121}" dt="2024-06-26T20:09:04.102" v="28" actId="207"/>
          <ac:graphicFrameMkLst>
            <pc:docMk/>
            <pc:sldMk cId="26054774" sldId="5413"/>
            <ac:graphicFrameMk id="5" creationId="{5E4612F7-68C6-57CA-E918-38EF641F73CF}"/>
          </ac:graphicFrameMkLst>
        </pc:graphicFrameChg>
      </pc:sldChg>
      <pc:sldChg chg="add">
        <pc:chgData name="Ward, Reagan" userId="27291eb4-8241-4961-9e69-8c66e34cc5b0" providerId="ADAL" clId="{4EEEF422-79E5-4ED2-9E8C-57196E20F121}" dt="2024-06-26T20:06:27.880" v="3"/>
        <pc:sldMkLst>
          <pc:docMk/>
          <pc:sldMk cId="619942572" sldId="5456"/>
        </pc:sldMkLst>
      </pc:sldChg>
      <pc:sldChg chg="add">
        <pc:chgData name="Ward, Reagan" userId="27291eb4-8241-4961-9e69-8c66e34cc5b0" providerId="ADAL" clId="{4EEEF422-79E5-4ED2-9E8C-57196E20F121}" dt="2024-06-26T20:06:16.602" v="2"/>
        <pc:sldMkLst>
          <pc:docMk/>
          <pc:sldMk cId="2648156032" sldId="5462"/>
        </pc:sldMkLst>
      </pc:sldChg>
      <pc:sldChg chg="addSp delSp modSp mod modClrScheme chgLayout">
        <pc:chgData name="Ward, Reagan" userId="27291eb4-8241-4961-9e69-8c66e34cc5b0" providerId="ADAL" clId="{4EEEF422-79E5-4ED2-9E8C-57196E20F121}" dt="2024-06-26T20:07:03.995" v="10" actId="6549"/>
        <pc:sldMkLst>
          <pc:docMk/>
          <pc:sldMk cId="891622158" sldId="5475"/>
        </pc:sldMkLst>
        <pc:spChg chg="add mod ord">
          <ac:chgData name="Ward, Reagan" userId="27291eb4-8241-4961-9e69-8c66e34cc5b0" providerId="ADAL" clId="{4EEEF422-79E5-4ED2-9E8C-57196E20F121}" dt="2024-06-26T20:06:57.394" v="8" actId="700"/>
          <ac:spMkLst>
            <pc:docMk/>
            <pc:sldMk cId="891622158" sldId="5475"/>
            <ac:spMk id="2" creationId="{C0012093-4BEE-EE47-4D09-F06B3C4E5C0A}"/>
          </ac:spMkLst>
        </pc:spChg>
        <pc:spChg chg="add mod ord">
          <ac:chgData name="Ward, Reagan" userId="27291eb4-8241-4961-9e69-8c66e34cc5b0" providerId="ADAL" clId="{4EEEF422-79E5-4ED2-9E8C-57196E20F121}" dt="2024-06-26T20:06:57.394" v="8" actId="700"/>
          <ac:spMkLst>
            <pc:docMk/>
            <pc:sldMk cId="891622158" sldId="5475"/>
            <ac:spMk id="3" creationId="{8F87028C-03D7-B60F-9560-EEDE474436DF}"/>
          </ac:spMkLst>
        </pc:spChg>
        <pc:spChg chg="mod ord">
          <ac:chgData name="Ward, Reagan" userId="27291eb4-8241-4961-9e69-8c66e34cc5b0" providerId="ADAL" clId="{4EEEF422-79E5-4ED2-9E8C-57196E20F121}" dt="2024-06-26T20:06:57.394" v="8" actId="700"/>
          <ac:spMkLst>
            <pc:docMk/>
            <pc:sldMk cId="891622158" sldId="5475"/>
            <ac:spMk id="4" creationId="{0881A05E-6BDD-F77F-1AEC-FBD7A828E21E}"/>
          </ac:spMkLst>
        </pc:spChg>
        <pc:spChg chg="del mod ord">
          <ac:chgData name="Ward, Reagan" userId="27291eb4-8241-4961-9e69-8c66e34cc5b0" providerId="ADAL" clId="{4EEEF422-79E5-4ED2-9E8C-57196E20F121}" dt="2024-06-26T20:06:57.394" v="8" actId="700"/>
          <ac:spMkLst>
            <pc:docMk/>
            <pc:sldMk cId="891622158" sldId="5475"/>
            <ac:spMk id="8" creationId="{ABFD6915-ADC1-CC9C-B8CD-CA384A60C558}"/>
          </ac:spMkLst>
        </pc:spChg>
        <pc:spChg chg="mod ord">
          <ac:chgData name="Ward, Reagan" userId="27291eb4-8241-4961-9e69-8c66e34cc5b0" providerId="ADAL" clId="{4EEEF422-79E5-4ED2-9E8C-57196E20F121}" dt="2024-06-26T20:07:03.995" v="10" actId="6549"/>
          <ac:spMkLst>
            <pc:docMk/>
            <pc:sldMk cId="891622158" sldId="5475"/>
            <ac:spMk id="12" creationId="{030BD77E-E0F2-8095-CE7C-11535337AFBC}"/>
          </ac:spMkLst>
        </pc:spChg>
        <pc:spChg chg="mod ord">
          <ac:chgData name="Ward, Reagan" userId="27291eb4-8241-4961-9e69-8c66e34cc5b0" providerId="ADAL" clId="{4EEEF422-79E5-4ED2-9E8C-57196E20F121}" dt="2024-06-26T20:06:59.674" v="9" actId="6549"/>
          <ac:spMkLst>
            <pc:docMk/>
            <pc:sldMk cId="891622158" sldId="5475"/>
            <ac:spMk id="13" creationId="{E86FD73D-7F03-EF6F-A1CF-E7FEDAB2146E}"/>
          </ac:spMkLst>
        </pc:spChg>
      </pc:sldChg>
      <pc:sldChg chg="addSp delSp modSp del mod modClrScheme chgLayout">
        <pc:chgData name="Ward, Reagan" userId="27291eb4-8241-4961-9e69-8c66e34cc5b0" providerId="ADAL" clId="{4EEEF422-79E5-4ED2-9E8C-57196E20F121}" dt="2024-06-26T20:06:52.471" v="7" actId="47"/>
        <pc:sldMkLst>
          <pc:docMk/>
          <pc:sldMk cId="3635934132" sldId="5478"/>
        </pc:sldMkLst>
        <pc:spChg chg="add del mod ord">
          <ac:chgData name="Ward, Reagan" userId="27291eb4-8241-4961-9e69-8c66e34cc5b0" providerId="ADAL" clId="{4EEEF422-79E5-4ED2-9E8C-57196E20F121}" dt="2024-06-26T20:06:43.093" v="6" actId="700"/>
          <ac:spMkLst>
            <pc:docMk/>
            <pc:sldMk cId="3635934132" sldId="5478"/>
            <ac:spMk id="2" creationId="{12229888-CC77-3B72-9F2D-CA14E4829830}"/>
          </ac:spMkLst>
        </pc:spChg>
        <pc:spChg chg="add del mod ord">
          <ac:chgData name="Ward, Reagan" userId="27291eb4-8241-4961-9e69-8c66e34cc5b0" providerId="ADAL" clId="{4EEEF422-79E5-4ED2-9E8C-57196E20F121}" dt="2024-06-26T20:06:43.093" v="6" actId="700"/>
          <ac:spMkLst>
            <pc:docMk/>
            <pc:sldMk cId="3635934132" sldId="5478"/>
            <ac:spMk id="3" creationId="{4028D153-370E-D30A-B3AF-90C2863239A0}"/>
          </ac:spMkLst>
        </pc:spChg>
        <pc:spChg chg="mod ord">
          <ac:chgData name="Ward, Reagan" userId="27291eb4-8241-4961-9e69-8c66e34cc5b0" providerId="ADAL" clId="{4EEEF422-79E5-4ED2-9E8C-57196E20F121}" dt="2024-06-26T20:06:43.093" v="6" actId="700"/>
          <ac:spMkLst>
            <pc:docMk/>
            <pc:sldMk cId="3635934132" sldId="5478"/>
            <ac:spMk id="4" creationId="{0881A05E-6BDD-F77F-1AEC-FBD7A828E21E}"/>
          </ac:spMkLst>
        </pc:spChg>
        <pc:spChg chg="add del mod ord">
          <ac:chgData name="Ward, Reagan" userId="27291eb4-8241-4961-9e69-8c66e34cc5b0" providerId="ADAL" clId="{4EEEF422-79E5-4ED2-9E8C-57196E20F121}" dt="2024-06-26T20:06:43.093" v="6" actId="700"/>
          <ac:spMkLst>
            <pc:docMk/>
            <pc:sldMk cId="3635934132" sldId="5478"/>
            <ac:spMk id="8" creationId="{ABFD6915-ADC1-CC9C-B8CD-CA384A60C558}"/>
          </ac:spMkLst>
        </pc:spChg>
        <pc:spChg chg="mod ord">
          <ac:chgData name="Ward, Reagan" userId="27291eb4-8241-4961-9e69-8c66e34cc5b0" providerId="ADAL" clId="{4EEEF422-79E5-4ED2-9E8C-57196E20F121}" dt="2024-06-26T20:06:43.093" v="6" actId="700"/>
          <ac:spMkLst>
            <pc:docMk/>
            <pc:sldMk cId="3635934132" sldId="5478"/>
            <ac:spMk id="12" creationId="{030BD77E-E0F2-8095-CE7C-11535337AFBC}"/>
          </ac:spMkLst>
        </pc:spChg>
        <pc:spChg chg="mod ord">
          <ac:chgData name="Ward, Reagan" userId="27291eb4-8241-4961-9e69-8c66e34cc5b0" providerId="ADAL" clId="{4EEEF422-79E5-4ED2-9E8C-57196E20F121}" dt="2024-06-26T20:06:43.093" v="6" actId="700"/>
          <ac:spMkLst>
            <pc:docMk/>
            <pc:sldMk cId="3635934132" sldId="5478"/>
            <ac:spMk id="13" creationId="{E86FD73D-7F03-EF6F-A1CF-E7FEDAB2146E}"/>
          </ac:spMkLst>
        </pc:spChg>
      </pc:sldChg>
      <pc:sldChg chg="del">
        <pc:chgData name="Ward, Reagan" userId="27291eb4-8241-4961-9e69-8c66e34cc5b0" providerId="ADAL" clId="{4EEEF422-79E5-4ED2-9E8C-57196E20F121}" dt="2024-06-26T20:06:29.870" v="4" actId="47"/>
        <pc:sldMkLst>
          <pc:docMk/>
          <pc:sldMk cId="2323993048" sldId="5479"/>
        </pc:sldMkLst>
      </pc:sldChg>
      <pc:sldChg chg="addSp delSp modSp new mod modClrScheme chgLayout">
        <pc:chgData name="Ward, Reagan" userId="27291eb4-8241-4961-9e69-8c66e34cc5b0" providerId="ADAL" clId="{4EEEF422-79E5-4ED2-9E8C-57196E20F121}" dt="2024-06-27T13:20:12.515" v="1259" actId="20577"/>
        <pc:sldMkLst>
          <pc:docMk/>
          <pc:sldMk cId="1007356210" sldId="5482"/>
        </pc:sldMkLst>
        <pc:spChg chg="del mod ord">
          <ac:chgData name="Ward, Reagan" userId="27291eb4-8241-4961-9e69-8c66e34cc5b0" providerId="ADAL" clId="{4EEEF422-79E5-4ED2-9E8C-57196E20F121}" dt="2024-06-26T20:09:35.736" v="30" actId="700"/>
          <ac:spMkLst>
            <pc:docMk/>
            <pc:sldMk cId="1007356210" sldId="5482"/>
            <ac:spMk id="2" creationId="{B52ADBEF-D591-FAA6-6596-56D39AF6A1FD}"/>
          </ac:spMkLst>
        </pc:spChg>
        <pc:spChg chg="mod ord">
          <ac:chgData name="Ward, Reagan" userId="27291eb4-8241-4961-9e69-8c66e34cc5b0" providerId="ADAL" clId="{4EEEF422-79E5-4ED2-9E8C-57196E20F121}" dt="2024-06-26T20:09:35.736" v="30" actId="700"/>
          <ac:spMkLst>
            <pc:docMk/>
            <pc:sldMk cId="1007356210" sldId="5482"/>
            <ac:spMk id="3" creationId="{88640820-5899-ECA3-2796-E0A7427836F0}"/>
          </ac:spMkLst>
        </pc:spChg>
        <pc:spChg chg="del mod ord">
          <ac:chgData name="Ward, Reagan" userId="27291eb4-8241-4961-9e69-8c66e34cc5b0" providerId="ADAL" clId="{4EEEF422-79E5-4ED2-9E8C-57196E20F121}" dt="2024-06-26T20:09:35.736" v="30" actId="700"/>
          <ac:spMkLst>
            <pc:docMk/>
            <pc:sldMk cId="1007356210" sldId="5482"/>
            <ac:spMk id="4" creationId="{3FE750F5-84C8-6C7A-D127-A8166F99E848}"/>
          </ac:spMkLst>
        </pc:spChg>
        <pc:spChg chg="del mod ord">
          <ac:chgData name="Ward, Reagan" userId="27291eb4-8241-4961-9e69-8c66e34cc5b0" providerId="ADAL" clId="{4EEEF422-79E5-4ED2-9E8C-57196E20F121}" dt="2024-06-26T20:09:35.736" v="30" actId="700"/>
          <ac:spMkLst>
            <pc:docMk/>
            <pc:sldMk cId="1007356210" sldId="5482"/>
            <ac:spMk id="5" creationId="{4580A172-634C-05FF-1871-19ECAA824C01}"/>
          </ac:spMkLst>
        </pc:spChg>
        <pc:spChg chg="del mod ord">
          <ac:chgData name="Ward, Reagan" userId="27291eb4-8241-4961-9e69-8c66e34cc5b0" providerId="ADAL" clId="{4EEEF422-79E5-4ED2-9E8C-57196E20F121}" dt="2024-06-26T20:09:35.736" v="30" actId="700"/>
          <ac:spMkLst>
            <pc:docMk/>
            <pc:sldMk cId="1007356210" sldId="5482"/>
            <ac:spMk id="6" creationId="{F16EBFE6-31E2-BA67-D669-846E91B8EB40}"/>
          </ac:spMkLst>
        </pc:spChg>
        <pc:spChg chg="del mod ord">
          <ac:chgData name="Ward, Reagan" userId="27291eb4-8241-4961-9e69-8c66e34cc5b0" providerId="ADAL" clId="{4EEEF422-79E5-4ED2-9E8C-57196E20F121}" dt="2024-06-26T20:09:35.736" v="30" actId="700"/>
          <ac:spMkLst>
            <pc:docMk/>
            <pc:sldMk cId="1007356210" sldId="5482"/>
            <ac:spMk id="7" creationId="{883EDD8D-F0D5-4C05-289E-2E1562CB78A8}"/>
          </ac:spMkLst>
        </pc:spChg>
        <pc:spChg chg="del mod ord">
          <ac:chgData name="Ward, Reagan" userId="27291eb4-8241-4961-9e69-8c66e34cc5b0" providerId="ADAL" clId="{4EEEF422-79E5-4ED2-9E8C-57196E20F121}" dt="2024-06-26T20:09:35.736" v="30" actId="700"/>
          <ac:spMkLst>
            <pc:docMk/>
            <pc:sldMk cId="1007356210" sldId="5482"/>
            <ac:spMk id="8" creationId="{F2C2661D-3A22-837A-6842-8D1D4F376AB5}"/>
          </ac:spMkLst>
        </pc:spChg>
        <pc:spChg chg="add mod ord">
          <ac:chgData name="Ward, Reagan" userId="27291eb4-8241-4961-9e69-8c66e34cc5b0" providerId="ADAL" clId="{4EEEF422-79E5-4ED2-9E8C-57196E20F121}" dt="2024-06-27T13:17:29.124" v="1199" actId="20577"/>
          <ac:spMkLst>
            <pc:docMk/>
            <pc:sldMk cId="1007356210" sldId="5482"/>
            <ac:spMk id="9" creationId="{9265FB6E-3C9B-4C0F-F3CA-CA57FA0A9FA0}"/>
          </ac:spMkLst>
        </pc:spChg>
        <pc:spChg chg="add del mod ord">
          <ac:chgData name="Ward, Reagan" userId="27291eb4-8241-4961-9e69-8c66e34cc5b0" providerId="ADAL" clId="{4EEEF422-79E5-4ED2-9E8C-57196E20F121}" dt="2024-06-26T20:11:24.759" v="151" actId="3680"/>
          <ac:spMkLst>
            <pc:docMk/>
            <pc:sldMk cId="1007356210" sldId="5482"/>
            <ac:spMk id="10" creationId="{3F3F6F96-67E3-284C-3F18-ACD7F84F7E2C}"/>
          </ac:spMkLst>
        </pc:spChg>
        <pc:spChg chg="add mod ord">
          <ac:chgData name="Ward, Reagan" userId="27291eb4-8241-4961-9e69-8c66e34cc5b0" providerId="ADAL" clId="{4EEEF422-79E5-4ED2-9E8C-57196E20F121}" dt="2024-06-26T20:57:54.716" v="1137" actId="404"/>
          <ac:spMkLst>
            <pc:docMk/>
            <pc:sldMk cId="1007356210" sldId="5482"/>
            <ac:spMk id="11" creationId="{381E41DD-6579-B459-A6BD-F9B8F600FB7E}"/>
          </ac:spMkLst>
        </pc:spChg>
        <pc:spChg chg="add mod ord">
          <ac:chgData name="Ward, Reagan" userId="27291eb4-8241-4961-9e69-8c66e34cc5b0" providerId="ADAL" clId="{4EEEF422-79E5-4ED2-9E8C-57196E20F121}" dt="2024-06-26T20:10:14.514" v="135" actId="20577"/>
          <ac:spMkLst>
            <pc:docMk/>
            <pc:sldMk cId="1007356210" sldId="5482"/>
            <ac:spMk id="12" creationId="{0A1ABE81-F32E-A614-ED5A-FFAD3A7D95D4}"/>
          </ac:spMkLst>
        </pc:spChg>
        <pc:spChg chg="add mod ord">
          <ac:chgData name="Ward, Reagan" userId="27291eb4-8241-4961-9e69-8c66e34cc5b0" providerId="ADAL" clId="{4EEEF422-79E5-4ED2-9E8C-57196E20F121}" dt="2024-06-26T20:10:19.079" v="150" actId="20577"/>
          <ac:spMkLst>
            <pc:docMk/>
            <pc:sldMk cId="1007356210" sldId="5482"/>
            <ac:spMk id="13" creationId="{F8213921-7912-7E08-FDFA-445E990CD78A}"/>
          </ac:spMkLst>
        </pc:spChg>
        <pc:spChg chg="add del mod ord">
          <ac:chgData name="Ward, Reagan" userId="27291eb4-8241-4961-9e69-8c66e34cc5b0" providerId="ADAL" clId="{4EEEF422-79E5-4ED2-9E8C-57196E20F121}" dt="2024-06-26T20:14:29.887" v="277"/>
          <ac:spMkLst>
            <pc:docMk/>
            <pc:sldMk cId="1007356210" sldId="5482"/>
            <ac:spMk id="14" creationId="{C35A96E3-AF23-00AD-33BF-366D0C1B6BDE}"/>
          </ac:spMkLst>
        </pc:spChg>
        <pc:spChg chg="add del mod ord">
          <ac:chgData name="Ward, Reagan" userId="27291eb4-8241-4961-9e69-8c66e34cc5b0" providerId="ADAL" clId="{4EEEF422-79E5-4ED2-9E8C-57196E20F121}" dt="2024-06-26T20:14:34.083" v="279"/>
          <ac:spMkLst>
            <pc:docMk/>
            <pc:sldMk cId="1007356210" sldId="5482"/>
            <ac:spMk id="15" creationId="{616605DD-EA35-EE1C-A2A1-CE7DFC347BFB}"/>
          </ac:spMkLst>
        </pc:spChg>
        <pc:spChg chg="add mod">
          <ac:chgData name="Ward, Reagan" userId="27291eb4-8241-4961-9e69-8c66e34cc5b0" providerId="ADAL" clId="{4EEEF422-79E5-4ED2-9E8C-57196E20F121}" dt="2024-06-26T20:14:29.931" v="278" actId="27636"/>
          <ac:spMkLst>
            <pc:docMk/>
            <pc:sldMk cId="1007356210" sldId="5482"/>
            <ac:spMk id="17" creationId="{781C0BA6-4B42-7E9B-7275-FA992C0C1E02}"/>
          </ac:spMkLst>
        </pc:spChg>
        <pc:spChg chg="add mod">
          <ac:chgData name="Ward, Reagan" userId="27291eb4-8241-4961-9e69-8c66e34cc5b0" providerId="ADAL" clId="{4EEEF422-79E5-4ED2-9E8C-57196E20F121}" dt="2024-06-26T20:14:34.125" v="280" actId="27636"/>
          <ac:spMkLst>
            <pc:docMk/>
            <pc:sldMk cId="1007356210" sldId="5482"/>
            <ac:spMk id="18" creationId="{17759269-2AA0-A1E3-E17A-D1B867E1E72A}"/>
          </ac:spMkLst>
        </pc:spChg>
        <pc:graphicFrameChg chg="add mod ord modGraphic">
          <ac:chgData name="Ward, Reagan" userId="27291eb4-8241-4961-9e69-8c66e34cc5b0" providerId="ADAL" clId="{4EEEF422-79E5-4ED2-9E8C-57196E20F121}" dt="2024-06-27T13:20:12.515" v="1259" actId="20577"/>
          <ac:graphicFrameMkLst>
            <pc:docMk/>
            <pc:sldMk cId="1007356210" sldId="5482"/>
            <ac:graphicFrameMk id="16" creationId="{B81C2A6A-B2D8-7096-BA8D-06D3F5E5DC5E}"/>
          </ac:graphicFrameMkLst>
        </pc:graphicFrameChg>
      </pc:sldChg>
      <pc:sldChg chg="addSp delSp modSp new mod ord modClrScheme chgLayout">
        <pc:chgData name="Ward, Reagan" userId="27291eb4-8241-4961-9e69-8c66e34cc5b0" providerId="ADAL" clId="{4EEEF422-79E5-4ED2-9E8C-57196E20F121}" dt="2024-06-26T21:17:55.135" v="1195"/>
        <pc:sldMkLst>
          <pc:docMk/>
          <pc:sldMk cId="2685988123" sldId="5483"/>
        </pc:sldMkLst>
        <pc:spChg chg="del mod ord">
          <ac:chgData name="Ward, Reagan" userId="27291eb4-8241-4961-9e69-8c66e34cc5b0" providerId="ADAL" clId="{4EEEF422-79E5-4ED2-9E8C-57196E20F121}" dt="2024-06-26T21:17:25.163" v="1139" actId="700"/>
          <ac:spMkLst>
            <pc:docMk/>
            <pc:sldMk cId="2685988123" sldId="5483"/>
            <ac:spMk id="2" creationId="{F86BE725-8290-BC79-E564-41B2D6F391A1}"/>
          </ac:spMkLst>
        </pc:spChg>
        <pc:spChg chg="del">
          <ac:chgData name="Ward, Reagan" userId="27291eb4-8241-4961-9e69-8c66e34cc5b0" providerId="ADAL" clId="{4EEEF422-79E5-4ED2-9E8C-57196E20F121}" dt="2024-06-26T21:17:25.163" v="1139" actId="700"/>
          <ac:spMkLst>
            <pc:docMk/>
            <pc:sldMk cId="2685988123" sldId="5483"/>
            <ac:spMk id="3" creationId="{B9111FD1-727F-7A96-1398-D888FACB3C14}"/>
          </ac:spMkLst>
        </pc:spChg>
        <pc:spChg chg="del mod ord">
          <ac:chgData name="Ward, Reagan" userId="27291eb4-8241-4961-9e69-8c66e34cc5b0" providerId="ADAL" clId="{4EEEF422-79E5-4ED2-9E8C-57196E20F121}" dt="2024-06-26T21:17:25.163" v="1139" actId="700"/>
          <ac:spMkLst>
            <pc:docMk/>
            <pc:sldMk cId="2685988123" sldId="5483"/>
            <ac:spMk id="4" creationId="{8A226F28-A917-9222-0B40-63CB1C2CEBF0}"/>
          </ac:spMkLst>
        </pc:spChg>
        <pc:spChg chg="del">
          <ac:chgData name="Ward, Reagan" userId="27291eb4-8241-4961-9e69-8c66e34cc5b0" providerId="ADAL" clId="{4EEEF422-79E5-4ED2-9E8C-57196E20F121}" dt="2024-06-26T21:17:25.163" v="1139" actId="700"/>
          <ac:spMkLst>
            <pc:docMk/>
            <pc:sldMk cId="2685988123" sldId="5483"/>
            <ac:spMk id="5" creationId="{931F0E5A-51D2-31BD-7F90-37D12D9F323D}"/>
          </ac:spMkLst>
        </pc:spChg>
        <pc:spChg chg="del mod ord">
          <ac:chgData name="Ward, Reagan" userId="27291eb4-8241-4961-9e69-8c66e34cc5b0" providerId="ADAL" clId="{4EEEF422-79E5-4ED2-9E8C-57196E20F121}" dt="2024-06-26T21:17:25.163" v="1139" actId="700"/>
          <ac:spMkLst>
            <pc:docMk/>
            <pc:sldMk cId="2685988123" sldId="5483"/>
            <ac:spMk id="6" creationId="{186555B8-03EF-A07E-2A65-37B357A40C10}"/>
          </ac:spMkLst>
        </pc:spChg>
        <pc:spChg chg="mod ord">
          <ac:chgData name="Ward, Reagan" userId="27291eb4-8241-4961-9e69-8c66e34cc5b0" providerId="ADAL" clId="{4EEEF422-79E5-4ED2-9E8C-57196E20F121}" dt="2024-06-26T21:17:25.163" v="1139" actId="700"/>
          <ac:spMkLst>
            <pc:docMk/>
            <pc:sldMk cId="2685988123" sldId="5483"/>
            <ac:spMk id="7" creationId="{4E79E28B-3FAF-9475-FA0A-E079C5C53916}"/>
          </ac:spMkLst>
        </pc:spChg>
        <pc:spChg chg="del mod ord">
          <ac:chgData name="Ward, Reagan" userId="27291eb4-8241-4961-9e69-8c66e34cc5b0" providerId="ADAL" clId="{4EEEF422-79E5-4ED2-9E8C-57196E20F121}" dt="2024-06-26T21:17:25.163" v="1139" actId="700"/>
          <ac:spMkLst>
            <pc:docMk/>
            <pc:sldMk cId="2685988123" sldId="5483"/>
            <ac:spMk id="8" creationId="{5B50613C-757F-6376-6B21-A4F902F16BC5}"/>
          </ac:spMkLst>
        </pc:spChg>
        <pc:spChg chg="del">
          <ac:chgData name="Ward, Reagan" userId="27291eb4-8241-4961-9e69-8c66e34cc5b0" providerId="ADAL" clId="{4EEEF422-79E5-4ED2-9E8C-57196E20F121}" dt="2024-06-26T21:17:25.163" v="1139" actId="700"/>
          <ac:spMkLst>
            <pc:docMk/>
            <pc:sldMk cId="2685988123" sldId="5483"/>
            <ac:spMk id="9" creationId="{78A110F3-1321-2CEA-779A-5E8541C4B6D5}"/>
          </ac:spMkLst>
        </pc:spChg>
        <pc:spChg chg="add mod ord">
          <ac:chgData name="Ward, Reagan" userId="27291eb4-8241-4961-9e69-8c66e34cc5b0" providerId="ADAL" clId="{4EEEF422-79E5-4ED2-9E8C-57196E20F121}" dt="2024-06-26T21:17:32.800" v="1187" actId="20577"/>
          <ac:spMkLst>
            <pc:docMk/>
            <pc:sldMk cId="2685988123" sldId="5483"/>
            <ac:spMk id="10" creationId="{20880D03-39FF-B641-60A6-FBB49D66F7B2}"/>
          </ac:spMkLst>
        </pc:spChg>
        <pc:spChg chg="add mod ord">
          <ac:chgData name="Ward, Reagan" userId="27291eb4-8241-4961-9e69-8c66e34cc5b0" providerId="ADAL" clId="{4EEEF422-79E5-4ED2-9E8C-57196E20F121}" dt="2024-06-26T21:17:41.282" v="1191" actId="20577"/>
          <ac:spMkLst>
            <pc:docMk/>
            <pc:sldMk cId="2685988123" sldId="5483"/>
            <ac:spMk id="11" creationId="{6ED27E40-CF7A-0E3C-46A1-AD2F6E38B4A4}"/>
          </ac:spMkLst>
        </pc:spChg>
        <pc:spChg chg="add del mod ord">
          <ac:chgData name="Ward, Reagan" userId="27291eb4-8241-4961-9e69-8c66e34cc5b0" providerId="ADAL" clId="{4EEEF422-79E5-4ED2-9E8C-57196E20F121}" dt="2024-06-26T21:17:51.355" v="1194"/>
          <ac:spMkLst>
            <pc:docMk/>
            <pc:sldMk cId="2685988123" sldId="5483"/>
            <ac:spMk id="12" creationId="{8C5D2292-340A-FFBA-6258-A0832A38FD99}"/>
          </ac:spMkLst>
        </pc:spChg>
        <pc:spChg chg="add del mod ord">
          <ac:chgData name="Ward, Reagan" userId="27291eb4-8241-4961-9e69-8c66e34cc5b0" providerId="ADAL" clId="{4EEEF422-79E5-4ED2-9E8C-57196E20F121}" dt="2024-06-26T21:17:55.135" v="1195"/>
          <ac:spMkLst>
            <pc:docMk/>
            <pc:sldMk cId="2685988123" sldId="5483"/>
            <ac:spMk id="13" creationId="{31D1EF89-1EC0-FDC8-EB2B-C15ED5DD7C4C}"/>
          </ac:spMkLst>
        </pc:spChg>
        <pc:spChg chg="add mod">
          <ac:chgData name="Ward, Reagan" userId="27291eb4-8241-4961-9e69-8c66e34cc5b0" providerId="ADAL" clId="{4EEEF422-79E5-4ED2-9E8C-57196E20F121}" dt="2024-06-26T21:17:51.355" v="1194"/>
          <ac:spMkLst>
            <pc:docMk/>
            <pc:sldMk cId="2685988123" sldId="5483"/>
            <ac:spMk id="14" creationId="{AF6D8C21-41D9-7F55-0782-6CEC4C687BF8}"/>
          </ac:spMkLst>
        </pc:spChg>
        <pc:spChg chg="add mod">
          <ac:chgData name="Ward, Reagan" userId="27291eb4-8241-4961-9e69-8c66e34cc5b0" providerId="ADAL" clId="{4EEEF422-79E5-4ED2-9E8C-57196E20F121}" dt="2024-06-26T21:17:55.135" v="1195"/>
          <ac:spMkLst>
            <pc:docMk/>
            <pc:sldMk cId="2685988123" sldId="5483"/>
            <ac:spMk id="15" creationId="{6D37D9B9-52A8-9357-C933-2812A389C722}"/>
          </ac:spMkLst>
        </pc:spChg>
      </pc:sldChg>
    </pc:docChg>
  </pc:docChgLst>
  <pc:docChgLst>
    <pc:chgData name="Rhodes, Tara" userId="S::rhodes_t@cde.state.co.us::566307b0-1e17-4826-87e1-0feb85a922f2" providerId="AD" clId="Web-{DD5C4369-939D-06F5-6303-E0D1F7F531D0}"/>
    <pc:docChg chg="delSld modSld">
      <pc:chgData name="Rhodes, Tara" userId="S::rhodes_t@cde.state.co.us::566307b0-1e17-4826-87e1-0feb85a922f2" providerId="AD" clId="Web-{DD5C4369-939D-06F5-6303-E0D1F7F531D0}" dt="2024-06-13T05:27:40.488" v="134"/>
      <pc:docMkLst>
        <pc:docMk/>
      </pc:docMkLst>
      <pc:sldChg chg="modSp">
        <pc:chgData name="Rhodes, Tara" userId="S::rhodes_t@cde.state.co.us::566307b0-1e17-4826-87e1-0feb85a922f2" providerId="AD" clId="Web-{DD5C4369-939D-06F5-6303-E0D1F7F531D0}" dt="2024-06-13T05:25:09.783" v="132" actId="20577"/>
        <pc:sldMkLst>
          <pc:docMk/>
          <pc:sldMk cId="68699369" sldId="5309"/>
        </pc:sldMkLst>
        <pc:spChg chg="mod">
          <ac:chgData name="Rhodes, Tara" userId="S::rhodes_t@cde.state.co.us::566307b0-1e17-4826-87e1-0feb85a922f2" providerId="AD" clId="Web-{DD5C4369-939D-06F5-6303-E0D1F7F531D0}" dt="2024-06-13T05:25:09.783" v="132" actId="20577"/>
          <ac:spMkLst>
            <pc:docMk/>
            <pc:sldMk cId="68699369" sldId="5309"/>
            <ac:spMk id="6" creationId="{9A8832C3-3C5D-9B2D-6A97-A07BFB42B5FC}"/>
          </ac:spMkLst>
        </pc:spChg>
      </pc:sldChg>
      <pc:sldChg chg="modSp">
        <pc:chgData name="Rhodes, Tara" userId="S::rhodes_t@cde.state.co.us::566307b0-1e17-4826-87e1-0feb85a922f2" providerId="AD" clId="Web-{DD5C4369-939D-06F5-6303-E0D1F7F531D0}" dt="2024-06-13T05:26:20.299" v="133" actId="20577"/>
        <pc:sldMkLst>
          <pc:docMk/>
          <pc:sldMk cId="3396060537" sldId="5314"/>
        </pc:sldMkLst>
        <pc:spChg chg="mod">
          <ac:chgData name="Rhodes, Tara" userId="S::rhodes_t@cde.state.co.us::566307b0-1e17-4826-87e1-0feb85a922f2" providerId="AD" clId="Web-{DD5C4369-939D-06F5-6303-E0D1F7F531D0}" dt="2024-06-13T05:26:20.299" v="133" actId="20577"/>
          <ac:spMkLst>
            <pc:docMk/>
            <pc:sldMk cId="3396060537" sldId="5314"/>
            <ac:spMk id="6" creationId="{9A8832C3-3C5D-9B2D-6A97-A07BFB42B5FC}"/>
          </ac:spMkLst>
        </pc:spChg>
      </pc:sldChg>
      <pc:sldChg chg="del">
        <pc:chgData name="Rhodes, Tara" userId="S::rhodes_t@cde.state.co.us::566307b0-1e17-4826-87e1-0feb85a922f2" providerId="AD" clId="Web-{DD5C4369-939D-06F5-6303-E0D1F7F531D0}" dt="2024-06-13T05:27:40.488" v="134"/>
        <pc:sldMkLst>
          <pc:docMk/>
          <pc:sldMk cId="1006133002" sldId="5449"/>
        </pc:sldMkLst>
      </pc:sldChg>
    </pc:docChg>
  </pc:docChgLst>
  <pc:docChgLst>
    <pc:chgData name="Wenzel, Brooke" userId="672bf8d3-b15b-4e02-a6d1-39319a0df09b" providerId="ADAL" clId="{526A2B99-29C4-4C0F-8CF0-FF3D2C59AD40}"/>
    <pc:docChg chg="custSel modSld">
      <pc:chgData name="Wenzel, Brooke" userId="672bf8d3-b15b-4e02-a6d1-39319a0df09b" providerId="ADAL" clId="{526A2B99-29C4-4C0F-8CF0-FF3D2C59AD40}" dt="2024-05-29T13:03:36.972" v="44" actId="20577"/>
      <pc:docMkLst>
        <pc:docMk/>
      </pc:docMkLst>
      <pc:sldChg chg="modSp mod">
        <pc:chgData name="Wenzel, Brooke" userId="672bf8d3-b15b-4e02-a6d1-39319a0df09b" providerId="ADAL" clId="{526A2B99-29C4-4C0F-8CF0-FF3D2C59AD40}" dt="2024-05-29T13:03:36.972" v="44" actId="20577"/>
        <pc:sldMkLst>
          <pc:docMk/>
          <pc:sldMk cId="1037917088" sldId="5098"/>
        </pc:sldMkLst>
        <pc:graphicFrameChg chg="mod modGraphic">
          <ac:chgData name="Wenzel, Brooke" userId="672bf8d3-b15b-4e02-a6d1-39319a0df09b" providerId="ADAL" clId="{526A2B99-29C4-4C0F-8CF0-FF3D2C59AD40}" dt="2024-05-29T13:03:36.972" v="44" actId="20577"/>
          <ac:graphicFrameMkLst>
            <pc:docMk/>
            <pc:sldMk cId="1037917088" sldId="5098"/>
            <ac:graphicFrameMk id="5" creationId="{5E4612F7-68C6-57CA-E918-38EF641F73CF}"/>
          </ac:graphicFrameMkLst>
        </pc:graphicFrameChg>
      </pc:sldChg>
      <pc:sldChg chg="modSp mod">
        <pc:chgData name="Wenzel, Brooke" userId="672bf8d3-b15b-4e02-a6d1-39319a0df09b" providerId="ADAL" clId="{526A2B99-29C4-4C0F-8CF0-FF3D2C59AD40}" dt="2024-05-29T13:03:19.542" v="1" actId="27636"/>
        <pc:sldMkLst>
          <pc:docMk/>
          <pc:sldMk cId="68699369" sldId="5309"/>
        </pc:sldMkLst>
        <pc:spChg chg="mod">
          <ac:chgData name="Wenzel, Brooke" userId="672bf8d3-b15b-4e02-a6d1-39319a0df09b" providerId="ADAL" clId="{526A2B99-29C4-4C0F-8CF0-FF3D2C59AD40}" dt="2024-05-29T13:03:19.542" v="1" actId="27636"/>
          <ac:spMkLst>
            <pc:docMk/>
            <pc:sldMk cId="68699369" sldId="5309"/>
            <ac:spMk id="5" creationId="{AF6EB1F5-01CD-901C-27EE-72C2EDD75AA9}"/>
          </ac:spMkLst>
        </pc:spChg>
      </pc:sldChg>
      <pc:sldChg chg="modSp mod">
        <pc:chgData name="Wenzel, Brooke" userId="672bf8d3-b15b-4e02-a6d1-39319a0df09b" providerId="ADAL" clId="{526A2B99-29C4-4C0F-8CF0-FF3D2C59AD40}" dt="2024-05-29T13:03:19.555" v="2" actId="27636"/>
        <pc:sldMkLst>
          <pc:docMk/>
          <pc:sldMk cId="3396060537" sldId="5314"/>
        </pc:sldMkLst>
        <pc:spChg chg="mod">
          <ac:chgData name="Wenzel, Brooke" userId="672bf8d3-b15b-4e02-a6d1-39319a0df09b" providerId="ADAL" clId="{526A2B99-29C4-4C0F-8CF0-FF3D2C59AD40}" dt="2024-05-29T13:03:19.555" v="2" actId="27636"/>
          <ac:spMkLst>
            <pc:docMk/>
            <pc:sldMk cId="3396060537" sldId="5314"/>
            <ac:spMk id="5" creationId="{AF6EB1F5-01CD-901C-27EE-72C2EDD75AA9}"/>
          </ac:spMkLst>
        </pc:spChg>
      </pc:sldChg>
    </pc:docChg>
  </pc:docChgLst>
  <pc:docChgLst>
    <pc:chgData name="Tribbett, Jessica" userId="S::tribbett_jessica@cde.state.co.us::b8af59d7-a86d-4166-a022-d856dc24c475" providerId="AD" clId="Web-{1F579E3D-0961-FF5C-94B3-7BBE0C5CCD72}"/>
    <pc:docChg chg="modSld">
      <pc:chgData name="Tribbett, Jessica" userId="S::tribbett_jessica@cde.state.co.us::b8af59d7-a86d-4166-a022-d856dc24c475" providerId="AD" clId="Web-{1F579E3D-0961-FF5C-94B3-7BBE0C5CCD72}" dt="2024-06-12T19:39:11.339" v="7"/>
      <pc:docMkLst>
        <pc:docMk/>
      </pc:docMkLst>
      <pc:sldChg chg="modSp">
        <pc:chgData name="Tribbett, Jessica" userId="S::tribbett_jessica@cde.state.co.us::b8af59d7-a86d-4166-a022-d856dc24c475" providerId="AD" clId="Web-{1F579E3D-0961-FF5C-94B3-7BBE0C5CCD72}" dt="2024-06-12T19:39:11.339" v="7"/>
        <pc:sldMkLst>
          <pc:docMk/>
          <pc:sldMk cId="1212467416" sldId="261"/>
        </pc:sldMkLst>
        <pc:graphicFrameChg chg="mod modGraphic">
          <ac:chgData name="Tribbett, Jessica" userId="S::tribbett_jessica@cde.state.co.us::b8af59d7-a86d-4166-a022-d856dc24c475" providerId="AD" clId="Web-{1F579E3D-0961-FF5C-94B3-7BBE0C5CCD72}" dt="2024-06-12T19:39:11.339" v="7"/>
          <ac:graphicFrameMkLst>
            <pc:docMk/>
            <pc:sldMk cId="1212467416" sldId="261"/>
            <ac:graphicFrameMk id="5" creationId="{9C3641C5-EC4F-D3EA-E4A2-8ABB597C5BAA}"/>
          </ac:graphicFrameMkLst>
        </pc:graphicFrameChg>
      </pc:sldChg>
    </pc:docChg>
  </pc:docChgLst>
  <pc:docChgLst>
    <pc:chgData name="Wenzel, Brooke" userId="672bf8d3-b15b-4e02-a6d1-39319a0df09b" providerId="ADAL" clId="{4B8FEB7C-EF5D-4BE4-A761-5B2B9FB6C56A}"/>
    <pc:docChg chg="undo custSel addSld delSld modSld">
      <pc:chgData name="Wenzel, Brooke" userId="672bf8d3-b15b-4e02-a6d1-39319a0df09b" providerId="ADAL" clId="{4B8FEB7C-EF5D-4BE4-A761-5B2B9FB6C56A}" dt="2024-06-26T21:35:05.477" v="207"/>
      <pc:docMkLst>
        <pc:docMk/>
      </pc:docMkLst>
      <pc:sldChg chg="modSp add mod">
        <pc:chgData name="Wenzel, Brooke" userId="672bf8d3-b15b-4e02-a6d1-39319a0df09b" providerId="ADAL" clId="{4B8FEB7C-EF5D-4BE4-A761-5B2B9FB6C56A}" dt="2024-06-26T15:07:43.666" v="164" actId="20577"/>
        <pc:sldMkLst>
          <pc:docMk/>
          <pc:sldMk cId="341910037" sldId="448"/>
        </pc:sldMkLst>
        <pc:spChg chg="mod">
          <ac:chgData name="Wenzel, Brooke" userId="672bf8d3-b15b-4e02-a6d1-39319a0df09b" providerId="ADAL" clId="{4B8FEB7C-EF5D-4BE4-A761-5B2B9FB6C56A}" dt="2024-06-26T15:07:43.666" v="164" actId="20577"/>
          <ac:spMkLst>
            <pc:docMk/>
            <pc:sldMk cId="341910037" sldId="448"/>
            <ac:spMk id="2" creationId="{00000000-0000-0000-0000-000000000000}"/>
          </ac:spMkLst>
        </pc:spChg>
      </pc:sldChg>
      <pc:sldChg chg="addSp modSp mod">
        <pc:chgData name="Wenzel, Brooke" userId="672bf8d3-b15b-4e02-a6d1-39319a0df09b" providerId="ADAL" clId="{4B8FEB7C-EF5D-4BE4-A761-5B2B9FB6C56A}" dt="2024-06-26T15:03:49.038" v="156" actId="20577"/>
        <pc:sldMkLst>
          <pc:docMk/>
          <pc:sldMk cId="1037917088" sldId="5098"/>
        </pc:sldMkLst>
        <pc:graphicFrameChg chg="mod modGraphic">
          <ac:chgData name="Wenzel, Brooke" userId="672bf8d3-b15b-4e02-a6d1-39319a0df09b" providerId="ADAL" clId="{4B8FEB7C-EF5D-4BE4-A761-5B2B9FB6C56A}" dt="2024-06-26T15:03:49.038" v="156" actId="20577"/>
          <ac:graphicFrameMkLst>
            <pc:docMk/>
            <pc:sldMk cId="1037917088" sldId="5098"/>
            <ac:graphicFrameMk id="5" creationId="{5E4612F7-68C6-57CA-E918-38EF641F73CF}"/>
          </ac:graphicFrameMkLst>
        </pc:graphicFrameChg>
        <pc:graphicFrameChg chg="add mod">
          <ac:chgData name="Wenzel, Brooke" userId="672bf8d3-b15b-4e02-a6d1-39319a0df09b" providerId="ADAL" clId="{4B8FEB7C-EF5D-4BE4-A761-5B2B9FB6C56A}" dt="2024-06-26T15:03:25.694" v="95"/>
          <ac:graphicFrameMkLst>
            <pc:docMk/>
            <pc:sldMk cId="1037917088" sldId="5098"/>
            <ac:graphicFrameMk id="6" creationId="{7793F5BD-C6F3-1F24-9CA9-FC2EEECC9D02}"/>
          </ac:graphicFrameMkLst>
        </pc:graphicFrameChg>
      </pc:sldChg>
      <pc:sldChg chg="modSp mod">
        <pc:chgData name="Wenzel, Brooke" userId="672bf8d3-b15b-4e02-a6d1-39319a0df09b" providerId="ADAL" clId="{4B8FEB7C-EF5D-4BE4-A761-5B2B9FB6C56A}" dt="2024-06-26T15:06:01.385" v="161" actId="1076"/>
        <pc:sldMkLst>
          <pc:docMk/>
          <pc:sldMk cId="2627223314" sldId="5254"/>
        </pc:sldMkLst>
        <pc:spChg chg="mod">
          <ac:chgData name="Wenzel, Brooke" userId="672bf8d3-b15b-4e02-a6d1-39319a0df09b" providerId="ADAL" clId="{4B8FEB7C-EF5D-4BE4-A761-5B2B9FB6C56A}" dt="2024-06-26T15:06:01.385" v="161" actId="1076"/>
          <ac:spMkLst>
            <pc:docMk/>
            <pc:sldMk cId="2627223314" sldId="5254"/>
            <ac:spMk id="2" creationId="{9894ED43-BBFA-5705-6665-C93521AC4BEB}"/>
          </ac:spMkLst>
        </pc:spChg>
        <pc:graphicFrameChg chg="mod modGraphic">
          <ac:chgData name="Wenzel, Brooke" userId="672bf8d3-b15b-4e02-a6d1-39319a0df09b" providerId="ADAL" clId="{4B8FEB7C-EF5D-4BE4-A761-5B2B9FB6C56A}" dt="2024-06-26T15:04:29.425" v="159" actId="1076"/>
          <ac:graphicFrameMkLst>
            <pc:docMk/>
            <pc:sldMk cId="2627223314" sldId="5254"/>
            <ac:graphicFrameMk id="8" creationId="{5FD294E2-C711-462B-B97D-437B34364333}"/>
          </ac:graphicFrameMkLst>
        </pc:graphicFrameChg>
      </pc:sldChg>
      <pc:sldChg chg="del">
        <pc:chgData name="Wenzel, Brooke" userId="672bf8d3-b15b-4e02-a6d1-39319a0df09b" providerId="ADAL" clId="{4B8FEB7C-EF5D-4BE4-A761-5B2B9FB6C56A}" dt="2024-06-26T15:07:39.860" v="163" actId="47"/>
        <pc:sldMkLst>
          <pc:docMk/>
          <pc:sldMk cId="3860371057" sldId="5338"/>
        </pc:sldMkLst>
      </pc:sldChg>
      <pc:sldChg chg="addSp delSp modSp mod">
        <pc:chgData name="Wenzel, Brooke" userId="672bf8d3-b15b-4e02-a6d1-39319a0df09b" providerId="ADAL" clId="{4B8FEB7C-EF5D-4BE4-A761-5B2B9FB6C56A}" dt="2024-06-26T21:35:05.477" v="207"/>
        <pc:sldMkLst>
          <pc:docMk/>
          <pc:sldMk cId="2357482481" sldId="5470"/>
        </pc:sldMkLst>
        <pc:spChg chg="mod">
          <ac:chgData name="Wenzel, Brooke" userId="672bf8d3-b15b-4e02-a6d1-39319a0df09b" providerId="ADAL" clId="{4B8FEB7C-EF5D-4BE4-A761-5B2B9FB6C56A}" dt="2024-06-26T21:27:55.989" v="190" actId="20577"/>
          <ac:spMkLst>
            <pc:docMk/>
            <pc:sldMk cId="2357482481" sldId="5470"/>
            <ac:spMk id="2" creationId="{0543A6E2-0E70-9266-F576-2897347CE6BD}"/>
          </ac:spMkLst>
        </pc:spChg>
        <pc:spChg chg="add del mod">
          <ac:chgData name="Wenzel, Brooke" userId="672bf8d3-b15b-4e02-a6d1-39319a0df09b" providerId="ADAL" clId="{4B8FEB7C-EF5D-4BE4-A761-5B2B9FB6C56A}" dt="2024-06-26T21:30:04.118" v="200" actId="21"/>
          <ac:spMkLst>
            <pc:docMk/>
            <pc:sldMk cId="2357482481" sldId="5470"/>
            <ac:spMk id="7" creationId="{EB791D2D-524F-260D-26F1-27D9FB18010C}"/>
          </ac:spMkLst>
        </pc:spChg>
        <pc:graphicFrameChg chg="add del mod">
          <ac:chgData name="Wenzel, Brooke" userId="672bf8d3-b15b-4e02-a6d1-39319a0df09b" providerId="ADAL" clId="{4B8FEB7C-EF5D-4BE4-A761-5B2B9FB6C56A}" dt="2024-06-26T21:35:05.477" v="207"/>
          <ac:graphicFrameMkLst>
            <pc:docMk/>
            <pc:sldMk cId="2357482481" sldId="5470"/>
            <ac:graphicFrameMk id="9" creationId="{60663F2C-3380-740B-070F-A79FA5E11DA5}"/>
          </ac:graphicFrameMkLst>
        </pc:graphicFrameChg>
      </pc:sldChg>
    </pc:docChg>
  </pc:docChgLst>
  <pc:docChgLst>
    <pc:chgData name="Chaffin,Melissa" userId="S::chaffin_m@cde.state.co.us::21f0136b-23e1-4eef-9c4f-f29e4cc3ac56" providerId="AD" clId="Web-{ACE8396C-934E-5E93-C3BA-6F7C7425339F}"/>
    <pc:docChg chg="addSld delSld modSld">
      <pc:chgData name="Chaffin,Melissa" userId="S::chaffin_m@cde.state.co.us::21f0136b-23e1-4eef-9c4f-f29e4cc3ac56" providerId="AD" clId="Web-{ACE8396C-934E-5E93-C3BA-6F7C7425339F}" dt="2024-05-15T21:30:20.137" v="76" actId="20577"/>
      <pc:docMkLst>
        <pc:docMk/>
      </pc:docMkLst>
      <pc:sldChg chg="add">
        <pc:chgData name="Chaffin,Melissa" userId="S::chaffin_m@cde.state.co.us::21f0136b-23e1-4eef-9c4f-f29e4cc3ac56" providerId="AD" clId="Web-{ACE8396C-934E-5E93-C3BA-6F7C7425339F}" dt="2024-05-15T21:24:49.130" v="13"/>
        <pc:sldMkLst>
          <pc:docMk/>
          <pc:sldMk cId="792433865" sldId="266"/>
        </pc:sldMkLst>
      </pc:sldChg>
      <pc:sldChg chg="add">
        <pc:chgData name="Chaffin,Melissa" userId="S::chaffin_m@cde.state.co.us::21f0136b-23e1-4eef-9c4f-f29e4cc3ac56" providerId="AD" clId="Web-{ACE8396C-934E-5E93-C3BA-6F7C7425339F}" dt="2024-05-15T21:25:26.990" v="15"/>
        <pc:sldMkLst>
          <pc:docMk/>
          <pc:sldMk cId="2933628171" sldId="268"/>
        </pc:sldMkLst>
      </pc:sldChg>
      <pc:sldChg chg="add">
        <pc:chgData name="Chaffin,Melissa" userId="S::chaffin_m@cde.state.co.us::21f0136b-23e1-4eef-9c4f-f29e4cc3ac56" providerId="AD" clId="Web-{ACE8396C-934E-5E93-C3BA-6F7C7425339F}" dt="2024-05-15T21:25:58.678" v="18"/>
        <pc:sldMkLst>
          <pc:docMk/>
          <pc:sldMk cId="2627597655" sldId="269"/>
        </pc:sldMkLst>
      </pc:sldChg>
      <pc:sldChg chg="modSp add">
        <pc:chgData name="Chaffin,Melissa" userId="S::chaffin_m@cde.state.co.us::21f0136b-23e1-4eef-9c4f-f29e4cc3ac56" providerId="AD" clId="Web-{ACE8396C-934E-5E93-C3BA-6F7C7425339F}" dt="2024-05-15T21:30:20.137" v="76" actId="20577"/>
        <pc:sldMkLst>
          <pc:docMk/>
          <pc:sldMk cId="997716315" sldId="270"/>
        </pc:sldMkLst>
        <pc:spChg chg="mod">
          <ac:chgData name="Chaffin,Melissa" userId="S::chaffin_m@cde.state.co.us::21f0136b-23e1-4eef-9c4f-f29e4cc3ac56" providerId="AD" clId="Web-{ACE8396C-934E-5E93-C3BA-6F7C7425339F}" dt="2024-05-15T21:30:20.137" v="76" actId="20577"/>
          <ac:spMkLst>
            <pc:docMk/>
            <pc:sldMk cId="997716315" sldId="270"/>
            <ac:spMk id="5" creationId="{9662AABA-02B5-DD5D-00E6-541FFED2E31C}"/>
          </ac:spMkLst>
        </pc:spChg>
      </pc:sldChg>
      <pc:sldChg chg="add">
        <pc:chgData name="Chaffin,Melissa" userId="S::chaffin_m@cde.state.co.us::21f0136b-23e1-4eef-9c4f-f29e4cc3ac56" providerId="AD" clId="Web-{ACE8396C-934E-5E93-C3BA-6F7C7425339F}" dt="2024-05-15T21:26:17.616" v="20"/>
        <pc:sldMkLst>
          <pc:docMk/>
          <pc:sldMk cId="1247749747" sldId="5393"/>
        </pc:sldMkLst>
      </pc:sldChg>
      <pc:sldChg chg="addSp modSp add">
        <pc:chgData name="Chaffin,Melissa" userId="S::chaffin_m@cde.state.co.us::21f0136b-23e1-4eef-9c4f-f29e4cc3ac56" providerId="AD" clId="Web-{ACE8396C-934E-5E93-C3BA-6F7C7425339F}" dt="2024-05-15T21:28:12.291" v="27" actId="1076"/>
        <pc:sldMkLst>
          <pc:docMk/>
          <pc:sldMk cId="2248358354" sldId="5398"/>
        </pc:sldMkLst>
        <pc:cxnChg chg="add mod">
          <ac:chgData name="Chaffin,Melissa" userId="S::chaffin_m@cde.state.co.us::21f0136b-23e1-4eef-9c4f-f29e4cc3ac56" providerId="AD" clId="Web-{ACE8396C-934E-5E93-C3BA-6F7C7425339F}" dt="2024-05-15T21:28:12.291" v="27" actId="1076"/>
          <ac:cxnSpMkLst>
            <pc:docMk/>
            <pc:sldMk cId="2248358354" sldId="5398"/>
            <ac:cxnSpMk id="6" creationId="{C4D10CE9-6E42-77BB-B69D-820086B9FCCB}"/>
          </ac:cxnSpMkLst>
        </pc:cxnChg>
      </pc:sldChg>
      <pc:sldChg chg="modSp">
        <pc:chgData name="Chaffin,Melissa" userId="S::chaffin_m@cde.state.co.us::21f0136b-23e1-4eef-9c4f-f29e4cc3ac56" providerId="AD" clId="Web-{ACE8396C-934E-5E93-C3BA-6F7C7425339F}" dt="2024-05-15T21:20:53.218" v="6" actId="20577"/>
        <pc:sldMkLst>
          <pc:docMk/>
          <pc:sldMk cId="2687837903" sldId="5426"/>
        </pc:sldMkLst>
        <pc:spChg chg="mod">
          <ac:chgData name="Chaffin,Melissa" userId="S::chaffin_m@cde.state.co.us::21f0136b-23e1-4eef-9c4f-f29e4cc3ac56" providerId="AD" clId="Web-{ACE8396C-934E-5E93-C3BA-6F7C7425339F}" dt="2024-05-15T21:20:53.218" v="6" actId="20577"/>
          <ac:spMkLst>
            <pc:docMk/>
            <pc:sldMk cId="2687837903" sldId="5426"/>
            <ac:spMk id="9" creationId="{77E04380-32A6-4C4C-57D8-6045D1C23AC6}"/>
          </ac:spMkLst>
        </pc:spChg>
      </pc:sldChg>
      <pc:sldChg chg="del">
        <pc:chgData name="Chaffin,Melissa" userId="S::chaffin_m@cde.state.co.us::21f0136b-23e1-4eef-9c4f-f29e4cc3ac56" providerId="AD" clId="Web-{ACE8396C-934E-5E93-C3BA-6F7C7425339F}" dt="2024-05-15T21:25:03.224" v="14"/>
        <pc:sldMkLst>
          <pc:docMk/>
          <pc:sldMk cId="1977705933" sldId="5427"/>
        </pc:sldMkLst>
      </pc:sldChg>
      <pc:sldChg chg="del">
        <pc:chgData name="Chaffin,Melissa" userId="S::chaffin_m@cde.state.co.us::21f0136b-23e1-4eef-9c4f-f29e4cc3ac56" providerId="AD" clId="Web-{ACE8396C-934E-5E93-C3BA-6F7C7425339F}" dt="2024-05-15T21:25:31.881" v="16"/>
        <pc:sldMkLst>
          <pc:docMk/>
          <pc:sldMk cId="1213477695" sldId="5428"/>
        </pc:sldMkLst>
      </pc:sldChg>
      <pc:sldChg chg="del">
        <pc:chgData name="Chaffin,Melissa" userId="S::chaffin_m@cde.state.co.us::21f0136b-23e1-4eef-9c4f-f29e4cc3ac56" providerId="AD" clId="Web-{ACE8396C-934E-5E93-C3BA-6F7C7425339F}" dt="2024-05-15T21:26:26.648" v="21"/>
        <pc:sldMkLst>
          <pc:docMk/>
          <pc:sldMk cId="1001050613" sldId="5429"/>
        </pc:sldMkLst>
      </pc:sldChg>
      <pc:sldChg chg="new del">
        <pc:chgData name="Chaffin,Melissa" userId="S::chaffin_m@cde.state.co.us::21f0136b-23e1-4eef-9c4f-f29e4cc3ac56" providerId="AD" clId="Web-{ACE8396C-934E-5E93-C3BA-6F7C7425339F}" dt="2024-05-15T21:23:28.909" v="9"/>
        <pc:sldMkLst>
          <pc:docMk/>
          <pc:sldMk cId="798741675" sldId="5448"/>
        </pc:sldMkLst>
      </pc:sldChg>
      <pc:sldChg chg="new del">
        <pc:chgData name="Chaffin,Melissa" userId="S::chaffin_m@cde.state.co.us::21f0136b-23e1-4eef-9c4f-f29e4cc3ac56" providerId="AD" clId="Web-{ACE8396C-934E-5E93-C3BA-6F7C7425339F}" dt="2024-05-15T21:24:07.207" v="12"/>
        <pc:sldMkLst>
          <pc:docMk/>
          <pc:sldMk cId="839476294" sldId="5448"/>
        </pc:sldMkLst>
      </pc:sldChg>
      <pc:sldChg chg="new del">
        <pc:chgData name="Chaffin,Melissa" userId="S::chaffin_m@cde.state.co.us::21f0136b-23e1-4eef-9c4f-f29e4cc3ac56" providerId="AD" clId="Web-{ACE8396C-934E-5E93-C3BA-6F7C7425339F}" dt="2024-05-15T21:26:03.710" v="19"/>
        <pc:sldMkLst>
          <pc:docMk/>
          <pc:sldMk cId="3117559874" sldId="5448"/>
        </pc:sldMkLst>
      </pc:sldChg>
      <pc:sldMasterChg chg="addSldLayout">
        <pc:chgData name="Chaffin,Melissa" userId="S::chaffin_m@cde.state.co.us::21f0136b-23e1-4eef-9c4f-f29e4cc3ac56" providerId="AD" clId="Web-{ACE8396C-934E-5E93-C3BA-6F7C7425339F}" dt="2024-05-15T21:24:02.348" v="11"/>
        <pc:sldMasterMkLst>
          <pc:docMk/>
          <pc:sldMasterMk cId="2150711039" sldId="2147483676"/>
        </pc:sldMasterMkLst>
        <pc:sldLayoutChg chg="add">
          <pc:chgData name="Chaffin,Melissa" userId="S::chaffin_m@cde.state.co.us::21f0136b-23e1-4eef-9c4f-f29e4cc3ac56" providerId="AD" clId="Web-{ACE8396C-934E-5E93-C3BA-6F7C7425339F}" dt="2024-05-15T21:24:02.348" v="11"/>
          <pc:sldLayoutMkLst>
            <pc:docMk/>
            <pc:sldMasterMk cId="2150711039" sldId="2147483676"/>
            <pc:sldLayoutMk cId="540765860" sldId="2147483706"/>
          </pc:sldLayoutMkLst>
        </pc:sldLayoutChg>
      </pc:sldMasterChg>
    </pc:docChg>
  </pc:docChgLst>
  <pc:docChgLst>
    <pc:chgData name="Heitman, Lindsey" userId="a9773a47-99d2-4599-9377-6d37e9ec0bd3" providerId="ADAL" clId="{CB2D37A4-1D85-4BBA-8FCB-4891DB3F05CE}"/>
    <pc:docChg chg="undo custSel addSld delSld modSld">
      <pc:chgData name="Heitman, Lindsey" userId="a9773a47-99d2-4599-9377-6d37e9ec0bd3" providerId="ADAL" clId="{CB2D37A4-1D85-4BBA-8FCB-4891DB3F05CE}" dt="2024-06-27T13:40:08.928" v="755" actId="207"/>
      <pc:docMkLst>
        <pc:docMk/>
      </pc:docMkLst>
      <pc:sldChg chg="del">
        <pc:chgData name="Heitman, Lindsey" userId="a9773a47-99d2-4599-9377-6d37e9ec0bd3" providerId="ADAL" clId="{CB2D37A4-1D85-4BBA-8FCB-4891DB3F05CE}" dt="2024-06-27T13:12:24.206" v="268" actId="2696"/>
        <pc:sldMkLst>
          <pc:docMk/>
          <pc:sldMk cId="880479634" sldId="301"/>
        </pc:sldMkLst>
      </pc:sldChg>
      <pc:sldChg chg="modSp add mod">
        <pc:chgData name="Heitman, Lindsey" userId="a9773a47-99d2-4599-9377-6d37e9ec0bd3" providerId="ADAL" clId="{CB2D37A4-1D85-4BBA-8FCB-4891DB3F05CE}" dt="2024-06-27T13:37:33.725" v="694" actId="13244"/>
        <pc:sldMkLst>
          <pc:docMk/>
          <pc:sldMk cId="3920709822" sldId="4844"/>
        </pc:sldMkLst>
        <pc:spChg chg="mod">
          <ac:chgData name="Heitman, Lindsey" userId="a9773a47-99d2-4599-9377-6d37e9ec0bd3" providerId="ADAL" clId="{CB2D37A4-1D85-4BBA-8FCB-4891DB3F05CE}" dt="2024-06-27T13:34:31.602" v="686" actId="113"/>
          <ac:spMkLst>
            <pc:docMk/>
            <pc:sldMk cId="3920709822" sldId="4844"/>
            <ac:spMk id="3" creationId="{7A9482DD-DACF-405A-AA1E-33A16CE7ED66}"/>
          </ac:spMkLst>
        </pc:spChg>
        <pc:spChg chg="ord">
          <ac:chgData name="Heitman, Lindsey" userId="a9773a47-99d2-4599-9377-6d37e9ec0bd3" providerId="ADAL" clId="{CB2D37A4-1D85-4BBA-8FCB-4891DB3F05CE}" dt="2024-06-27T13:37:33.725" v="694" actId="13244"/>
          <ac:spMkLst>
            <pc:docMk/>
            <pc:sldMk cId="3920709822" sldId="4844"/>
            <ac:spMk id="4" creationId="{2D62F592-7952-44A6-B512-44518C8CE3C0}"/>
          </ac:spMkLst>
        </pc:spChg>
        <pc:spChg chg="ord">
          <ac:chgData name="Heitman, Lindsey" userId="a9773a47-99d2-4599-9377-6d37e9ec0bd3" providerId="ADAL" clId="{CB2D37A4-1D85-4BBA-8FCB-4891DB3F05CE}" dt="2024-06-27T13:29:20.973" v="670" actId="13244"/>
          <ac:spMkLst>
            <pc:docMk/>
            <pc:sldMk cId="3920709822" sldId="4844"/>
            <ac:spMk id="6" creationId="{99DD4770-E7C6-4FBE-7F40-5F608FFC054F}"/>
          </ac:spMkLst>
        </pc:spChg>
      </pc:sldChg>
      <pc:sldChg chg="addSp delSp modSp add mod setBg modClrScheme chgLayout">
        <pc:chgData name="Heitman, Lindsey" userId="a9773a47-99d2-4599-9377-6d37e9ec0bd3" providerId="ADAL" clId="{CB2D37A4-1D85-4BBA-8FCB-4891DB3F05CE}" dt="2024-06-27T13:30:52.542" v="678" actId="13244"/>
        <pc:sldMkLst>
          <pc:docMk/>
          <pc:sldMk cId="1437670727" sldId="5064"/>
        </pc:sldMkLst>
        <pc:spChg chg="mod ord">
          <ac:chgData name="Heitman, Lindsey" userId="a9773a47-99d2-4599-9377-6d37e9ec0bd3" providerId="ADAL" clId="{CB2D37A4-1D85-4BBA-8FCB-4891DB3F05CE}" dt="2024-06-27T13:14:49.166" v="292" actId="700"/>
          <ac:spMkLst>
            <pc:docMk/>
            <pc:sldMk cId="1437670727" sldId="5064"/>
            <ac:spMk id="2" creationId="{96E8D3D4-5F2A-843A-DD5D-6600E2C331EF}"/>
          </ac:spMkLst>
        </pc:spChg>
        <pc:spChg chg="add del mod ord">
          <ac:chgData name="Heitman, Lindsey" userId="a9773a47-99d2-4599-9377-6d37e9ec0bd3" providerId="ADAL" clId="{CB2D37A4-1D85-4BBA-8FCB-4891DB3F05CE}" dt="2024-06-27T13:14:49.166" v="292" actId="700"/>
          <ac:spMkLst>
            <pc:docMk/>
            <pc:sldMk cId="1437670727" sldId="5064"/>
            <ac:spMk id="3" creationId="{2DADE03D-04B8-C39C-FCBB-0D707BEE16AD}"/>
          </ac:spMkLst>
        </pc:spChg>
        <pc:spChg chg="mod ord">
          <ac:chgData name="Heitman, Lindsey" userId="a9773a47-99d2-4599-9377-6d37e9ec0bd3" providerId="ADAL" clId="{CB2D37A4-1D85-4BBA-8FCB-4891DB3F05CE}" dt="2024-06-27T13:30:31.832" v="676" actId="13244"/>
          <ac:spMkLst>
            <pc:docMk/>
            <pc:sldMk cId="1437670727" sldId="5064"/>
            <ac:spMk id="4" creationId="{F038BB2F-4468-9931-3DFD-C610CBFA804C}"/>
          </ac:spMkLst>
        </pc:spChg>
        <pc:spChg chg="mod">
          <ac:chgData name="Heitman, Lindsey" userId="a9773a47-99d2-4599-9377-6d37e9ec0bd3" providerId="ADAL" clId="{CB2D37A4-1D85-4BBA-8FCB-4891DB3F05CE}" dt="2024-06-27T13:14:24.882" v="285" actId="26606"/>
          <ac:spMkLst>
            <pc:docMk/>
            <pc:sldMk cId="1437670727" sldId="5064"/>
            <ac:spMk id="5" creationId="{6225FB46-97C3-A2B9-DAD0-35CE9CE09211}"/>
          </ac:spMkLst>
        </pc:spChg>
        <pc:spChg chg="mod ord">
          <ac:chgData name="Heitman, Lindsey" userId="a9773a47-99d2-4599-9377-6d37e9ec0bd3" providerId="ADAL" clId="{CB2D37A4-1D85-4BBA-8FCB-4891DB3F05CE}" dt="2024-06-27T13:30:44.109" v="677" actId="13244"/>
          <ac:spMkLst>
            <pc:docMk/>
            <pc:sldMk cId="1437670727" sldId="5064"/>
            <ac:spMk id="6" creationId="{A6AC24DB-6756-DC4D-9FA8-DB25DD65DD61}"/>
          </ac:spMkLst>
        </pc:spChg>
        <pc:spChg chg="add del mod ord">
          <ac:chgData name="Heitman, Lindsey" userId="a9773a47-99d2-4599-9377-6d37e9ec0bd3" providerId="ADAL" clId="{CB2D37A4-1D85-4BBA-8FCB-4891DB3F05CE}" dt="2024-06-27T13:10:14.785" v="262" actId="700"/>
          <ac:spMkLst>
            <pc:docMk/>
            <pc:sldMk cId="1437670727" sldId="5064"/>
            <ac:spMk id="8" creationId="{CD6C8507-2FEA-B327-B58C-355988C6A7F9}"/>
          </ac:spMkLst>
        </pc:spChg>
        <pc:spChg chg="add del mod ord">
          <ac:chgData name="Heitman, Lindsey" userId="a9773a47-99d2-4599-9377-6d37e9ec0bd3" providerId="ADAL" clId="{CB2D37A4-1D85-4BBA-8FCB-4891DB3F05CE}" dt="2024-06-27T13:10:14.785" v="262" actId="700"/>
          <ac:spMkLst>
            <pc:docMk/>
            <pc:sldMk cId="1437670727" sldId="5064"/>
            <ac:spMk id="9" creationId="{AC696CDC-02ED-5696-B871-BD2529125A74}"/>
          </ac:spMkLst>
        </pc:spChg>
        <pc:spChg chg="add del mod ord">
          <ac:chgData name="Heitman, Lindsey" userId="a9773a47-99d2-4599-9377-6d37e9ec0bd3" providerId="ADAL" clId="{CB2D37A4-1D85-4BBA-8FCB-4891DB3F05CE}" dt="2024-06-27T13:14:49.166" v="292" actId="700"/>
          <ac:spMkLst>
            <pc:docMk/>
            <pc:sldMk cId="1437670727" sldId="5064"/>
            <ac:spMk id="11" creationId="{9F697A18-8492-AE3C-54CE-EE82D34E17DB}"/>
          </ac:spMkLst>
        </pc:spChg>
        <pc:spChg chg="mod ord">
          <ac:chgData name="Heitman, Lindsey" userId="a9773a47-99d2-4599-9377-6d37e9ec0bd3" providerId="ADAL" clId="{CB2D37A4-1D85-4BBA-8FCB-4891DB3F05CE}" dt="2024-06-27T13:30:52.542" v="678" actId="13244"/>
          <ac:spMkLst>
            <pc:docMk/>
            <pc:sldMk cId="1437670727" sldId="5064"/>
            <ac:spMk id="14" creationId="{1117BAEA-5A69-E5BF-A525-5F3D69AB0665}"/>
          </ac:spMkLst>
        </pc:spChg>
        <pc:spChg chg="add del">
          <ac:chgData name="Heitman, Lindsey" userId="a9773a47-99d2-4599-9377-6d37e9ec0bd3" providerId="ADAL" clId="{CB2D37A4-1D85-4BBA-8FCB-4891DB3F05CE}" dt="2024-06-27T13:14:14.728" v="277" actId="26606"/>
          <ac:spMkLst>
            <pc:docMk/>
            <pc:sldMk cId="1437670727" sldId="5064"/>
            <ac:spMk id="1031" creationId="{BACC6370-2D7E-4714-9D71-7542949D7D5D}"/>
          </ac:spMkLst>
        </pc:spChg>
        <pc:spChg chg="add del">
          <ac:chgData name="Heitman, Lindsey" userId="a9773a47-99d2-4599-9377-6d37e9ec0bd3" providerId="ADAL" clId="{CB2D37A4-1D85-4BBA-8FCB-4891DB3F05CE}" dt="2024-06-27T13:14:14.728" v="277" actId="26606"/>
          <ac:spMkLst>
            <pc:docMk/>
            <pc:sldMk cId="1437670727" sldId="5064"/>
            <ac:spMk id="1033" creationId="{256B2C21-A230-48C0-8DF1-C46611373C44}"/>
          </ac:spMkLst>
        </pc:spChg>
        <pc:spChg chg="add del">
          <ac:chgData name="Heitman, Lindsey" userId="a9773a47-99d2-4599-9377-6d37e9ec0bd3" providerId="ADAL" clId="{CB2D37A4-1D85-4BBA-8FCB-4891DB3F05CE}" dt="2024-06-27T13:14:14.728" v="277" actId="26606"/>
          <ac:spMkLst>
            <pc:docMk/>
            <pc:sldMk cId="1437670727" sldId="5064"/>
            <ac:spMk id="1035" creationId="{3847E18C-932D-4C95-AABA-FEC7C9499AD7}"/>
          </ac:spMkLst>
        </pc:spChg>
        <pc:spChg chg="add del">
          <ac:chgData name="Heitman, Lindsey" userId="a9773a47-99d2-4599-9377-6d37e9ec0bd3" providerId="ADAL" clId="{CB2D37A4-1D85-4BBA-8FCB-4891DB3F05CE}" dt="2024-06-27T13:14:14.728" v="277" actId="26606"/>
          <ac:spMkLst>
            <pc:docMk/>
            <pc:sldMk cId="1437670727" sldId="5064"/>
            <ac:spMk id="1037" creationId="{3150CB11-0C61-439E-910F-5787759E72A0}"/>
          </ac:spMkLst>
        </pc:spChg>
        <pc:spChg chg="add del">
          <ac:chgData name="Heitman, Lindsey" userId="a9773a47-99d2-4599-9377-6d37e9ec0bd3" providerId="ADAL" clId="{CB2D37A4-1D85-4BBA-8FCB-4891DB3F05CE}" dt="2024-06-27T13:14:14.728" v="277" actId="26606"/>
          <ac:spMkLst>
            <pc:docMk/>
            <pc:sldMk cId="1437670727" sldId="5064"/>
            <ac:spMk id="1039" creationId="{43F8A58B-5155-44CE-A5FF-7647B47D0A7A}"/>
          </ac:spMkLst>
        </pc:spChg>
        <pc:spChg chg="add del">
          <ac:chgData name="Heitman, Lindsey" userId="a9773a47-99d2-4599-9377-6d37e9ec0bd3" providerId="ADAL" clId="{CB2D37A4-1D85-4BBA-8FCB-4891DB3F05CE}" dt="2024-06-27T13:14:14.728" v="277" actId="26606"/>
          <ac:spMkLst>
            <pc:docMk/>
            <pc:sldMk cId="1437670727" sldId="5064"/>
            <ac:spMk id="1041" creationId="{443F2ACA-E6D6-4028-82DD-F03C262D5DE6}"/>
          </ac:spMkLst>
        </pc:spChg>
        <pc:spChg chg="add del">
          <ac:chgData name="Heitman, Lindsey" userId="a9773a47-99d2-4599-9377-6d37e9ec0bd3" providerId="ADAL" clId="{CB2D37A4-1D85-4BBA-8FCB-4891DB3F05CE}" dt="2024-06-27T13:14:16.701" v="279" actId="26606"/>
          <ac:spMkLst>
            <pc:docMk/>
            <pc:sldMk cId="1437670727" sldId="5064"/>
            <ac:spMk id="1043" creationId="{7DA1F35B-C8F7-4A5A-9339-7DA4D785B300}"/>
          </ac:spMkLst>
        </pc:spChg>
        <pc:spChg chg="add del">
          <ac:chgData name="Heitman, Lindsey" userId="a9773a47-99d2-4599-9377-6d37e9ec0bd3" providerId="ADAL" clId="{CB2D37A4-1D85-4BBA-8FCB-4891DB3F05CE}" dt="2024-06-27T13:14:16.701" v="279" actId="26606"/>
          <ac:spMkLst>
            <pc:docMk/>
            <pc:sldMk cId="1437670727" sldId="5064"/>
            <ac:spMk id="1044" creationId="{B2D4AD41-40DA-4A81-92F5-B6E3BA1ED82A}"/>
          </ac:spMkLst>
        </pc:spChg>
        <pc:spChg chg="add del">
          <ac:chgData name="Heitman, Lindsey" userId="a9773a47-99d2-4599-9377-6d37e9ec0bd3" providerId="ADAL" clId="{CB2D37A4-1D85-4BBA-8FCB-4891DB3F05CE}" dt="2024-06-27T13:14:19.541" v="282" actId="26606"/>
          <ac:spMkLst>
            <pc:docMk/>
            <pc:sldMk cId="1437670727" sldId="5064"/>
            <ac:spMk id="1046" creationId="{BACC6370-2D7E-4714-9D71-7542949D7D5D}"/>
          </ac:spMkLst>
        </pc:spChg>
        <pc:spChg chg="add del">
          <ac:chgData name="Heitman, Lindsey" userId="a9773a47-99d2-4599-9377-6d37e9ec0bd3" providerId="ADAL" clId="{CB2D37A4-1D85-4BBA-8FCB-4891DB3F05CE}" dt="2024-06-27T13:14:19.541" v="282" actId="26606"/>
          <ac:spMkLst>
            <pc:docMk/>
            <pc:sldMk cId="1437670727" sldId="5064"/>
            <ac:spMk id="1047" creationId="{F68B3F68-107C-434F-AA38-110D5EA91B85}"/>
          </ac:spMkLst>
        </pc:spChg>
        <pc:spChg chg="add del">
          <ac:chgData name="Heitman, Lindsey" userId="a9773a47-99d2-4599-9377-6d37e9ec0bd3" providerId="ADAL" clId="{CB2D37A4-1D85-4BBA-8FCB-4891DB3F05CE}" dt="2024-06-27T13:14:19.541" v="282" actId="26606"/>
          <ac:spMkLst>
            <pc:docMk/>
            <pc:sldMk cId="1437670727" sldId="5064"/>
            <ac:spMk id="1048" creationId="{AAD0DBB9-1A4B-4391-81D4-CB19F9AB918A}"/>
          </ac:spMkLst>
        </pc:spChg>
        <pc:spChg chg="add del">
          <ac:chgData name="Heitman, Lindsey" userId="a9773a47-99d2-4599-9377-6d37e9ec0bd3" providerId="ADAL" clId="{CB2D37A4-1D85-4BBA-8FCB-4891DB3F05CE}" dt="2024-06-27T13:14:19.541" v="282" actId="26606"/>
          <ac:spMkLst>
            <pc:docMk/>
            <pc:sldMk cId="1437670727" sldId="5064"/>
            <ac:spMk id="1049" creationId="{063BBA22-50EA-4C4D-BE05-F1CE4E63AA56}"/>
          </ac:spMkLst>
        </pc:spChg>
        <pc:grpChg chg="add del">
          <ac:chgData name="Heitman, Lindsey" userId="a9773a47-99d2-4599-9377-6d37e9ec0bd3" providerId="ADAL" clId="{CB2D37A4-1D85-4BBA-8FCB-4891DB3F05CE}" dt="2024-06-27T13:14:24.882" v="285" actId="26606"/>
          <ac:grpSpMkLst>
            <pc:docMk/>
            <pc:sldMk cId="1437670727" sldId="5064"/>
            <ac:grpSpMk id="1051" creationId="{1E5539EC-8CB8-002F-68C6-678840282659}"/>
          </ac:grpSpMkLst>
        </pc:grpChg>
        <pc:graphicFrameChg chg="add del">
          <ac:chgData name="Heitman, Lindsey" userId="a9773a47-99d2-4599-9377-6d37e9ec0bd3" providerId="ADAL" clId="{CB2D37A4-1D85-4BBA-8FCB-4891DB3F05CE}" dt="2024-06-27T13:14:29.860" v="287" actId="26606"/>
          <ac:graphicFrameMkLst>
            <pc:docMk/>
            <pc:sldMk cId="1437670727" sldId="5064"/>
            <ac:graphicFrameMk id="1028" creationId="{600429E5-55AB-0641-E4DF-EFD43B575D1F}"/>
          </ac:graphicFrameMkLst>
        </pc:graphicFrameChg>
        <pc:picChg chg="mod">
          <ac:chgData name="Heitman, Lindsey" userId="a9773a47-99d2-4599-9377-6d37e9ec0bd3" providerId="ADAL" clId="{CB2D37A4-1D85-4BBA-8FCB-4891DB3F05CE}" dt="2024-06-27T13:14:24.882" v="285" actId="26606"/>
          <ac:picMkLst>
            <pc:docMk/>
            <pc:sldMk cId="1437670727" sldId="5064"/>
            <ac:picMk id="1026" creationId="{AB56F267-B334-2687-2C78-4CB9FD25A4F6}"/>
          </ac:picMkLst>
        </pc:picChg>
        <pc:cxnChg chg="del mod">
          <ac:chgData name="Heitman, Lindsey" userId="a9773a47-99d2-4599-9377-6d37e9ec0bd3" providerId="ADAL" clId="{CB2D37A4-1D85-4BBA-8FCB-4891DB3F05CE}" dt="2024-06-27T13:15:02.640" v="294" actId="478"/>
          <ac:cxnSpMkLst>
            <pc:docMk/>
            <pc:sldMk cId="1437670727" sldId="5064"/>
            <ac:cxnSpMk id="7" creationId="{8DF16B06-684C-5EDF-A1BC-B961D90515C3}"/>
          </ac:cxnSpMkLst>
        </pc:cxnChg>
        <pc:cxnChg chg="mod">
          <ac:chgData name="Heitman, Lindsey" userId="a9773a47-99d2-4599-9377-6d37e9ec0bd3" providerId="ADAL" clId="{CB2D37A4-1D85-4BBA-8FCB-4891DB3F05CE}" dt="2024-06-27T13:14:24.882" v="285" actId="26606"/>
          <ac:cxnSpMkLst>
            <pc:docMk/>
            <pc:sldMk cId="1437670727" sldId="5064"/>
            <ac:cxnSpMk id="10" creationId="{AB89B4E0-E1E6-88AB-B536-21EC0A404915}"/>
          </ac:cxnSpMkLst>
        </pc:cxnChg>
        <pc:cxnChg chg="add mod">
          <ac:chgData name="Heitman, Lindsey" userId="a9773a47-99d2-4599-9377-6d37e9ec0bd3" providerId="ADAL" clId="{CB2D37A4-1D85-4BBA-8FCB-4891DB3F05CE}" dt="2024-06-27T13:15:52.011" v="302" actId="14100"/>
          <ac:cxnSpMkLst>
            <pc:docMk/>
            <pc:sldMk cId="1437670727" sldId="5064"/>
            <ac:cxnSpMk id="13" creationId="{5F21CC13-936A-0A3B-6387-21A8FE218112}"/>
          </ac:cxnSpMkLst>
        </pc:cxnChg>
        <pc:cxnChg chg="add del mod">
          <ac:chgData name="Heitman, Lindsey" userId="a9773a47-99d2-4599-9377-6d37e9ec0bd3" providerId="ADAL" clId="{CB2D37A4-1D85-4BBA-8FCB-4891DB3F05CE}" dt="2024-06-27T13:15:11.014" v="297" actId="14100"/>
          <ac:cxnSpMkLst>
            <pc:docMk/>
            <pc:sldMk cId="1437670727" sldId="5064"/>
            <ac:cxnSpMk id="15" creationId="{DCF0741A-81E8-6B66-3966-585E8CA8E164}"/>
          </ac:cxnSpMkLst>
        </pc:cxnChg>
      </pc:sldChg>
      <pc:sldChg chg="modSp mod">
        <pc:chgData name="Heitman, Lindsey" userId="a9773a47-99d2-4599-9377-6d37e9ec0bd3" providerId="ADAL" clId="{CB2D37A4-1D85-4BBA-8FCB-4891DB3F05CE}" dt="2024-06-27T13:40:08.928" v="755" actId="207"/>
        <pc:sldMkLst>
          <pc:docMk/>
          <pc:sldMk cId="1037917088" sldId="5098"/>
        </pc:sldMkLst>
        <pc:spChg chg="mod">
          <ac:chgData name="Heitman, Lindsey" userId="a9773a47-99d2-4599-9377-6d37e9ec0bd3" providerId="ADAL" clId="{CB2D37A4-1D85-4BBA-8FCB-4891DB3F05CE}" dt="2024-06-27T13:40:06.251" v="754" actId="1076"/>
          <ac:spMkLst>
            <pc:docMk/>
            <pc:sldMk cId="1037917088" sldId="5098"/>
            <ac:spMk id="3" creationId="{6BF4B97E-13F4-8EB1-7148-584349E80E76}"/>
          </ac:spMkLst>
        </pc:spChg>
        <pc:graphicFrameChg chg="modGraphic">
          <ac:chgData name="Heitman, Lindsey" userId="a9773a47-99d2-4599-9377-6d37e9ec0bd3" providerId="ADAL" clId="{CB2D37A4-1D85-4BBA-8FCB-4891DB3F05CE}" dt="2024-06-27T13:40:08.928" v="755" actId="207"/>
          <ac:graphicFrameMkLst>
            <pc:docMk/>
            <pc:sldMk cId="1037917088" sldId="5098"/>
            <ac:graphicFrameMk id="5" creationId="{5E4612F7-68C6-57CA-E918-38EF641F73CF}"/>
          </ac:graphicFrameMkLst>
        </pc:graphicFrameChg>
      </pc:sldChg>
      <pc:sldChg chg="add">
        <pc:chgData name="Heitman, Lindsey" userId="a9773a47-99d2-4599-9377-6d37e9ec0bd3" providerId="ADAL" clId="{CB2D37A4-1D85-4BBA-8FCB-4891DB3F05CE}" dt="2024-06-27T13:03:26.677" v="152"/>
        <pc:sldMkLst>
          <pc:docMk/>
          <pc:sldMk cId="11504233" sldId="5368"/>
        </pc:sldMkLst>
      </pc:sldChg>
      <pc:sldChg chg="addSp delSp modSp add mod modClrScheme chgLayout">
        <pc:chgData name="Heitman, Lindsey" userId="a9773a47-99d2-4599-9377-6d37e9ec0bd3" providerId="ADAL" clId="{CB2D37A4-1D85-4BBA-8FCB-4891DB3F05CE}" dt="2024-06-27T13:34:07.800" v="684" actId="13244"/>
        <pc:sldMkLst>
          <pc:docMk/>
          <pc:sldMk cId="2061204550" sldId="5406"/>
        </pc:sldMkLst>
        <pc:spChg chg="mod ord">
          <ac:chgData name="Heitman, Lindsey" userId="a9773a47-99d2-4599-9377-6d37e9ec0bd3" providerId="ADAL" clId="{CB2D37A4-1D85-4BBA-8FCB-4891DB3F05CE}" dt="2024-06-27T13:29:48.948" v="672" actId="13244"/>
          <ac:spMkLst>
            <pc:docMk/>
            <pc:sldMk cId="2061204550" sldId="5406"/>
            <ac:spMk id="2" creationId="{47363E44-42E7-07B0-DCFB-40A68C8BE1D3}"/>
          </ac:spMkLst>
        </pc:spChg>
        <pc:spChg chg="mod ord">
          <ac:chgData name="Heitman, Lindsey" userId="a9773a47-99d2-4599-9377-6d37e9ec0bd3" providerId="ADAL" clId="{CB2D37A4-1D85-4BBA-8FCB-4891DB3F05CE}" dt="2024-06-27T13:30:02.460" v="675" actId="13244"/>
          <ac:spMkLst>
            <pc:docMk/>
            <pc:sldMk cId="2061204550" sldId="5406"/>
            <ac:spMk id="3" creationId="{06F10534-39FA-1E32-6749-96F7FEF60C43}"/>
          </ac:spMkLst>
        </pc:spChg>
        <pc:spChg chg="mod ord">
          <ac:chgData name="Heitman, Lindsey" userId="a9773a47-99d2-4599-9377-6d37e9ec0bd3" providerId="ADAL" clId="{CB2D37A4-1D85-4BBA-8FCB-4891DB3F05CE}" dt="2024-06-27T13:34:07.800" v="684" actId="13244"/>
          <ac:spMkLst>
            <pc:docMk/>
            <pc:sldMk cId="2061204550" sldId="5406"/>
            <ac:spMk id="4" creationId="{D7E1C15C-5846-C648-B439-ED2756AADF63}"/>
          </ac:spMkLst>
        </pc:spChg>
        <pc:spChg chg="mod ord">
          <ac:chgData name="Heitman, Lindsey" userId="a9773a47-99d2-4599-9377-6d37e9ec0bd3" providerId="ADAL" clId="{CB2D37A4-1D85-4BBA-8FCB-4891DB3F05CE}" dt="2024-06-27T13:11:50.946" v="267" actId="700"/>
          <ac:spMkLst>
            <pc:docMk/>
            <pc:sldMk cId="2061204550" sldId="5406"/>
            <ac:spMk id="5" creationId="{4DCCE7F3-0E6A-D43F-FB6B-30D0D745A91B}"/>
          </ac:spMkLst>
        </pc:spChg>
        <pc:spChg chg="add del mod ord">
          <ac:chgData name="Heitman, Lindsey" userId="a9773a47-99d2-4599-9377-6d37e9ec0bd3" providerId="ADAL" clId="{CB2D37A4-1D85-4BBA-8FCB-4891DB3F05CE}" dt="2024-06-27T13:11:50.946" v="267" actId="700"/>
          <ac:spMkLst>
            <pc:docMk/>
            <pc:sldMk cId="2061204550" sldId="5406"/>
            <ac:spMk id="6" creationId="{45526598-54EE-CFFA-4C06-8307CEA6B07B}"/>
          </ac:spMkLst>
        </pc:spChg>
        <pc:spChg chg="ord">
          <ac:chgData name="Heitman, Lindsey" userId="a9773a47-99d2-4599-9377-6d37e9ec0bd3" providerId="ADAL" clId="{CB2D37A4-1D85-4BBA-8FCB-4891DB3F05CE}" dt="2024-06-27T13:29:58.049" v="674" actId="13244"/>
          <ac:spMkLst>
            <pc:docMk/>
            <pc:sldMk cId="2061204550" sldId="5406"/>
            <ac:spMk id="7" creationId="{47D4AF37-0BB9-0C43-A588-0A79CB2385E4}"/>
          </ac:spMkLst>
        </pc:spChg>
        <pc:spChg chg="add mod">
          <ac:chgData name="Heitman, Lindsey" userId="a9773a47-99d2-4599-9377-6d37e9ec0bd3" providerId="ADAL" clId="{CB2D37A4-1D85-4BBA-8FCB-4891DB3F05CE}" dt="2024-06-27T13:12:54.774" v="271" actId="5793"/>
          <ac:spMkLst>
            <pc:docMk/>
            <pc:sldMk cId="2061204550" sldId="5406"/>
            <ac:spMk id="8" creationId="{F3AE7CF5-43B3-EF74-7A2F-22F6FFA50A77}"/>
          </ac:spMkLst>
        </pc:spChg>
        <pc:spChg chg="add mod">
          <ac:chgData name="Heitman, Lindsey" userId="a9773a47-99d2-4599-9377-6d37e9ec0bd3" providerId="ADAL" clId="{CB2D37A4-1D85-4BBA-8FCB-4891DB3F05CE}" dt="2024-06-27T13:13:05.778" v="272"/>
          <ac:spMkLst>
            <pc:docMk/>
            <pc:sldMk cId="2061204550" sldId="5406"/>
            <ac:spMk id="9" creationId="{A50ECA87-7880-9DE3-C22D-4979ECE9F70A}"/>
          </ac:spMkLst>
        </pc:spChg>
      </pc:sldChg>
      <pc:sldChg chg="addSp delSp modSp add mod">
        <pc:chgData name="Heitman, Lindsey" userId="a9773a47-99d2-4599-9377-6d37e9ec0bd3" providerId="ADAL" clId="{CB2D37A4-1D85-4BBA-8FCB-4891DB3F05CE}" dt="2024-06-27T13:38:15.098" v="696" actId="13244"/>
        <pc:sldMkLst>
          <pc:docMk/>
          <pc:sldMk cId="78516318" sldId="5409"/>
        </pc:sldMkLst>
        <pc:spChg chg="del mod">
          <ac:chgData name="Heitman, Lindsey" userId="a9773a47-99d2-4599-9377-6d37e9ec0bd3" providerId="ADAL" clId="{CB2D37A4-1D85-4BBA-8FCB-4891DB3F05CE}" dt="2024-06-27T13:05:42.444" v="166"/>
          <ac:spMkLst>
            <pc:docMk/>
            <pc:sldMk cId="78516318" sldId="5409"/>
            <ac:spMk id="3" creationId="{5CAFA337-D3ED-9D7D-CB82-C99922539A65}"/>
          </ac:spMkLst>
        </pc:spChg>
        <pc:spChg chg="ord">
          <ac:chgData name="Heitman, Lindsey" userId="a9773a47-99d2-4599-9377-6d37e9ec0bd3" providerId="ADAL" clId="{CB2D37A4-1D85-4BBA-8FCB-4891DB3F05CE}" dt="2024-06-27T13:38:15.098" v="696" actId="13244"/>
          <ac:spMkLst>
            <pc:docMk/>
            <pc:sldMk cId="78516318" sldId="5409"/>
            <ac:spMk id="4" creationId="{00000000-0000-0000-0000-000000000000}"/>
          </ac:spMkLst>
        </pc:spChg>
        <pc:spChg chg="add mod">
          <ac:chgData name="Heitman, Lindsey" userId="a9773a47-99d2-4599-9377-6d37e9ec0bd3" providerId="ADAL" clId="{CB2D37A4-1D85-4BBA-8FCB-4891DB3F05CE}" dt="2024-06-27T13:21:56.807" v="325" actId="207"/>
          <ac:spMkLst>
            <pc:docMk/>
            <pc:sldMk cId="78516318" sldId="5409"/>
            <ac:spMk id="5" creationId="{1C037B2E-3DB3-76A9-A00D-815FFF533F7C}"/>
          </ac:spMkLst>
        </pc:spChg>
        <pc:spChg chg="mod">
          <ac:chgData name="Heitman, Lindsey" userId="a9773a47-99d2-4599-9377-6d37e9ec0bd3" providerId="ADAL" clId="{CB2D37A4-1D85-4BBA-8FCB-4891DB3F05CE}" dt="2024-06-27T13:19:00.593" v="309" actId="1076"/>
          <ac:spMkLst>
            <pc:docMk/>
            <pc:sldMk cId="78516318" sldId="5409"/>
            <ac:spMk id="6" creationId="{AE918E9A-F82D-488E-3DFE-EEA53EB023A6}"/>
          </ac:spMkLst>
        </pc:spChg>
        <pc:spChg chg="del mod">
          <ac:chgData name="Heitman, Lindsey" userId="a9773a47-99d2-4599-9377-6d37e9ec0bd3" providerId="ADAL" clId="{CB2D37A4-1D85-4BBA-8FCB-4891DB3F05CE}" dt="2024-06-27T13:18:56.306" v="308" actId="21"/>
          <ac:spMkLst>
            <pc:docMk/>
            <pc:sldMk cId="78516318" sldId="5409"/>
            <ac:spMk id="8" creationId="{D23811A4-EF49-FCF7-DB33-DF46F3A76612}"/>
          </ac:spMkLst>
        </pc:spChg>
        <pc:spChg chg="add mod">
          <ac:chgData name="Heitman, Lindsey" userId="a9773a47-99d2-4599-9377-6d37e9ec0bd3" providerId="ADAL" clId="{CB2D37A4-1D85-4BBA-8FCB-4891DB3F05CE}" dt="2024-06-27T13:21:53.081" v="324" actId="207"/>
          <ac:spMkLst>
            <pc:docMk/>
            <pc:sldMk cId="78516318" sldId="5409"/>
            <ac:spMk id="9" creationId="{F2E428AA-6EC6-7259-4FA8-F20AA947F448}"/>
          </ac:spMkLst>
        </pc:spChg>
        <pc:spChg chg="mod ord">
          <ac:chgData name="Heitman, Lindsey" userId="a9773a47-99d2-4599-9377-6d37e9ec0bd3" providerId="ADAL" clId="{CB2D37A4-1D85-4BBA-8FCB-4891DB3F05CE}" dt="2024-06-27T13:28:42.469" v="668" actId="13244"/>
          <ac:spMkLst>
            <pc:docMk/>
            <pc:sldMk cId="78516318" sldId="5409"/>
            <ac:spMk id="16" creationId="{02905120-088A-2655-6C92-08698B561C80}"/>
          </ac:spMkLst>
        </pc:spChg>
        <pc:spChg chg="mod ord">
          <ac:chgData name="Heitman, Lindsey" userId="a9773a47-99d2-4599-9377-6d37e9ec0bd3" providerId="ADAL" clId="{CB2D37A4-1D85-4BBA-8FCB-4891DB3F05CE}" dt="2024-06-27T13:28:38.198" v="667" actId="13244"/>
          <ac:spMkLst>
            <pc:docMk/>
            <pc:sldMk cId="78516318" sldId="5409"/>
            <ac:spMk id="17" creationId="{1F5E689E-E26A-A2D1-CF8A-17407058904D}"/>
          </ac:spMkLst>
        </pc:spChg>
        <pc:graphicFrameChg chg="add mod">
          <ac:chgData name="Heitman, Lindsey" userId="a9773a47-99d2-4599-9377-6d37e9ec0bd3" providerId="ADAL" clId="{CB2D37A4-1D85-4BBA-8FCB-4891DB3F05CE}" dt="2024-06-27T13:27:20.650" v="491" actId="962"/>
          <ac:graphicFrameMkLst>
            <pc:docMk/>
            <pc:sldMk cId="78516318" sldId="5409"/>
            <ac:graphicFrameMk id="10" creationId="{623AA2F3-2779-1EFC-F7AB-051E0894735D}"/>
          </ac:graphicFrameMkLst>
        </pc:graphicFrameChg>
        <pc:cxnChg chg="del">
          <ac:chgData name="Heitman, Lindsey" userId="a9773a47-99d2-4599-9377-6d37e9ec0bd3" providerId="ADAL" clId="{CB2D37A4-1D85-4BBA-8FCB-4891DB3F05CE}" dt="2024-06-27T13:05:42.432" v="164" actId="21"/>
          <ac:cxnSpMkLst>
            <pc:docMk/>
            <pc:sldMk cId="78516318" sldId="5409"/>
            <ac:cxnSpMk id="7" creationId="{AB328D9B-EAFA-05B7-A9E2-5AA4861229E6}"/>
          </ac:cxnSpMkLst>
        </pc:cxnChg>
      </pc:sldChg>
      <pc:sldChg chg="del">
        <pc:chgData name="Heitman, Lindsey" userId="a9773a47-99d2-4599-9377-6d37e9ec0bd3" providerId="ADAL" clId="{CB2D37A4-1D85-4BBA-8FCB-4891DB3F05CE}" dt="2024-06-27T13:03:11.353" v="151" actId="2696"/>
        <pc:sldMkLst>
          <pc:docMk/>
          <pc:sldMk cId="1360257167" sldId="5453"/>
        </pc:sldMkLst>
      </pc:sldChg>
      <pc:sldChg chg="add">
        <pc:chgData name="Heitman, Lindsey" userId="a9773a47-99d2-4599-9377-6d37e9ec0bd3" providerId="ADAL" clId="{CB2D37A4-1D85-4BBA-8FCB-4891DB3F05CE}" dt="2024-06-27T13:02:52.269" v="149"/>
        <pc:sldMkLst>
          <pc:docMk/>
          <pc:sldMk cId="1262648449" sldId="5455"/>
        </pc:sldMkLst>
      </pc:sldChg>
      <pc:sldChg chg="delSp modSp add mod">
        <pc:chgData name="Heitman, Lindsey" userId="a9773a47-99d2-4599-9377-6d37e9ec0bd3" providerId="ADAL" clId="{CB2D37A4-1D85-4BBA-8FCB-4891DB3F05CE}" dt="2024-06-27T13:32:12.094" v="682" actId="13244"/>
        <pc:sldMkLst>
          <pc:docMk/>
          <pc:sldMk cId="2545278991" sldId="5460"/>
        </pc:sldMkLst>
        <pc:spChg chg="del">
          <ac:chgData name="Heitman, Lindsey" userId="a9773a47-99d2-4599-9377-6d37e9ec0bd3" providerId="ADAL" clId="{CB2D37A4-1D85-4BBA-8FCB-4891DB3F05CE}" dt="2024-06-27T13:27:30.286" v="492" actId="21"/>
          <ac:spMkLst>
            <pc:docMk/>
            <pc:sldMk cId="2545278991" sldId="5460"/>
            <ac:spMk id="5" creationId="{478D8383-6DD9-9DEC-05E0-5B2ED51CA209}"/>
          </ac:spMkLst>
        </pc:spChg>
        <pc:spChg chg="ord">
          <ac:chgData name="Heitman, Lindsey" userId="a9773a47-99d2-4599-9377-6d37e9ec0bd3" providerId="ADAL" clId="{CB2D37A4-1D85-4BBA-8FCB-4891DB3F05CE}" dt="2024-06-27T13:32:06.733" v="681" actId="13244"/>
          <ac:spMkLst>
            <pc:docMk/>
            <pc:sldMk cId="2545278991" sldId="5460"/>
            <ac:spMk id="8" creationId="{9DF983A1-3EC1-B36B-9DA7-667E3BDC25FC}"/>
          </ac:spMkLst>
        </pc:spChg>
        <pc:cxnChg chg="mod ord">
          <ac:chgData name="Heitman, Lindsey" userId="a9773a47-99d2-4599-9377-6d37e9ec0bd3" providerId="ADAL" clId="{CB2D37A4-1D85-4BBA-8FCB-4891DB3F05CE}" dt="2024-06-27T13:32:12.094" v="682" actId="13244"/>
          <ac:cxnSpMkLst>
            <pc:docMk/>
            <pc:sldMk cId="2545278991" sldId="5460"/>
            <ac:cxnSpMk id="11" creationId="{42A2F60A-3D18-6EDF-A421-E2AB8C9E3865}"/>
          </ac:cxnSpMkLst>
        </pc:cxnChg>
      </pc:sldChg>
      <pc:sldChg chg="modSp add mod">
        <pc:chgData name="Heitman, Lindsey" userId="a9773a47-99d2-4599-9377-6d37e9ec0bd3" providerId="ADAL" clId="{CB2D37A4-1D85-4BBA-8FCB-4891DB3F05CE}" dt="2024-06-27T13:35:16.043" v="690" actId="13244"/>
        <pc:sldMkLst>
          <pc:docMk/>
          <pc:sldMk cId="518718281" sldId="5461"/>
        </pc:sldMkLst>
        <pc:spChg chg="ord">
          <ac:chgData name="Heitman, Lindsey" userId="a9773a47-99d2-4599-9377-6d37e9ec0bd3" providerId="ADAL" clId="{CB2D37A4-1D85-4BBA-8FCB-4891DB3F05CE}" dt="2024-06-27T13:35:16.043" v="690" actId="13244"/>
          <ac:spMkLst>
            <pc:docMk/>
            <pc:sldMk cId="518718281" sldId="5461"/>
            <ac:spMk id="4" creationId="{B67DB40B-FA25-8E19-981B-63E47FBA6375}"/>
          </ac:spMkLst>
        </pc:spChg>
        <pc:spChg chg="ord">
          <ac:chgData name="Heitman, Lindsey" userId="a9773a47-99d2-4599-9377-6d37e9ec0bd3" providerId="ADAL" clId="{CB2D37A4-1D85-4BBA-8FCB-4891DB3F05CE}" dt="2024-06-27T13:35:01.949" v="688" actId="13244"/>
          <ac:spMkLst>
            <pc:docMk/>
            <pc:sldMk cId="518718281" sldId="5461"/>
            <ac:spMk id="8" creationId="{75613CA1-7ADE-4D7D-939F-CEE17EB7F840}"/>
          </ac:spMkLst>
        </pc:spChg>
        <pc:spChg chg="ord">
          <ac:chgData name="Heitman, Lindsey" userId="a9773a47-99d2-4599-9377-6d37e9ec0bd3" providerId="ADAL" clId="{CB2D37A4-1D85-4BBA-8FCB-4891DB3F05CE}" dt="2024-06-27T13:35:04.862" v="689" actId="13244"/>
          <ac:spMkLst>
            <pc:docMk/>
            <pc:sldMk cId="518718281" sldId="5461"/>
            <ac:spMk id="9" creationId="{29D59225-61BE-9128-32A6-4F58D241F1E0}"/>
          </ac:spMkLst>
        </pc:spChg>
        <pc:graphicFrameChg chg="mod">
          <ac:chgData name="Heitman, Lindsey" userId="a9773a47-99d2-4599-9377-6d37e9ec0bd3" providerId="ADAL" clId="{CB2D37A4-1D85-4BBA-8FCB-4891DB3F05CE}" dt="2024-06-27T13:28:08.503" v="665" actId="962"/>
          <ac:graphicFrameMkLst>
            <pc:docMk/>
            <pc:sldMk cId="518718281" sldId="5461"/>
            <ac:graphicFrameMk id="7" creationId="{DD4549BB-61DF-A653-3673-39E6FCD6D44F}"/>
          </ac:graphicFrameMkLst>
        </pc:graphicFrameChg>
        <pc:cxnChg chg="mod">
          <ac:chgData name="Heitman, Lindsey" userId="a9773a47-99d2-4599-9377-6d37e9ec0bd3" providerId="ADAL" clId="{CB2D37A4-1D85-4BBA-8FCB-4891DB3F05CE}" dt="2024-06-27T13:28:13.589" v="666" actId="962"/>
          <ac:cxnSpMkLst>
            <pc:docMk/>
            <pc:sldMk cId="518718281" sldId="5461"/>
            <ac:cxnSpMk id="11" creationId="{7D9364B8-2D9A-37EE-FDCF-6C991E3ED17E}"/>
          </ac:cxnSpMkLst>
        </pc:cxnChg>
      </pc:sldChg>
      <pc:sldChg chg="del">
        <pc:chgData name="Heitman, Lindsey" userId="a9773a47-99d2-4599-9377-6d37e9ec0bd3" providerId="ADAL" clId="{CB2D37A4-1D85-4BBA-8FCB-4891DB3F05CE}" dt="2024-06-27T13:02:15.804" v="148" actId="2696"/>
        <pc:sldMkLst>
          <pc:docMk/>
          <pc:sldMk cId="891622158" sldId="5475"/>
        </pc:sldMkLst>
      </pc:sldChg>
      <pc:sldChg chg="del">
        <pc:chgData name="Heitman, Lindsey" userId="a9773a47-99d2-4599-9377-6d37e9ec0bd3" providerId="ADAL" clId="{CB2D37A4-1D85-4BBA-8FCB-4891DB3F05CE}" dt="2024-06-27T13:02:58.454" v="150" actId="2696"/>
        <pc:sldMkLst>
          <pc:docMk/>
          <pc:sldMk cId="983131805" sldId="5476"/>
        </pc:sldMkLst>
      </pc:sldChg>
      <pc:sldChg chg="addSp modSp add mod">
        <pc:chgData name="Heitman, Lindsey" userId="a9773a47-99d2-4599-9377-6d37e9ec0bd3" providerId="ADAL" clId="{CB2D37A4-1D85-4BBA-8FCB-4891DB3F05CE}" dt="2024-06-27T13:37:12.146" v="693" actId="13244"/>
        <pc:sldMkLst>
          <pc:docMk/>
          <pc:sldMk cId="2153011688" sldId="5484"/>
        </pc:sldMkLst>
        <pc:spChg chg="add mod">
          <ac:chgData name="Heitman, Lindsey" userId="a9773a47-99d2-4599-9377-6d37e9ec0bd3" providerId="ADAL" clId="{CB2D37A4-1D85-4BBA-8FCB-4891DB3F05CE}" dt="2024-06-27T13:13:25.333" v="273"/>
          <ac:spMkLst>
            <pc:docMk/>
            <pc:sldMk cId="2153011688" sldId="5484"/>
            <ac:spMk id="3" creationId="{45623749-7A23-F8B6-2C9C-57F2F97711CE}"/>
          </ac:spMkLst>
        </pc:spChg>
        <pc:spChg chg="ord">
          <ac:chgData name="Heitman, Lindsey" userId="a9773a47-99d2-4599-9377-6d37e9ec0bd3" providerId="ADAL" clId="{CB2D37A4-1D85-4BBA-8FCB-4891DB3F05CE}" dt="2024-06-27T13:37:12.146" v="693" actId="13244"/>
          <ac:spMkLst>
            <pc:docMk/>
            <pc:sldMk cId="2153011688" sldId="5484"/>
            <ac:spMk id="4" creationId="{C0633FD6-A941-9779-FBBD-F5CC019C9DDF}"/>
          </ac:spMkLst>
        </pc:spChg>
        <pc:spChg chg="add mod ord">
          <ac:chgData name="Heitman, Lindsey" userId="a9773a47-99d2-4599-9377-6d37e9ec0bd3" providerId="ADAL" clId="{CB2D37A4-1D85-4BBA-8FCB-4891DB3F05CE}" dt="2024-06-27T13:31:43.433" v="680" actId="13244"/>
          <ac:spMkLst>
            <pc:docMk/>
            <pc:sldMk cId="2153011688" sldId="5484"/>
            <ac:spMk id="8" creationId="{7706A64A-1E78-1847-F34F-A4ED3847A6C9}"/>
          </ac:spMkLst>
        </pc:spChg>
      </pc:sldChg>
    </pc:docChg>
  </pc:docChgLst>
  <pc:docChgLst>
    <pc:chgData name="Wenzel, Brooke" userId="672bf8d3-b15b-4e02-a6d1-39319a0df09b" providerId="ADAL" clId="{86B3B288-1B0D-47CD-9C1D-A178E2C7D872}"/>
    <pc:docChg chg="undo custSel addSld delSld modSld sldOrd">
      <pc:chgData name="Wenzel, Brooke" userId="672bf8d3-b15b-4e02-a6d1-39319a0df09b" providerId="ADAL" clId="{86B3B288-1B0D-47CD-9C1D-A178E2C7D872}" dt="2024-06-05T22:02:21.764" v="886"/>
      <pc:docMkLst>
        <pc:docMk/>
      </pc:docMkLst>
      <pc:sldChg chg="addSp modSp add mod">
        <pc:chgData name="Wenzel, Brooke" userId="672bf8d3-b15b-4e02-a6d1-39319a0df09b" providerId="ADAL" clId="{86B3B288-1B0D-47CD-9C1D-A178E2C7D872}" dt="2024-06-05T13:04:01.309" v="5" actId="962"/>
        <pc:sldMkLst>
          <pc:docMk/>
          <pc:sldMk cId="2627223314" sldId="5254"/>
        </pc:sldMkLst>
        <pc:spChg chg="add mod">
          <ac:chgData name="Wenzel, Brooke" userId="672bf8d3-b15b-4e02-a6d1-39319a0df09b" providerId="ADAL" clId="{86B3B288-1B0D-47CD-9C1D-A178E2C7D872}" dt="2024-06-05T13:04:01.309" v="5" actId="962"/>
          <ac:spMkLst>
            <pc:docMk/>
            <pc:sldMk cId="2627223314" sldId="5254"/>
            <ac:spMk id="2" creationId="{9894ED43-BBFA-5705-6665-C93521AC4BEB}"/>
          </ac:spMkLst>
        </pc:spChg>
      </pc:sldChg>
      <pc:sldChg chg="add">
        <pc:chgData name="Wenzel, Brooke" userId="672bf8d3-b15b-4e02-a6d1-39319a0df09b" providerId="ADAL" clId="{86B3B288-1B0D-47CD-9C1D-A178E2C7D872}" dt="2024-06-05T13:02:54.430" v="0"/>
        <pc:sldMkLst>
          <pc:docMk/>
          <pc:sldMk cId="1114984409" sldId="5290"/>
        </pc:sldMkLst>
      </pc:sldChg>
      <pc:sldChg chg="add">
        <pc:chgData name="Wenzel, Brooke" userId="672bf8d3-b15b-4e02-a6d1-39319a0df09b" providerId="ADAL" clId="{86B3B288-1B0D-47CD-9C1D-A178E2C7D872}" dt="2024-06-05T13:02:54.430" v="0"/>
        <pc:sldMkLst>
          <pc:docMk/>
          <pc:sldMk cId="1593808434" sldId="5292"/>
        </pc:sldMkLst>
      </pc:sldChg>
      <pc:sldChg chg="add del">
        <pc:chgData name="Wenzel, Brooke" userId="672bf8d3-b15b-4e02-a6d1-39319a0df09b" providerId="ADAL" clId="{86B3B288-1B0D-47CD-9C1D-A178E2C7D872}" dt="2024-06-05T17:12:36.137" v="6" actId="47"/>
        <pc:sldMkLst>
          <pc:docMk/>
          <pc:sldMk cId="1443655953" sldId="5305"/>
        </pc:sldMkLst>
      </pc:sldChg>
      <pc:sldChg chg="addSp delSp modSp add mod ord modClrScheme chgLayout">
        <pc:chgData name="Wenzel, Brooke" userId="672bf8d3-b15b-4e02-a6d1-39319a0df09b" providerId="ADAL" clId="{86B3B288-1B0D-47CD-9C1D-A178E2C7D872}" dt="2024-06-05T17:20:18.581" v="853"/>
        <pc:sldMkLst>
          <pc:docMk/>
          <pc:sldMk cId="3860371057" sldId="5338"/>
        </pc:sldMkLst>
        <pc:spChg chg="mod ord">
          <ac:chgData name="Wenzel, Brooke" userId="672bf8d3-b15b-4e02-a6d1-39319a0df09b" providerId="ADAL" clId="{86B3B288-1B0D-47CD-9C1D-A178E2C7D872}" dt="2024-06-05T17:17:00.952" v="49" actId="700"/>
          <ac:spMkLst>
            <pc:docMk/>
            <pc:sldMk cId="3860371057" sldId="5338"/>
            <ac:spMk id="2" creationId="{7C4B6288-396B-71FF-224D-B1CD74E7837D}"/>
          </ac:spMkLst>
        </pc:spChg>
        <pc:spChg chg="mod ord">
          <ac:chgData name="Wenzel, Brooke" userId="672bf8d3-b15b-4e02-a6d1-39319a0df09b" providerId="ADAL" clId="{86B3B288-1B0D-47CD-9C1D-A178E2C7D872}" dt="2024-06-05T17:19:37.347" v="463" actId="14100"/>
          <ac:spMkLst>
            <pc:docMk/>
            <pc:sldMk cId="3860371057" sldId="5338"/>
            <ac:spMk id="3" creationId="{0432F803-E46C-B0F3-8E24-F7B4DF4D4143}"/>
          </ac:spMkLst>
        </pc:spChg>
        <pc:spChg chg="add mod ord">
          <ac:chgData name="Wenzel, Brooke" userId="672bf8d3-b15b-4e02-a6d1-39319a0df09b" providerId="ADAL" clId="{86B3B288-1B0D-47CD-9C1D-A178E2C7D872}" dt="2024-06-05T17:18:38.982" v="293" actId="20577"/>
          <ac:spMkLst>
            <pc:docMk/>
            <pc:sldMk cId="3860371057" sldId="5338"/>
            <ac:spMk id="4" creationId="{4EF8F06C-1A3F-0883-97A0-F75155821FED}"/>
          </ac:spMkLst>
        </pc:spChg>
        <pc:spChg chg="mod ord">
          <ac:chgData name="Wenzel, Brooke" userId="672bf8d3-b15b-4e02-a6d1-39319a0df09b" providerId="ADAL" clId="{86B3B288-1B0D-47CD-9C1D-A178E2C7D872}" dt="2024-06-05T17:17:00.952" v="49" actId="700"/>
          <ac:spMkLst>
            <pc:docMk/>
            <pc:sldMk cId="3860371057" sldId="5338"/>
            <ac:spMk id="5" creationId="{2814446E-613E-33E7-931D-C6B22EB33803}"/>
          </ac:spMkLst>
        </pc:spChg>
        <pc:spChg chg="add del mod ord">
          <ac:chgData name="Wenzel, Brooke" userId="672bf8d3-b15b-4e02-a6d1-39319a0df09b" providerId="ADAL" clId="{86B3B288-1B0D-47CD-9C1D-A178E2C7D872}" dt="2024-06-05T17:17:17.622" v="55" actId="22"/>
          <ac:spMkLst>
            <pc:docMk/>
            <pc:sldMk cId="3860371057" sldId="5338"/>
            <ac:spMk id="6" creationId="{1576C896-EEB6-AA25-0B22-497CA3D7BCEB}"/>
          </ac:spMkLst>
        </pc:spChg>
        <pc:spChg chg="mod ord">
          <ac:chgData name="Wenzel, Brooke" userId="672bf8d3-b15b-4e02-a6d1-39319a0df09b" providerId="ADAL" clId="{86B3B288-1B0D-47CD-9C1D-A178E2C7D872}" dt="2024-06-05T17:18:51.317" v="350" actId="20577"/>
          <ac:spMkLst>
            <pc:docMk/>
            <pc:sldMk cId="3860371057" sldId="5338"/>
            <ac:spMk id="7" creationId="{502C41A3-624F-64E1-E8B0-46B79DA63369}"/>
          </ac:spMkLst>
        </pc:spChg>
        <pc:picChg chg="add del mod ord">
          <ac:chgData name="Wenzel, Brooke" userId="672bf8d3-b15b-4e02-a6d1-39319a0df09b" providerId="ADAL" clId="{86B3B288-1B0D-47CD-9C1D-A178E2C7D872}" dt="2024-06-05T17:17:11.017" v="54" actId="22"/>
          <ac:picMkLst>
            <pc:docMk/>
            <pc:sldMk cId="3860371057" sldId="5338"/>
            <ac:picMk id="9" creationId="{42B8763D-14E7-67FE-5A50-B4486BF3C316}"/>
          </ac:picMkLst>
        </pc:picChg>
        <pc:picChg chg="add mod ord">
          <ac:chgData name="Wenzel, Brooke" userId="672bf8d3-b15b-4e02-a6d1-39319a0df09b" providerId="ADAL" clId="{86B3B288-1B0D-47CD-9C1D-A178E2C7D872}" dt="2024-06-05T17:20:12.290" v="851" actId="962"/>
          <ac:picMkLst>
            <pc:docMk/>
            <pc:sldMk cId="3860371057" sldId="5338"/>
            <ac:picMk id="11" creationId="{091AC09F-108D-F7EE-0B0D-354622EA902F}"/>
          </ac:picMkLst>
        </pc:picChg>
      </pc:sldChg>
      <pc:sldChg chg="modSp add mod">
        <pc:chgData name="Wenzel, Brooke" userId="672bf8d3-b15b-4e02-a6d1-39319a0df09b" providerId="ADAL" clId="{86B3B288-1B0D-47CD-9C1D-A178E2C7D872}" dt="2024-06-05T22:02:21.764" v="886"/>
        <pc:sldMkLst>
          <pc:docMk/>
          <pc:sldMk cId="2357482481" sldId="5453"/>
        </pc:sldMkLst>
        <pc:spChg chg="mod">
          <ac:chgData name="Wenzel, Brooke" userId="672bf8d3-b15b-4e02-a6d1-39319a0df09b" providerId="ADAL" clId="{86B3B288-1B0D-47CD-9C1D-A178E2C7D872}" dt="2024-06-05T21:50:33.182" v="870" actId="20577"/>
          <ac:spMkLst>
            <pc:docMk/>
            <pc:sldMk cId="2357482481" sldId="5453"/>
            <ac:spMk id="2" creationId="{0543A6E2-0E70-9266-F576-2897347CE6BD}"/>
          </ac:spMkLst>
        </pc:spChg>
        <pc:graphicFrameChg chg="mod">
          <ac:chgData name="Wenzel, Brooke" userId="672bf8d3-b15b-4e02-a6d1-39319a0df09b" providerId="ADAL" clId="{86B3B288-1B0D-47CD-9C1D-A178E2C7D872}" dt="2024-06-05T22:02:21.764" v="886"/>
          <ac:graphicFrameMkLst>
            <pc:docMk/>
            <pc:sldMk cId="2357482481" sldId="5453"/>
            <ac:graphicFrameMk id="9" creationId="{60663F2C-3380-740B-070F-A79FA5E11DA5}"/>
          </ac:graphicFrameMkLst>
        </pc:graphicFrameChg>
      </pc:sldChg>
      <pc:sldChg chg="add">
        <pc:chgData name="Wenzel, Brooke" userId="672bf8d3-b15b-4e02-a6d1-39319a0df09b" providerId="ADAL" clId="{86B3B288-1B0D-47CD-9C1D-A178E2C7D872}" dt="2024-06-05T13:02:54.430" v="0"/>
        <pc:sldMkLst>
          <pc:docMk/>
          <pc:sldMk cId="2446368680" sldId="5457"/>
        </pc:sldMkLst>
      </pc:sldChg>
    </pc:docChg>
  </pc:docChgLst>
  <pc:docChgLst>
    <pc:chgData name="McRee, Rebecca" userId="S::mcree_r@cde.state.co.us::3a10fa13-9d60-4c0b-b361-471945732c34" providerId="AD" clId="Web-{FCEA6F69-377D-132F-2645-257A039C8A0D}"/>
    <pc:docChg chg="addSld modSld">
      <pc:chgData name="McRee, Rebecca" userId="S::mcree_r@cde.state.co.us::3a10fa13-9d60-4c0b-b361-471945732c34" providerId="AD" clId="Web-{FCEA6F69-377D-132F-2645-257A039C8A0D}" dt="2024-07-09T04:06:45.120" v="909" actId="20577"/>
      <pc:docMkLst>
        <pc:docMk/>
      </pc:docMkLst>
      <pc:sldChg chg="modSp">
        <pc:chgData name="McRee, Rebecca" userId="S::mcree_r@cde.state.co.us::3a10fa13-9d60-4c0b-b361-471945732c34" providerId="AD" clId="Web-{FCEA6F69-377D-132F-2645-257A039C8A0D}" dt="2024-07-09T03:45:09.150" v="519" actId="20577"/>
        <pc:sldMkLst>
          <pc:docMk/>
          <pc:sldMk cId="3119728627" sldId="5486"/>
        </pc:sldMkLst>
        <pc:spChg chg="mod">
          <ac:chgData name="McRee, Rebecca" userId="S::mcree_r@cde.state.co.us::3a10fa13-9d60-4c0b-b361-471945732c34" providerId="AD" clId="Web-{FCEA6F69-377D-132F-2645-257A039C8A0D}" dt="2024-07-09T03:45:09.150" v="519" actId="20577"/>
          <ac:spMkLst>
            <pc:docMk/>
            <pc:sldMk cId="3119728627" sldId="5486"/>
            <ac:spMk id="8" creationId="{D6504B4B-6829-E849-F7AC-00D6C78E1D0B}"/>
          </ac:spMkLst>
        </pc:spChg>
      </pc:sldChg>
      <pc:sldChg chg="modSp">
        <pc:chgData name="McRee, Rebecca" userId="S::mcree_r@cde.state.co.us::3a10fa13-9d60-4c0b-b361-471945732c34" providerId="AD" clId="Web-{FCEA6F69-377D-132F-2645-257A039C8A0D}" dt="2024-07-09T03:52:11.632" v="547" actId="20577"/>
        <pc:sldMkLst>
          <pc:docMk/>
          <pc:sldMk cId="2585022322" sldId="5489"/>
        </pc:sldMkLst>
        <pc:spChg chg="mod">
          <ac:chgData name="McRee, Rebecca" userId="S::mcree_r@cde.state.co.us::3a10fa13-9d60-4c0b-b361-471945732c34" providerId="AD" clId="Web-{FCEA6F69-377D-132F-2645-257A039C8A0D}" dt="2024-07-09T03:52:11.632" v="547" actId="20577"/>
          <ac:spMkLst>
            <pc:docMk/>
            <pc:sldMk cId="2585022322" sldId="5489"/>
            <ac:spMk id="3" creationId="{C0512FC2-261A-6790-E9CC-D752F6C04657}"/>
          </ac:spMkLst>
        </pc:spChg>
      </pc:sldChg>
      <pc:sldChg chg="addSp delSp modSp">
        <pc:chgData name="McRee, Rebecca" userId="S::mcree_r@cde.state.co.us::3a10fa13-9d60-4c0b-b361-471945732c34" providerId="AD" clId="Web-{FCEA6F69-377D-132F-2645-257A039C8A0D}" dt="2024-07-09T03:49:52.332" v="524"/>
        <pc:sldMkLst>
          <pc:docMk/>
          <pc:sldMk cId="1982214778" sldId="5491"/>
        </pc:sldMkLst>
        <pc:spChg chg="del mod">
          <ac:chgData name="McRee, Rebecca" userId="S::mcree_r@cde.state.co.us::3a10fa13-9d60-4c0b-b361-471945732c34" providerId="AD" clId="Web-{FCEA6F69-377D-132F-2645-257A039C8A0D}" dt="2024-07-09T03:49:29.207" v="522"/>
          <ac:spMkLst>
            <pc:docMk/>
            <pc:sldMk cId="1982214778" sldId="5491"/>
            <ac:spMk id="12" creationId="{336E6375-A961-063D-6650-8E192C3CA9C6}"/>
          </ac:spMkLst>
        </pc:spChg>
        <pc:picChg chg="add mod ord">
          <ac:chgData name="McRee, Rebecca" userId="S::mcree_r@cde.state.co.us::3a10fa13-9d60-4c0b-b361-471945732c34" providerId="AD" clId="Web-{FCEA6F69-377D-132F-2645-257A039C8A0D}" dt="2024-07-09T03:49:52.332" v="524"/>
          <ac:picMkLst>
            <pc:docMk/>
            <pc:sldMk cId="1982214778" sldId="5491"/>
            <ac:picMk id="3" creationId="{9157BE92-C961-6855-055A-F84C1D30DE7E}"/>
          </ac:picMkLst>
        </pc:picChg>
      </pc:sldChg>
      <pc:sldChg chg="modSp new">
        <pc:chgData name="McRee, Rebecca" userId="S::mcree_r@cde.state.co.us::3a10fa13-9d60-4c0b-b361-471945732c34" providerId="AD" clId="Web-{FCEA6F69-377D-132F-2645-257A039C8A0D}" dt="2024-07-09T03:45:48.104" v="520" actId="20577"/>
        <pc:sldMkLst>
          <pc:docMk/>
          <pc:sldMk cId="3720038814" sldId="5492"/>
        </pc:sldMkLst>
        <pc:spChg chg="mod">
          <ac:chgData name="McRee, Rebecca" userId="S::mcree_r@cde.state.co.us::3a10fa13-9d60-4c0b-b361-471945732c34" providerId="AD" clId="Web-{FCEA6F69-377D-132F-2645-257A039C8A0D}" dt="2024-07-09T03:10:01.286" v="17" actId="20577"/>
          <ac:spMkLst>
            <pc:docMk/>
            <pc:sldMk cId="3720038814" sldId="5492"/>
            <ac:spMk id="2" creationId="{DDD12D9B-D0CC-51FF-9042-3C16BE7DE5C0}"/>
          </ac:spMkLst>
        </pc:spChg>
        <pc:spChg chg="mod">
          <ac:chgData name="McRee, Rebecca" userId="S::mcree_r@cde.state.co.us::3a10fa13-9d60-4c0b-b361-471945732c34" providerId="AD" clId="Web-{FCEA6F69-377D-132F-2645-257A039C8A0D}" dt="2024-07-09T03:45:48.104" v="520" actId="20577"/>
          <ac:spMkLst>
            <pc:docMk/>
            <pc:sldMk cId="3720038814" sldId="5492"/>
            <ac:spMk id="3" creationId="{41929398-3307-4852-998A-C63D3F5BC66D}"/>
          </ac:spMkLst>
        </pc:spChg>
        <pc:spChg chg="mod">
          <ac:chgData name="McRee, Rebecca" userId="S::mcree_r@cde.state.co.us::3a10fa13-9d60-4c0b-b361-471945732c34" providerId="AD" clId="Web-{FCEA6F69-377D-132F-2645-257A039C8A0D}" dt="2024-07-09T03:12:32.054" v="44" actId="20577"/>
          <ac:spMkLst>
            <pc:docMk/>
            <pc:sldMk cId="3720038814" sldId="5492"/>
            <ac:spMk id="5" creationId="{9544FF51-2EFC-3A0B-B2B9-DB44572D4FA0}"/>
          </ac:spMkLst>
        </pc:spChg>
        <pc:spChg chg="mod">
          <ac:chgData name="McRee, Rebecca" userId="S::mcree_r@cde.state.co.us::3a10fa13-9d60-4c0b-b361-471945732c34" providerId="AD" clId="Web-{FCEA6F69-377D-132F-2645-257A039C8A0D}" dt="2024-07-09T03:44:04.774" v="507"/>
          <ac:spMkLst>
            <pc:docMk/>
            <pc:sldMk cId="3720038814" sldId="5492"/>
            <ac:spMk id="6" creationId="{ECD83A47-F3E6-FAB8-625B-171ADEB52911}"/>
          </ac:spMkLst>
        </pc:spChg>
      </pc:sldChg>
      <pc:sldChg chg="modSp new">
        <pc:chgData name="McRee, Rebecca" userId="S::mcree_r@cde.state.co.us::3a10fa13-9d60-4c0b-b361-471945732c34" providerId="AD" clId="Web-{FCEA6F69-377D-132F-2645-257A039C8A0D}" dt="2024-07-09T03:43:52.977" v="506" actId="20577"/>
        <pc:sldMkLst>
          <pc:docMk/>
          <pc:sldMk cId="2237555646" sldId="5493"/>
        </pc:sldMkLst>
        <pc:spChg chg="mod">
          <ac:chgData name="McRee, Rebecca" userId="S::mcree_r@cde.state.co.us::3a10fa13-9d60-4c0b-b361-471945732c34" providerId="AD" clId="Web-{FCEA6F69-377D-132F-2645-257A039C8A0D}" dt="2024-07-09T03:13:50.461" v="74" actId="20577"/>
          <ac:spMkLst>
            <pc:docMk/>
            <pc:sldMk cId="2237555646" sldId="5493"/>
            <ac:spMk id="2" creationId="{556F33D1-4714-4B8F-A83C-63413159DCE3}"/>
          </ac:spMkLst>
        </pc:spChg>
        <pc:spChg chg="mod">
          <ac:chgData name="McRee, Rebecca" userId="S::mcree_r@cde.state.co.us::3a10fa13-9d60-4c0b-b361-471945732c34" providerId="AD" clId="Web-{FCEA6F69-377D-132F-2645-257A039C8A0D}" dt="2024-07-09T03:16:19.292" v="96" actId="20577"/>
          <ac:spMkLst>
            <pc:docMk/>
            <pc:sldMk cId="2237555646" sldId="5493"/>
            <ac:spMk id="3" creationId="{6FDE60B3-D47E-F68A-3BCE-3ED300F2C1E9}"/>
          </ac:spMkLst>
        </pc:spChg>
        <pc:spChg chg="mod">
          <ac:chgData name="McRee, Rebecca" userId="S::mcree_r@cde.state.co.us::3a10fa13-9d60-4c0b-b361-471945732c34" providerId="AD" clId="Web-{FCEA6F69-377D-132F-2645-257A039C8A0D}" dt="2024-07-09T03:16:31.010" v="101" actId="20577"/>
          <ac:spMkLst>
            <pc:docMk/>
            <pc:sldMk cId="2237555646" sldId="5493"/>
            <ac:spMk id="5" creationId="{42946AB6-E265-CC7C-7426-191F4AAA543B}"/>
          </ac:spMkLst>
        </pc:spChg>
        <pc:spChg chg="mod">
          <ac:chgData name="McRee, Rebecca" userId="S::mcree_r@cde.state.co.us::3a10fa13-9d60-4c0b-b361-471945732c34" providerId="AD" clId="Web-{FCEA6F69-377D-132F-2645-257A039C8A0D}" dt="2024-07-09T03:43:52.977" v="506" actId="20577"/>
          <ac:spMkLst>
            <pc:docMk/>
            <pc:sldMk cId="2237555646" sldId="5493"/>
            <ac:spMk id="6" creationId="{393A982E-7141-B37E-D985-D92BC395BB39}"/>
          </ac:spMkLst>
        </pc:spChg>
      </pc:sldChg>
      <pc:sldChg chg="modSp new">
        <pc:chgData name="McRee, Rebecca" userId="S::mcree_r@cde.state.co.us::3a10fa13-9d60-4c0b-b361-471945732c34" providerId="AD" clId="Web-{FCEA6F69-377D-132F-2645-257A039C8A0D}" dt="2024-07-09T03:51:29.490" v="525" actId="20577"/>
        <pc:sldMkLst>
          <pc:docMk/>
          <pc:sldMk cId="2135472359" sldId="5494"/>
        </pc:sldMkLst>
        <pc:spChg chg="mod">
          <ac:chgData name="McRee, Rebecca" userId="S::mcree_r@cde.state.co.us::3a10fa13-9d60-4c0b-b361-471945732c34" providerId="AD" clId="Web-{FCEA6F69-377D-132F-2645-257A039C8A0D}" dt="2024-07-09T03:18:09.996" v="179" actId="20577"/>
          <ac:spMkLst>
            <pc:docMk/>
            <pc:sldMk cId="2135472359" sldId="5494"/>
            <ac:spMk id="2" creationId="{823708CD-1588-D5BA-DA3D-99C6A0FAE69F}"/>
          </ac:spMkLst>
        </pc:spChg>
        <pc:spChg chg="mod">
          <ac:chgData name="McRee, Rebecca" userId="S::mcree_r@cde.state.co.us::3a10fa13-9d60-4c0b-b361-471945732c34" providerId="AD" clId="Web-{FCEA6F69-377D-132F-2645-257A039C8A0D}" dt="2024-07-09T03:51:29.490" v="525" actId="20577"/>
          <ac:spMkLst>
            <pc:docMk/>
            <pc:sldMk cId="2135472359" sldId="5494"/>
            <ac:spMk id="3" creationId="{93573015-CF73-726B-7712-E0BFC6E78E3F}"/>
          </ac:spMkLst>
        </pc:spChg>
        <pc:spChg chg="mod">
          <ac:chgData name="McRee, Rebecca" userId="S::mcree_r@cde.state.co.us::3a10fa13-9d60-4c0b-b361-471945732c34" providerId="AD" clId="Web-{FCEA6F69-377D-132F-2645-257A039C8A0D}" dt="2024-07-09T03:24:53.643" v="500" actId="20577"/>
          <ac:spMkLst>
            <pc:docMk/>
            <pc:sldMk cId="2135472359" sldId="5494"/>
            <ac:spMk id="5" creationId="{2C00DE5B-0D27-7AD6-DD44-8F4887DC5C33}"/>
          </ac:spMkLst>
        </pc:spChg>
        <pc:spChg chg="mod">
          <ac:chgData name="McRee, Rebecca" userId="S::mcree_r@cde.state.co.us::3a10fa13-9d60-4c0b-b361-471945732c34" providerId="AD" clId="Web-{FCEA6F69-377D-132F-2645-257A039C8A0D}" dt="2024-07-09T03:44:46.306" v="511" actId="20577"/>
          <ac:spMkLst>
            <pc:docMk/>
            <pc:sldMk cId="2135472359" sldId="5494"/>
            <ac:spMk id="6" creationId="{9090EB08-9EC1-4803-ACB4-7D96F5468026}"/>
          </ac:spMkLst>
        </pc:spChg>
      </pc:sldChg>
      <pc:sldChg chg="modSp new">
        <pc:chgData name="McRee, Rebecca" userId="S::mcree_r@cde.state.co.us::3a10fa13-9d60-4c0b-b361-471945732c34" providerId="AD" clId="Web-{FCEA6F69-377D-132F-2645-257A039C8A0D}" dt="2024-07-09T04:06:45.120" v="909" actId="20577"/>
        <pc:sldMkLst>
          <pc:docMk/>
          <pc:sldMk cId="1039979550" sldId="5495"/>
        </pc:sldMkLst>
        <pc:spChg chg="mod">
          <ac:chgData name="McRee, Rebecca" userId="S::mcree_r@cde.state.co.us::3a10fa13-9d60-4c0b-b361-471945732c34" providerId="AD" clId="Web-{FCEA6F69-377D-132F-2645-257A039C8A0D}" dt="2024-07-09T04:02:46.753" v="871" actId="20577"/>
          <ac:spMkLst>
            <pc:docMk/>
            <pc:sldMk cId="1039979550" sldId="5495"/>
            <ac:spMk id="2" creationId="{EC2C951B-960C-A6FE-64C3-FF6692410442}"/>
          </ac:spMkLst>
        </pc:spChg>
        <pc:spChg chg="mod">
          <ac:chgData name="McRee, Rebecca" userId="S::mcree_r@cde.state.co.us::3a10fa13-9d60-4c0b-b361-471945732c34" providerId="AD" clId="Web-{FCEA6F69-377D-132F-2645-257A039C8A0D}" dt="2024-07-09T04:06:45.120" v="909" actId="20577"/>
          <ac:spMkLst>
            <pc:docMk/>
            <pc:sldMk cId="1039979550" sldId="5495"/>
            <ac:spMk id="3" creationId="{2865F7B2-122F-2696-5877-03DFD3EA02BC}"/>
          </ac:spMkLst>
        </pc:spChg>
        <pc:spChg chg="mod">
          <ac:chgData name="McRee, Rebecca" userId="S::mcree_r@cde.state.co.us::3a10fa13-9d60-4c0b-b361-471945732c34" providerId="AD" clId="Web-{FCEA6F69-377D-132F-2645-257A039C8A0D}" dt="2024-07-09T03:56:38.246" v="606" actId="20577"/>
          <ac:spMkLst>
            <pc:docMk/>
            <pc:sldMk cId="1039979550" sldId="5495"/>
            <ac:spMk id="5" creationId="{F2864C08-68B3-3CF9-48AE-E3EC6D0C1700}"/>
          </ac:spMkLst>
        </pc:spChg>
        <pc:spChg chg="mod">
          <ac:chgData name="McRee, Rebecca" userId="S::mcree_r@cde.state.co.us::3a10fa13-9d60-4c0b-b361-471945732c34" providerId="AD" clId="Web-{FCEA6F69-377D-132F-2645-257A039C8A0D}" dt="2024-07-09T03:56:31.527" v="597" actId="20577"/>
          <ac:spMkLst>
            <pc:docMk/>
            <pc:sldMk cId="1039979550" sldId="5495"/>
            <ac:spMk id="6" creationId="{DE4489AE-29A8-82AB-48D8-25DAB1CDCF14}"/>
          </ac:spMkLst>
        </pc:spChg>
      </pc:sldChg>
      <pc:sldChg chg="modSp add replId">
        <pc:chgData name="McRee, Rebecca" userId="S::mcree_r@cde.state.co.us::3a10fa13-9d60-4c0b-b361-471945732c34" providerId="AD" clId="Web-{FCEA6F69-377D-132F-2645-257A039C8A0D}" dt="2024-07-09T04:03:42.379" v="881" actId="20577"/>
        <pc:sldMkLst>
          <pc:docMk/>
          <pc:sldMk cId="2856351610" sldId="5496"/>
        </pc:sldMkLst>
        <pc:spChg chg="mod">
          <ac:chgData name="McRee, Rebecca" userId="S::mcree_r@cde.state.co.us::3a10fa13-9d60-4c0b-b361-471945732c34" providerId="AD" clId="Web-{FCEA6F69-377D-132F-2645-257A039C8A0D}" dt="2024-07-09T04:02:52.050" v="872" actId="20577"/>
          <ac:spMkLst>
            <pc:docMk/>
            <pc:sldMk cId="2856351610" sldId="5496"/>
            <ac:spMk id="2" creationId="{EC2C951B-960C-A6FE-64C3-FF6692410442}"/>
          </ac:spMkLst>
        </pc:spChg>
        <pc:spChg chg="mod">
          <ac:chgData name="McRee, Rebecca" userId="S::mcree_r@cde.state.co.us::3a10fa13-9d60-4c0b-b361-471945732c34" providerId="AD" clId="Web-{FCEA6F69-377D-132F-2645-257A039C8A0D}" dt="2024-07-09T04:03:42.379" v="881" actId="20577"/>
          <ac:spMkLst>
            <pc:docMk/>
            <pc:sldMk cId="2856351610" sldId="5496"/>
            <ac:spMk id="3" creationId="{2865F7B2-122F-2696-5877-03DFD3EA02BC}"/>
          </ac:spMkLst>
        </pc:spChg>
      </pc:sldChg>
    </pc:docChg>
  </pc:docChgLst>
  <pc:docChgLst>
    <pc:chgData name="Wenzel, Brooke" userId="672bf8d3-b15b-4e02-a6d1-39319a0df09b" providerId="ADAL" clId="{8851C040-168C-4C03-B0C4-C65DB5729320}"/>
    <pc:docChg chg="undo redo custSel addSld delSld modSld">
      <pc:chgData name="Wenzel, Brooke" userId="672bf8d3-b15b-4e02-a6d1-39319a0df09b" providerId="ADAL" clId="{8851C040-168C-4C03-B0C4-C65DB5729320}" dt="2024-07-11T12:28:10.519" v="4141" actId="27918"/>
      <pc:docMkLst>
        <pc:docMk/>
      </pc:docMkLst>
      <pc:sldChg chg="addSp delSp modSp mod modClrScheme chgLayout">
        <pc:chgData name="Wenzel, Brooke" userId="672bf8d3-b15b-4e02-a6d1-39319a0df09b" providerId="ADAL" clId="{8851C040-168C-4C03-B0C4-C65DB5729320}" dt="2024-07-10T16:03:11.584" v="906" actId="1076"/>
        <pc:sldMkLst>
          <pc:docMk/>
          <pc:sldMk cId="341910037" sldId="448"/>
        </pc:sldMkLst>
        <pc:spChg chg="del mod">
          <ac:chgData name="Wenzel, Brooke" userId="672bf8d3-b15b-4e02-a6d1-39319a0df09b" providerId="ADAL" clId="{8851C040-168C-4C03-B0C4-C65DB5729320}" dt="2024-07-10T15:50:09.554" v="283" actId="478"/>
          <ac:spMkLst>
            <pc:docMk/>
            <pc:sldMk cId="341910037" sldId="448"/>
            <ac:spMk id="2" creationId="{00000000-0000-0000-0000-000000000000}"/>
          </ac:spMkLst>
        </pc:spChg>
        <pc:spChg chg="mod ord">
          <ac:chgData name="Wenzel, Brooke" userId="672bf8d3-b15b-4e02-a6d1-39319a0df09b" providerId="ADAL" clId="{8851C040-168C-4C03-B0C4-C65DB5729320}" dt="2024-07-10T15:54:19.404" v="387" actId="700"/>
          <ac:spMkLst>
            <pc:docMk/>
            <pc:sldMk cId="341910037" sldId="448"/>
            <ac:spMk id="3" creationId="{00000000-0000-0000-0000-000000000000}"/>
          </ac:spMkLst>
        </pc:spChg>
        <pc:spChg chg="add del mod">
          <ac:chgData name="Wenzel, Brooke" userId="672bf8d3-b15b-4e02-a6d1-39319a0df09b" providerId="ADAL" clId="{8851C040-168C-4C03-B0C4-C65DB5729320}" dt="2024-07-10T15:50:11.346" v="284" actId="478"/>
          <ac:spMkLst>
            <pc:docMk/>
            <pc:sldMk cId="341910037" sldId="448"/>
            <ac:spMk id="6" creationId="{31CD6A53-B9C4-7CAA-64D5-E54DFEAC38BB}"/>
          </ac:spMkLst>
        </pc:spChg>
        <pc:spChg chg="add mod">
          <ac:chgData name="Wenzel, Brooke" userId="672bf8d3-b15b-4e02-a6d1-39319a0df09b" providerId="ADAL" clId="{8851C040-168C-4C03-B0C4-C65DB5729320}" dt="2024-07-10T15:51:10.704" v="341" actId="1076"/>
          <ac:spMkLst>
            <pc:docMk/>
            <pc:sldMk cId="341910037" sldId="448"/>
            <ac:spMk id="7" creationId="{C3CD0375-ECE0-2A6C-2270-70D7FF3FCF0A}"/>
          </ac:spMkLst>
        </pc:spChg>
        <pc:spChg chg="add mod">
          <ac:chgData name="Wenzel, Brooke" userId="672bf8d3-b15b-4e02-a6d1-39319a0df09b" providerId="ADAL" clId="{8851C040-168C-4C03-B0C4-C65DB5729320}" dt="2024-07-10T15:54:05.720" v="384"/>
          <ac:spMkLst>
            <pc:docMk/>
            <pc:sldMk cId="341910037" sldId="448"/>
            <ac:spMk id="8" creationId="{59F7877B-5E99-1035-3BB7-138A562E6F0E}"/>
          </ac:spMkLst>
        </pc:spChg>
        <pc:spChg chg="mod ord">
          <ac:chgData name="Wenzel, Brooke" userId="672bf8d3-b15b-4e02-a6d1-39319a0df09b" providerId="ADAL" clId="{8851C040-168C-4C03-B0C4-C65DB5729320}" dt="2024-07-10T15:54:19.404" v="387" actId="700"/>
          <ac:spMkLst>
            <pc:docMk/>
            <pc:sldMk cId="341910037" sldId="448"/>
            <ac:spMk id="9" creationId="{00000000-0000-0000-0000-000000000000}"/>
          </ac:spMkLst>
        </pc:spChg>
        <pc:spChg chg="add mod">
          <ac:chgData name="Wenzel, Brooke" userId="672bf8d3-b15b-4e02-a6d1-39319a0df09b" providerId="ADAL" clId="{8851C040-168C-4C03-B0C4-C65DB5729320}" dt="2024-07-10T15:54:15.814" v="386"/>
          <ac:spMkLst>
            <pc:docMk/>
            <pc:sldMk cId="341910037" sldId="448"/>
            <ac:spMk id="10" creationId="{88DA5CF9-CABD-74C1-B9A5-4E435288A9C1}"/>
          </ac:spMkLst>
        </pc:spChg>
        <pc:spChg chg="add mod">
          <ac:chgData name="Wenzel, Brooke" userId="672bf8d3-b15b-4e02-a6d1-39319a0df09b" providerId="ADAL" clId="{8851C040-168C-4C03-B0C4-C65DB5729320}" dt="2024-07-10T15:54:15.814" v="386"/>
          <ac:spMkLst>
            <pc:docMk/>
            <pc:sldMk cId="341910037" sldId="448"/>
            <ac:spMk id="11" creationId="{6F1CBC22-A1A5-7CCC-5F97-7F21F4CAD10A}"/>
          </ac:spMkLst>
        </pc:spChg>
        <pc:spChg chg="add del mod ord">
          <ac:chgData name="Wenzel, Brooke" userId="672bf8d3-b15b-4e02-a6d1-39319a0df09b" providerId="ADAL" clId="{8851C040-168C-4C03-B0C4-C65DB5729320}" dt="2024-07-10T15:54:24.300" v="388" actId="478"/>
          <ac:spMkLst>
            <pc:docMk/>
            <pc:sldMk cId="341910037" sldId="448"/>
            <ac:spMk id="12" creationId="{D13DA926-77A3-EA04-68AF-B24661019819}"/>
          </ac:spMkLst>
        </pc:spChg>
        <pc:spChg chg="add mod ord">
          <ac:chgData name="Wenzel, Brooke" userId="672bf8d3-b15b-4e02-a6d1-39319a0df09b" providerId="ADAL" clId="{8851C040-168C-4C03-B0C4-C65DB5729320}" dt="2024-07-10T15:54:33.577" v="390" actId="20577"/>
          <ac:spMkLst>
            <pc:docMk/>
            <pc:sldMk cId="341910037" sldId="448"/>
            <ac:spMk id="13" creationId="{531E3020-98CE-9638-6693-16128D599B41}"/>
          </ac:spMkLst>
        </pc:spChg>
        <pc:spChg chg="add mod ord">
          <ac:chgData name="Wenzel, Brooke" userId="672bf8d3-b15b-4e02-a6d1-39319a0df09b" providerId="ADAL" clId="{8851C040-168C-4C03-B0C4-C65DB5729320}" dt="2024-07-10T15:54:43.803" v="393" actId="20577"/>
          <ac:spMkLst>
            <pc:docMk/>
            <pc:sldMk cId="341910037" sldId="448"/>
            <ac:spMk id="14" creationId="{ED0F2E35-0B8A-DF21-4A93-F9E7B8550D6B}"/>
          </ac:spMkLst>
        </pc:spChg>
        <pc:picChg chg="mod">
          <ac:chgData name="Wenzel, Brooke" userId="672bf8d3-b15b-4e02-a6d1-39319a0df09b" providerId="ADAL" clId="{8851C040-168C-4C03-B0C4-C65DB5729320}" dt="2024-07-10T16:03:11.584" v="906" actId="1076"/>
          <ac:picMkLst>
            <pc:docMk/>
            <pc:sldMk cId="341910037" sldId="448"/>
            <ac:picMk id="5" creationId="{D2EF9983-3EBC-2163-4FE3-8D0C63CB7209}"/>
          </ac:picMkLst>
        </pc:picChg>
      </pc:sldChg>
      <pc:sldChg chg="addSp delSp modSp add mod modClrScheme chgLayout">
        <pc:chgData name="Wenzel, Brooke" userId="672bf8d3-b15b-4e02-a6d1-39319a0df09b" providerId="ADAL" clId="{8851C040-168C-4C03-B0C4-C65DB5729320}" dt="2024-07-10T16:22:05.969" v="2094" actId="115"/>
        <pc:sldMkLst>
          <pc:docMk/>
          <pc:sldMk cId="1874361841" sldId="3377"/>
        </pc:sldMkLst>
        <pc:spChg chg="add mod ord">
          <ac:chgData name="Wenzel, Brooke" userId="672bf8d3-b15b-4e02-a6d1-39319a0df09b" providerId="ADAL" clId="{8851C040-168C-4C03-B0C4-C65DB5729320}" dt="2024-07-10T15:57:28.791" v="528" actId="20577"/>
          <ac:spMkLst>
            <pc:docMk/>
            <pc:sldMk cId="1874361841" sldId="3377"/>
            <ac:spMk id="2" creationId="{B831BA9B-F02B-4FA9-F037-BA6355882AF7}"/>
          </ac:spMkLst>
        </pc:spChg>
        <pc:spChg chg="mod ord">
          <ac:chgData name="Wenzel, Brooke" userId="672bf8d3-b15b-4e02-a6d1-39319a0df09b" providerId="ADAL" clId="{8851C040-168C-4C03-B0C4-C65DB5729320}" dt="2024-07-10T15:54:53.294" v="394" actId="700"/>
          <ac:spMkLst>
            <pc:docMk/>
            <pc:sldMk cId="1874361841" sldId="3377"/>
            <ac:spMk id="3" creationId="{00000000-0000-0000-0000-000000000000}"/>
          </ac:spMkLst>
        </pc:spChg>
        <pc:spChg chg="mod ord">
          <ac:chgData name="Wenzel, Brooke" userId="672bf8d3-b15b-4e02-a6d1-39319a0df09b" providerId="ADAL" clId="{8851C040-168C-4C03-B0C4-C65DB5729320}" dt="2024-07-10T16:08:03.259" v="1025" actId="13244"/>
          <ac:spMkLst>
            <pc:docMk/>
            <pc:sldMk cId="1874361841" sldId="3377"/>
            <ac:spMk id="4" creationId="{C1DF70FC-C75F-44CE-A3B1-50D4BA9D6BEA}"/>
          </ac:spMkLst>
        </pc:spChg>
        <pc:spChg chg="add mod ord">
          <ac:chgData name="Wenzel, Brooke" userId="672bf8d3-b15b-4e02-a6d1-39319a0df09b" providerId="ADAL" clId="{8851C040-168C-4C03-B0C4-C65DB5729320}" dt="2024-07-10T15:57:04.054" v="518" actId="207"/>
          <ac:spMkLst>
            <pc:docMk/>
            <pc:sldMk cId="1874361841" sldId="3377"/>
            <ac:spMk id="5" creationId="{F95999E5-B3F2-BC01-F5CB-41E5D3859A98}"/>
          </ac:spMkLst>
        </pc:spChg>
        <pc:spChg chg="del mod">
          <ac:chgData name="Wenzel, Brooke" userId="672bf8d3-b15b-4e02-a6d1-39319a0df09b" providerId="ADAL" clId="{8851C040-168C-4C03-B0C4-C65DB5729320}" dt="2024-07-10T15:57:45.477" v="532" actId="478"/>
          <ac:spMkLst>
            <pc:docMk/>
            <pc:sldMk cId="1874361841" sldId="3377"/>
            <ac:spMk id="6" creationId="{754A80A7-CE6B-45D5-AD2D-FAE9C6882660}"/>
          </ac:spMkLst>
        </pc:spChg>
        <pc:spChg chg="del mod">
          <ac:chgData name="Wenzel, Brooke" userId="672bf8d3-b15b-4e02-a6d1-39319a0df09b" providerId="ADAL" clId="{8851C040-168C-4C03-B0C4-C65DB5729320}" dt="2024-07-10T15:53:11.186" v="354" actId="478"/>
          <ac:spMkLst>
            <pc:docMk/>
            <pc:sldMk cId="1874361841" sldId="3377"/>
            <ac:spMk id="16" creationId="{76450893-1EB7-55B2-6335-FD8F196F50C2}"/>
          </ac:spMkLst>
        </pc:spChg>
        <pc:spChg chg="mod ord">
          <ac:chgData name="Wenzel, Brooke" userId="672bf8d3-b15b-4e02-a6d1-39319a0df09b" providerId="ADAL" clId="{8851C040-168C-4C03-B0C4-C65DB5729320}" dt="2024-07-10T16:21:23.443" v="2087" actId="20577"/>
          <ac:spMkLst>
            <pc:docMk/>
            <pc:sldMk cId="1874361841" sldId="3377"/>
            <ac:spMk id="21" creationId="{B3A842C8-7E9B-AE90-6AEC-D31804FB0ED9}"/>
          </ac:spMkLst>
        </pc:spChg>
        <pc:spChg chg="mod ord">
          <ac:chgData name="Wenzel, Brooke" userId="672bf8d3-b15b-4e02-a6d1-39319a0df09b" providerId="ADAL" clId="{8851C040-168C-4C03-B0C4-C65DB5729320}" dt="2024-07-10T16:22:05.969" v="2094" actId="115"/>
          <ac:spMkLst>
            <pc:docMk/>
            <pc:sldMk cId="1874361841" sldId="3377"/>
            <ac:spMk id="22" creationId="{A5EB7C21-A1C5-987C-022E-66605BF10C96}"/>
          </ac:spMkLst>
        </pc:spChg>
        <pc:picChg chg="del">
          <ac:chgData name="Wenzel, Brooke" userId="672bf8d3-b15b-4e02-a6d1-39319a0df09b" providerId="ADAL" clId="{8851C040-168C-4C03-B0C4-C65DB5729320}" dt="2024-07-10T15:53:11.767" v="355" actId="478"/>
          <ac:picMkLst>
            <pc:docMk/>
            <pc:sldMk cId="1874361841" sldId="3377"/>
            <ac:picMk id="8" creationId="{F2B333C5-55AE-A42F-F1CE-46C600B67C9F}"/>
          </ac:picMkLst>
        </pc:picChg>
        <pc:picChg chg="mod ord">
          <ac:chgData name="Wenzel, Brooke" userId="672bf8d3-b15b-4e02-a6d1-39319a0df09b" providerId="ADAL" clId="{8851C040-168C-4C03-B0C4-C65DB5729320}" dt="2024-07-10T16:08:09.702" v="1027" actId="13244"/>
          <ac:picMkLst>
            <pc:docMk/>
            <pc:sldMk cId="1874361841" sldId="3377"/>
            <ac:picMk id="11" creationId="{E4408EE6-F2EB-CFF4-29AE-5654BD9741B6}"/>
          </ac:picMkLst>
        </pc:picChg>
      </pc:sldChg>
      <pc:sldChg chg="addSp delSp modSp add mod modClrScheme chgLayout">
        <pc:chgData name="Wenzel, Brooke" userId="672bf8d3-b15b-4e02-a6d1-39319a0df09b" providerId="ADAL" clId="{8851C040-168C-4C03-B0C4-C65DB5729320}" dt="2024-07-10T16:10:43.247" v="1147" actId="1076"/>
        <pc:sldMkLst>
          <pc:docMk/>
          <pc:sldMk cId="619204014" sldId="3378"/>
        </pc:sldMkLst>
        <pc:spChg chg="add mod">
          <ac:chgData name="Wenzel, Brooke" userId="672bf8d3-b15b-4e02-a6d1-39319a0df09b" providerId="ADAL" clId="{8851C040-168C-4C03-B0C4-C65DB5729320}" dt="2024-07-10T15:57:51.576" v="534"/>
          <ac:spMkLst>
            <pc:docMk/>
            <pc:sldMk cId="619204014" sldId="3378"/>
            <ac:spMk id="2" creationId="{712C080F-855C-1BDD-F4CE-542BEB4554EA}"/>
          </ac:spMkLst>
        </pc:spChg>
        <pc:spChg chg="mod ord">
          <ac:chgData name="Wenzel, Brooke" userId="672bf8d3-b15b-4e02-a6d1-39319a0df09b" providerId="ADAL" clId="{8851C040-168C-4C03-B0C4-C65DB5729320}" dt="2024-07-10T15:58:13.341" v="541" actId="700"/>
          <ac:spMkLst>
            <pc:docMk/>
            <pc:sldMk cId="619204014" sldId="3378"/>
            <ac:spMk id="3" creationId="{00000000-0000-0000-0000-000000000000}"/>
          </ac:spMkLst>
        </pc:spChg>
        <pc:spChg chg="mod ord">
          <ac:chgData name="Wenzel, Brooke" userId="672bf8d3-b15b-4e02-a6d1-39319a0df09b" providerId="ADAL" clId="{8851C040-168C-4C03-B0C4-C65DB5729320}" dt="2024-07-10T16:07:53.227" v="1024" actId="13244"/>
          <ac:spMkLst>
            <pc:docMk/>
            <pc:sldMk cId="619204014" sldId="3378"/>
            <ac:spMk id="4" creationId="{C1DF70FC-C75F-44CE-A3B1-50D4BA9D6BEA}"/>
          </ac:spMkLst>
        </pc:spChg>
        <pc:spChg chg="add mod">
          <ac:chgData name="Wenzel, Brooke" userId="672bf8d3-b15b-4e02-a6d1-39319a0df09b" providerId="ADAL" clId="{8851C040-168C-4C03-B0C4-C65DB5729320}" dt="2024-07-10T15:57:51.576" v="534"/>
          <ac:spMkLst>
            <pc:docMk/>
            <pc:sldMk cId="619204014" sldId="3378"/>
            <ac:spMk id="5" creationId="{7F5E4BFA-D2B1-AEDB-4E4A-09F2BB24D76C}"/>
          </ac:spMkLst>
        </pc:spChg>
        <pc:spChg chg="add del mod ord">
          <ac:chgData name="Wenzel, Brooke" userId="672bf8d3-b15b-4e02-a6d1-39319a0df09b" providerId="ADAL" clId="{8851C040-168C-4C03-B0C4-C65DB5729320}" dt="2024-07-10T15:58:10.012" v="540" actId="700"/>
          <ac:spMkLst>
            <pc:docMk/>
            <pc:sldMk cId="619204014" sldId="3378"/>
            <ac:spMk id="6" creationId="{9FAC385A-D5D7-8144-D19E-6DF87898C9E4}"/>
          </ac:spMkLst>
        </pc:spChg>
        <pc:spChg chg="add del mod ord">
          <ac:chgData name="Wenzel, Brooke" userId="672bf8d3-b15b-4e02-a6d1-39319a0df09b" providerId="ADAL" clId="{8851C040-168C-4C03-B0C4-C65DB5729320}" dt="2024-07-10T15:58:10.012" v="540" actId="700"/>
          <ac:spMkLst>
            <pc:docMk/>
            <pc:sldMk cId="619204014" sldId="3378"/>
            <ac:spMk id="7" creationId="{A03BECD1-CB64-99B5-EE66-2DF880C8E375}"/>
          </ac:spMkLst>
        </pc:spChg>
        <pc:spChg chg="add mod ord">
          <ac:chgData name="Wenzel, Brooke" userId="672bf8d3-b15b-4e02-a6d1-39319a0df09b" providerId="ADAL" clId="{8851C040-168C-4C03-B0C4-C65DB5729320}" dt="2024-07-10T15:58:35.343" v="557" actId="403"/>
          <ac:spMkLst>
            <pc:docMk/>
            <pc:sldMk cId="619204014" sldId="3378"/>
            <ac:spMk id="8" creationId="{F3A48D9B-F5BF-952F-FCBA-CFCE7754BB2C}"/>
          </ac:spMkLst>
        </pc:spChg>
        <pc:spChg chg="mod ord">
          <ac:chgData name="Wenzel, Brooke" userId="672bf8d3-b15b-4e02-a6d1-39319a0df09b" providerId="ADAL" clId="{8851C040-168C-4C03-B0C4-C65DB5729320}" dt="2024-07-10T16:10:43.247" v="1147" actId="1076"/>
          <ac:spMkLst>
            <pc:docMk/>
            <pc:sldMk cId="619204014" sldId="3378"/>
            <ac:spMk id="9" creationId="{9326B629-F04B-B89B-B5FF-F6E574543335}"/>
          </ac:spMkLst>
        </pc:spChg>
        <pc:spChg chg="add mod ord">
          <ac:chgData name="Wenzel, Brooke" userId="672bf8d3-b15b-4e02-a6d1-39319a0df09b" providerId="ADAL" clId="{8851C040-168C-4C03-B0C4-C65DB5729320}" dt="2024-07-10T15:58:42.510" v="559" actId="20577"/>
          <ac:spMkLst>
            <pc:docMk/>
            <pc:sldMk cId="619204014" sldId="3378"/>
            <ac:spMk id="10" creationId="{B0F29476-DA76-1300-28B0-1B7F51945606}"/>
          </ac:spMkLst>
        </pc:spChg>
        <pc:spChg chg="del mod">
          <ac:chgData name="Wenzel, Brooke" userId="672bf8d3-b15b-4e02-a6d1-39319a0df09b" providerId="ADAL" clId="{8851C040-168C-4C03-B0C4-C65DB5729320}" dt="2024-07-10T16:00:12.024" v="601" actId="478"/>
          <ac:spMkLst>
            <pc:docMk/>
            <pc:sldMk cId="619204014" sldId="3378"/>
            <ac:spMk id="12" creationId="{EECFE1A1-2FBD-4BF1-47D8-1E6283625ED1}"/>
          </ac:spMkLst>
        </pc:spChg>
        <pc:spChg chg="del">
          <ac:chgData name="Wenzel, Brooke" userId="672bf8d3-b15b-4e02-a6d1-39319a0df09b" providerId="ADAL" clId="{8851C040-168C-4C03-B0C4-C65DB5729320}" dt="2024-07-10T16:00:15.401" v="602" actId="478"/>
          <ac:spMkLst>
            <pc:docMk/>
            <pc:sldMk cId="619204014" sldId="3378"/>
            <ac:spMk id="13" creationId="{5A5C2263-2DB4-193A-6C19-77DB8FFB5CF9}"/>
          </ac:spMkLst>
        </pc:spChg>
        <pc:spChg chg="del">
          <ac:chgData name="Wenzel, Brooke" userId="672bf8d3-b15b-4e02-a6d1-39319a0df09b" providerId="ADAL" clId="{8851C040-168C-4C03-B0C4-C65DB5729320}" dt="2024-07-10T15:57:34.342" v="529" actId="478"/>
          <ac:spMkLst>
            <pc:docMk/>
            <pc:sldMk cId="619204014" sldId="3378"/>
            <ac:spMk id="14" creationId="{7CFE05F4-AA4D-C1BF-EDBD-270F2E59857E}"/>
          </ac:spMkLst>
        </pc:spChg>
        <pc:spChg chg="add mod ord">
          <ac:chgData name="Wenzel, Brooke" userId="672bf8d3-b15b-4e02-a6d1-39319a0df09b" providerId="ADAL" clId="{8851C040-168C-4C03-B0C4-C65DB5729320}" dt="2024-07-10T16:10:36.044" v="1145" actId="1076"/>
          <ac:spMkLst>
            <pc:docMk/>
            <pc:sldMk cId="619204014" sldId="3378"/>
            <ac:spMk id="16" creationId="{6F3CD435-570D-9185-B039-960DF348B931}"/>
          </ac:spMkLst>
        </pc:spChg>
        <pc:picChg chg="add mod ord modCrop">
          <ac:chgData name="Wenzel, Brooke" userId="672bf8d3-b15b-4e02-a6d1-39319a0df09b" providerId="ADAL" clId="{8851C040-168C-4C03-B0C4-C65DB5729320}" dt="2024-07-10T16:10:39.520" v="1146" actId="1076"/>
          <ac:picMkLst>
            <pc:docMk/>
            <pc:sldMk cId="619204014" sldId="3378"/>
            <ac:picMk id="15" creationId="{B2D45404-6AD9-0C9F-F27E-C99674C07085}"/>
          </ac:picMkLst>
        </pc:picChg>
        <pc:cxnChg chg="del">
          <ac:chgData name="Wenzel, Brooke" userId="672bf8d3-b15b-4e02-a6d1-39319a0df09b" providerId="ADAL" clId="{8851C040-168C-4C03-B0C4-C65DB5729320}" dt="2024-07-10T16:00:18.451" v="603" actId="478"/>
          <ac:cxnSpMkLst>
            <pc:docMk/>
            <pc:sldMk cId="619204014" sldId="3378"/>
            <ac:cxnSpMk id="17" creationId="{A72ECC8D-461C-D5F2-93BE-1667AC2E4972}"/>
          </ac:cxnSpMkLst>
        </pc:cxnChg>
      </pc:sldChg>
      <pc:sldChg chg="delSp add del mod">
        <pc:chgData name="Wenzel, Brooke" userId="672bf8d3-b15b-4e02-a6d1-39319a0df09b" providerId="ADAL" clId="{8851C040-168C-4C03-B0C4-C65DB5729320}" dt="2024-07-10T16:11:00.108" v="1148" actId="47"/>
        <pc:sldMkLst>
          <pc:docMk/>
          <pc:sldMk cId="1363610118" sldId="3379"/>
        </pc:sldMkLst>
        <pc:spChg chg="del">
          <ac:chgData name="Wenzel, Brooke" userId="672bf8d3-b15b-4e02-a6d1-39319a0df09b" providerId="ADAL" clId="{8851C040-168C-4C03-B0C4-C65DB5729320}" dt="2024-07-10T15:57:36.875" v="530" actId="478"/>
          <ac:spMkLst>
            <pc:docMk/>
            <pc:sldMk cId="1363610118" sldId="3379"/>
            <ac:spMk id="7" creationId="{83331EF0-490A-09CA-B034-3891EE6441C0}"/>
          </ac:spMkLst>
        </pc:spChg>
      </pc:sldChg>
      <pc:sldChg chg="modSp add mod">
        <pc:chgData name="Wenzel, Brooke" userId="672bf8d3-b15b-4e02-a6d1-39319a0df09b" providerId="ADAL" clId="{8851C040-168C-4C03-B0C4-C65DB5729320}" dt="2024-07-10T15:51:34.263" v="352" actId="20577"/>
        <pc:sldMkLst>
          <pc:docMk/>
          <pc:sldMk cId="2070836297" sldId="4983"/>
        </pc:sldMkLst>
        <pc:spChg chg="mod">
          <ac:chgData name="Wenzel, Brooke" userId="672bf8d3-b15b-4e02-a6d1-39319a0df09b" providerId="ADAL" clId="{8851C040-168C-4C03-B0C4-C65DB5729320}" dt="2024-07-10T15:51:34.263" v="352" actId="20577"/>
          <ac:spMkLst>
            <pc:docMk/>
            <pc:sldMk cId="2070836297" sldId="4983"/>
            <ac:spMk id="4" creationId="{C09CD340-DEC1-DDB3-F56A-6B4F991A9715}"/>
          </ac:spMkLst>
        </pc:spChg>
      </pc:sldChg>
      <pc:sldChg chg="add del">
        <pc:chgData name="Wenzel, Brooke" userId="672bf8d3-b15b-4e02-a6d1-39319a0df09b" providerId="ADAL" clId="{8851C040-168C-4C03-B0C4-C65DB5729320}" dt="2024-07-10T16:19:31.347" v="2049" actId="47"/>
        <pc:sldMkLst>
          <pc:docMk/>
          <pc:sldMk cId="965443979" sldId="4984"/>
        </pc:sldMkLst>
      </pc:sldChg>
      <pc:sldChg chg="addSp delSp modSp add mod modClrScheme chgLayout">
        <pc:chgData name="Wenzel, Brooke" userId="672bf8d3-b15b-4e02-a6d1-39319a0df09b" providerId="ADAL" clId="{8851C040-168C-4C03-B0C4-C65DB5729320}" dt="2024-07-10T16:22:27.315" v="2096" actId="20577"/>
        <pc:sldMkLst>
          <pc:docMk/>
          <pc:sldMk cId="1346212388" sldId="4989"/>
        </pc:sldMkLst>
        <pc:spChg chg="add del mod ord">
          <ac:chgData name="Wenzel, Brooke" userId="672bf8d3-b15b-4e02-a6d1-39319a0df09b" providerId="ADAL" clId="{8851C040-168C-4C03-B0C4-C65DB5729320}" dt="2024-07-10T16:12:08.587" v="1152"/>
          <ac:spMkLst>
            <pc:docMk/>
            <pc:sldMk cId="1346212388" sldId="4989"/>
            <ac:spMk id="2" creationId="{175DC424-6EA1-8461-F851-6D43D4575806}"/>
          </ac:spMkLst>
        </pc:spChg>
        <pc:spChg chg="mod ord">
          <ac:chgData name="Wenzel, Brooke" userId="672bf8d3-b15b-4e02-a6d1-39319a0df09b" providerId="ADAL" clId="{8851C040-168C-4C03-B0C4-C65DB5729320}" dt="2024-07-10T16:12:03.927" v="1149" actId="700"/>
          <ac:spMkLst>
            <pc:docMk/>
            <pc:sldMk cId="1346212388" sldId="4989"/>
            <ac:spMk id="3" creationId="{00000000-0000-0000-0000-000000000000}"/>
          </ac:spMkLst>
        </pc:spChg>
        <pc:spChg chg="mod ord">
          <ac:chgData name="Wenzel, Brooke" userId="672bf8d3-b15b-4e02-a6d1-39319a0df09b" providerId="ADAL" clId="{8851C040-168C-4C03-B0C4-C65DB5729320}" dt="2024-07-10T16:12:03.927" v="1149" actId="700"/>
          <ac:spMkLst>
            <pc:docMk/>
            <pc:sldMk cId="1346212388" sldId="4989"/>
            <ac:spMk id="4" creationId="{C1DF70FC-C75F-44CE-A3B1-50D4BA9D6BEA}"/>
          </ac:spMkLst>
        </pc:spChg>
        <pc:spChg chg="mod ord">
          <ac:chgData name="Wenzel, Brooke" userId="672bf8d3-b15b-4e02-a6d1-39319a0df09b" providerId="ADAL" clId="{8851C040-168C-4C03-B0C4-C65DB5729320}" dt="2024-07-10T16:22:27.315" v="2096" actId="20577"/>
          <ac:spMkLst>
            <pc:docMk/>
            <pc:sldMk cId="1346212388" sldId="4989"/>
            <ac:spMk id="5" creationId="{16626650-7C53-B972-66C1-02F3F4615D2B}"/>
          </ac:spMkLst>
        </pc:spChg>
        <pc:spChg chg="add mod ord">
          <ac:chgData name="Wenzel, Brooke" userId="672bf8d3-b15b-4e02-a6d1-39319a0df09b" providerId="ADAL" clId="{8851C040-168C-4C03-B0C4-C65DB5729320}" dt="2024-07-10T16:13:17.243" v="1165" actId="255"/>
          <ac:spMkLst>
            <pc:docMk/>
            <pc:sldMk cId="1346212388" sldId="4989"/>
            <ac:spMk id="6" creationId="{639F23BC-210A-0CD2-6514-606824C35CE5}"/>
          </ac:spMkLst>
        </pc:spChg>
        <pc:spChg chg="del">
          <ac:chgData name="Wenzel, Brooke" userId="672bf8d3-b15b-4e02-a6d1-39319a0df09b" providerId="ADAL" clId="{8851C040-168C-4C03-B0C4-C65DB5729320}" dt="2024-07-10T15:57:39.080" v="531" actId="478"/>
          <ac:spMkLst>
            <pc:docMk/>
            <pc:sldMk cId="1346212388" sldId="4989"/>
            <ac:spMk id="7" creationId="{83331EF0-490A-09CA-B034-3891EE6441C0}"/>
          </ac:spMkLst>
        </pc:spChg>
        <pc:spChg chg="add mod ord">
          <ac:chgData name="Wenzel, Brooke" userId="672bf8d3-b15b-4e02-a6d1-39319a0df09b" providerId="ADAL" clId="{8851C040-168C-4C03-B0C4-C65DB5729320}" dt="2024-07-10T16:13:27.010" v="1167" actId="20577"/>
          <ac:spMkLst>
            <pc:docMk/>
            <pc:sldMk cId="1346212388" sldId="4989"/>
            <ac:spMk id="9" creationId="{094C5EAD-4DBD-4107-964D-AD2D71A325BE}"/>
          </ac:spMkLst>
        </pc:spChg>
        <pc:picChg chg="del mod">
          <ac:chgData name="Wenzel, Brooke" userId="672bf8d3-b15b-4e02-a6d1-39319a0df09b" providerId="ADAL" clId="{8851C040-168C-4C03-B0C4-C65DB5729320}" dt="2024-07-10T16:12:07.637" v="1151" actId="21"/>
          <ac:picMkLst>
            <pc:docMk/>
            <pc:sldMk cId="1346212388" sldId="4989"/>
            <ac:picMk id="8" creationId="{6F28B396-6C9D-CEB5-C1F5-042EB61E7D7B}"/>
          </ac:picMkLst>
        </pc:picChg>
        <pc:picChg chg="add mod ord">
          <ac:chgData name="Wenzel, Brooke" userId="672bf8d3-b15b-4e02-a6d1-39319a0df09b" providerId="ADAL" clId="{8851C040-168C-4C03-B0C4-C65DB5729320}" dt="2024-07-10T16:12:48.416" v="1161" actId="13244"/>
          <ac:picMkLst>
            <pc:docMk/>
            <pc:sldMk cId="1346212388" sldId="4989"/>
            <ac:picMk id="10" creationId="{6F28B396-6C9D-CEB5-C1F5-042EB61E7D7B}"/>
          </ac:picMkLst>
        </pc:picChg>
      </pc:sldChg>
      <pc:sldChg chg="modSp mod">
        <pc:chgData name="Wenzel, Brooke" userId="672bf8d3-b15b-4e02-a6d1-39319a0df09b" providerId="ADAL" clId="{8851C040-168C-4C03-B0C4-C65DB5729320}" dt="2024-07-10T14:58:16.736" v="215" actId="20577"/>
        <pc:sldMkLst>
          <pc:docMk/>
          <pc:sldMk cId="3227145924" sldId="5097"/>
        </pc:sldMkLst>
        <pc:graphicFrameChg chg="modGraphic">
          <ac:chgData name="Wenzel, Brooke" userId="672bf8d3-b15b-4e02-a6d1-39319a0df09b" providerId="ADAL" clId="{8851C040-168C-4C03-B0C4-C65DB5729320}" dt="2024-07-10T14:58:16.736" v="215" actId="20577"/>
          <ac:graphicFrameMkLst>
            <pc:docMk/>
            <pc:sldMk cId="3227145924" sldId="5097"/>
            <ac:graphicFrameMk id="7" creationId="{2864BB53-F741-4FFC-0348-1AC10AD60EEB}"/>
          </ac:graphicFrameMkLst>
        </pc:graphicFrameChg>
      </pc:sldChg>
      <pc:sldChg chg="modSp mod">
        <pc:chgData name="Wenzel, Brooke" userId="672bf8d3-b15b-4e02-a6d1-39319a0df09b" providerId="ADAL" clId="{8851C040-168C-4C03-B0C4-C65DB5729320}" dt="2024-07-10T22:29:02.012" v="4120" actId="1076"/>
        <pc:sldMkLst>
          <pc:docMk/>
          <pc:sldMk cId="1037917088" sldId="5098"/>
        </pc:sldMkLst>
        <pc:spChg chg="mod">
          <ac:chgData name="Wenzel, Brooke" userId="672bf8d3-b15b-4e02-a6d1-39319a0df09b" providerId="ADAL" clId="{8851C040-168C-4C03-B0C4-C65DB5729320}" dt="2024-07-09T18:57:03.176" v="30" actId="20577"/>
          <ac:spMkLst>
            <pc:docMk/>
            <pc:sldMk cId="1037917088" sldId="5098"/>
            <ac:spMk id="2" creationId="{4B7FF1C4-2323-7F44-D7D7-3B31FDABA823}"/>
          </ac:spMkLst>
        </pc:spChg>
        <pc:spChg chg="mod">
          <ac:chgData name="Wenzel, Brooke" userId="672bf8d3-b15b-4e02-a6d1-39319a0df09b" providerId="ADAL" clId="{8851C040-168C-4C03-B0C4-C65DB5729320}" dt="2024-07-09T18:57:25.396" v="34" actId="1076"/>
          <ac:spMkLst>
            <pc:docMk/>
            <pc:sldMk cId="1037917088" sldId="5098"/>
            <ac:spMk id="3" creationId="{6BF4B97E-13F4-8EB1-7148-584349E80E76}"/>
          </ac:spMkLst>
        </pc:spChg>
        <pc:graphicFrameChg chg="mod modGraphic">
          <ac:chgData name="Wenzel, Brooke" userId="672bf8d3-b15b-4e02-a6d1-39319a0df09b" providerId="ADAL" clId="{8851C040-168C-4C03-B0C4-C65DB5729320}" dt="2024-07-10T22:29:02.012" v="4120" actId="1076"/>
          <ac:graphicFrameMkLst>
            <pc:docMk/>
            <pc:sldMk cId="1037917088" sldId="5098"/>
            <ac:graphicFrameMk id="5" creationId="{5E4612F7-68C6-57CA-E918-38EF641F73CF}"/>
          </ac:graphicFrameMkLst>
        </pc:graphicFrameChg>
      </pc:sldChg>
      <pc:sldChg chg="modSp mod">
        <pc:chgData name="Wenzel, Brooke" userId="672bf8d3-b15b-4e02-a6d1-39319a0df09b" providerId="ADAL" clId="{8851C040-168C-4C03-B0C4-C65DB5729320}" dt="2024-07-09T18:58:38.785" v="38" actId="1076"/>
        <pc:sldMkLst>
          <pc:docMk/>
          <pc:sldMk cId="2627223314" sldId="5254"/>
        </pc:sldMkLst>
        <pc:spChg chg="mod">
          <ac:chgData name="Wenzel, Brooke" userId="672bf8d3-b15b-4e02-a6d1-39319a0df09b" providerId="ADAL" clId="{8851C040-168C-4C03-B0C4-C65DB5729320}" dt="2024-07-09T18:58:38.785" v="38" actId="1076"/>
          <ac:spMkLst>
            <pc:docMk/>
            <pc:sldMk cId="2627223314" sldId="5254"/>
            <ac:spMk id="2" creationId="{9894ED43-BBFA-5705-6665-C93521AC4BEB}"/>
          </ac:spMkLst>
        </pc:spChg>
        <pc:graphicFrameChg chg="modGraphic">
          <ac:chgData name="Wenzel, Brooke" userId="672bf8d3-b15b-4e02-a6d1-39319a0df09b" providerId="ADAL" clId="{8851C040-168C-4C03-B0C4-C65DB5729320}" dt="2024-07-09T18:58:36.191" v="37" actId="2165"/>
          <ac:graphicFrameMkLst>
            <pc:docMk/>
            <pc:sldMk cId="2627223314" sldId="5254"/>
            <ac:graphicFrameMk id="8" creationId="{5FD294E2-C711-462B-B97D-437B34364333}"/>
          </ac:graphicFrameMkLst>
        </pc:graphicFrameChg>
      </pc:sldChg>
      <pc:sldChg chg="modSp del mod">
        <pc:chgData name="Wenzel, Brooke" userId="672bf8d3-b15b-4e02-a6d1-39319a0df09b" providerId="ADAL" clId="{8851C040-168C-4C03-B0C4-C65DB5729320}" dt="2024-07-09T18:56:20.736" v="23" actId="47"/>
        <pc:sldMkLst>
          <pc:docMk/>
          <pc:sldMk cId="26054774" sldId="5413"/>
        </pc:sldMkLst>
        <pc:graphicFrameChg chg="modGraphic">
          <ac:chgData name="Wenzel, Brooke" userId="672bf8d3-b15b-4e02-a6d1-39319a0df09b" providerId="ADAL" clId="{8851C040-168C-4C03-B0C4-C65DB5729320}" dt="2024-07-09T18:55:55.031" v="18" actId="21"/>
          <ac:graphicFrameMkLst>
            <pc:docMk/>
            <pc:sldMk cId="26054774" sldId="5413"/>
            <ac:graphicFrameMk id="5" creationId="{5E4612F7-68C6-57CA-E918-38EF641F73CF}"/>
          </ac:graphicFrameMkLst>
        </pc:graphicFrameChg>
      </pc:sldChg>
      <pc:sldChg chg="modSp mod">
        <pc:chgData name="Wenzel, Brooke" userId="672bf8d3-b15b-4e02-a6d1-39319a0df09b" providerId="ADAL" clId="{8851C040-168C-4C03-B0C4-C65DB5729320}" dt="2024-07-11T12:28:10.519" v="4141" actId="27918"/>
        <pc:sldMkLst>
          <pc:docMk/>
          <pc:sldMk cId="2357482481" sldId="5470"/>
        </pc:sldMkLst>
        <pc:spChg chg="mod">
          <ac:chgData name="Wenzel, Brooke" userId="672bf8d3-b15b-4e02-a6d1-39319a0df09b" providerId="ADAL" clId="{8851C040-168C-4C03-B0C4-C65DB5729320}" dt="2024-07-11T12:27:34.705" v="4138" actId="20577"/>
          <ac:spMkLst>
            <pc:docMk/>
            <pc:sldMk cId="2357482481" sldId="5470"/>
            <ac:spMk id="2" creationId="{0543A6E2-0E70-9266-F576-2897347CE6BD}"/>
          </ac:spMkLst>
        </pc:spChg>
      </pc:sldChg>
      <pc:sldChg chg="modSp mod">
        <pc:chgData name="Wenzel, Brooke" userId="672bf8d3-b15b-4e02-a6d1-39319a0df09b" providerId="ADAL" clId="{8851C040-168C-4C03-B0C4-C65DB5729320}" dt="2024-07-10T16:25:19.206" v="2184" actId="6549"/>
        <pc:sldMkLst>
          <pc:docMk/>
          <pc:sldMk cId="3119728627" sldId="5486"/>
        </pc:sldMkLst>
        <pc:spChg chg="mod">
          <ac:chgData name="Wenzel, Brooke" userId="672bf8d3-b15b-4e02-a6d1-39319a0df09b" providerId="ADAL" clId="{8851C040-168C-4C03-B0C4-C65DB5729320}" dt="2024-07-10T16:25:19.206" v="2184" actId="6549"/>
          <ac:spMkLst>
            <pc:docMk/>
            <pc:sldMk cId="3119728627" sldId="5486"/>
            <ac:spMk id="8" creationId="{D6504B4B-6829-E849-F7AC-00D6C78E1D0B}"/>
          </ac:spMkLst>
        </pc:spChg>
      </pc:sldChg>
      <pc:sldChg chg="addSp delSp modSp mod">
        <pc:chgData name="Wenzel, Brooke" userId="672bf8d3-b15b-4e02-a6d1-39319a0df09b" providerId="ADAL" clId="{8851C040-168C-4C03-B0C4-C65DB5729320}" dt="2024-07-10T16:28:17.618" v="2332" actId="1076"/>
        <pc:sldMkLst>
          <pc:docMk/>
          <pc:sldMk cId="538669139" sldId="5487"/>
        </pc:sldMkLst>
        <pc:spChg chg="add del mod">
          <ac:chgData name="Wenzel, Brooke" userId="672bf8d3-b15b-4e02-a6d1-39319a0df09b" providerId="ADAL" clId="{8851C040-168C-4C03-B0C4-C65DB5729320}" dt="2024-07-10T16:28:14.196" v="2330" actId="478"/>
          <ac:spMkLst>
            <pc:docMk/>
            <pc:sldMk cId="538669139" sldId="5487"/>
            <ac:spMk id="6" creationId="{84787FAE-4432-05A1-C385-C9BB47E8B98C}"/>
          </ac:spMkLst>
        </pc:spChg>
        <pc:spChg chg="add mod">
          <ac:chgData name="Wenzel, Brooke" userId="672bf8d3-b15b-4e02-a6d1-39319a0df09b" providerId="ADAL" clId="{8851C040-168C-4C03-B0C4-C65DB5729320}" dt="2024-07-10T16:28:01.564" v="2326"/>
          <ac:spMkLst>
            <pc:docMk/>
            <pc:sldMk cId="538669139" sldId="5487"/>
            <ac:spMk id="7" creationId="{5A774EB2-15D1-0D7A-901D-366FCD436F22}"/>
          </ac:spMkLst>
        </pc:spChg>
        <pc:spChg chg="add del mod">
          <ac:chgData name="Wenzel, Brooke" userId="672bf8d3-b15b-4e02-a6d1-39319a0df09b" providerId="ADAL" clId="{8851C040-168C-4C03-B0C4-C65DB5729320}" dt="2024-07-10T16:28:01.370" v="2325" actId="478"/>
          <ac:spMkLst>
            <pc:docMk/>
            <pc:sldMk cId="538669139" sldId="5487"/>
            <ac:spMk id="9" creationId="{8284F4EB-3446-723D-C4BF-41061862A693}"/>
          </ac:spMkLst>
        </pc:spChg>
        <pc:spChg chg="add mod">
          <ac:chgData name="Wenzel, Brooke" userId="672bf8d3-b15b-4e02-a6d1-39319a0df09b" providerId="ADAL" clId="{8851C040-168C-4C03-B0C4-C65DB5729320}" dt="2024-07-10T16:28:17.618" v="2332" actId="1076"/>
          <ac:spMkLst>
            <pc:docMk/>
            <pc:sldMk cId="538669139" sldId="5487"/>
            <ac:spMk id="10" creationId="{2C414304-CEE9-FF70-41A8-ED4153B3F105}"/>
          </ac:spMkLst>
        </pc:spChg>
        <pc:spChg chg="add del mod">
          <ac:chgData name="Wenzel, Brooke" userId="672bf8d3-b15b-4e02-a6d1-39319a0df09b" providerId="ADAL" clId="{8851C040-168C-4C03-B0C4-C65DB5729320}" dt="2024-07-10T16:28:15.474" v="2331" actId="478"/>
          <ac:spMkLst>
            <pc:docMk/>
            <pc:sldMk cId="538669139" sldId="5487"/>
            <ac:spMk id="12" creationId="{9674DBDA-E5CE-E1C0-E142-B16553937001}"/>
          </ac:spMkLst>
        </pc:spChg>
      </pc:sldChg>
      <pc:sldChg chg="modSp mod">
        <pc:chgData name="Wenzel, Brooke" userId="672bf8d3-b15b-4e02-a6d1-39319a0df09b" providerId="ADAL" clId="{8851C040-168C-4C03-B0C4-C65DB5729320}" dt="2024-07-10T16:26:36.996" v="2237" actId="20577"/>
        <pc:sldMkLst>
          <pc:docMk/>
          <pc:sldMk cId="1185884485" sldId="5488"/>
        </pc:sldMkLst>
        <pc:spChg chg="mod">
          <ac:chgData name="Wenzel, Brooke" userId="672bf8d3-b15b-4e02-a6d1-39319a0df09b" providerId="ADAL" clId="{8851C040-168C-4C03-B0C4-C65DB5729320}" dt="2024-07-10T16:26:27.374" v="2234" actId="20577"/>
          <ac:spMkLst>
            <pc:docMk/>
            <pc:sldMk cId="1185884485" sldId="5488"/>
            <ac:spMk id="3" creationId="{C0512FC2-261A-6790-E9CC-D752F6C04657}"/>
          </ac:spMkLst>
        </pc:spChg>
        <pc:spChg chg="mod">
          <ac:chgData name="Wenzel, Brooke" userId="672bf8d3-b15b-4e02-a6d1-39319a0df09b" providerId="ADAL" clId="{8851C040-168C-4C03-B0C4-C65DB5729320}" dt="2024-07-10T16:26:36.996" v="2237" actId="20577"/>
          <ac:spMkLst>
            <pc:docMk/>
            <pc:sldMk cId="1185884485" sldId="5488"/>
            <ac:spMk id="6" creationId="{84787FAE-4432-05A1-C385-C9BB47E8B98C}"/>
          </ac:spMkLst>
        </pc:spChg>
      </pc:sldChg>
      <pc:sldChg chg="modSp mod">
        <pc:chgData name="Wenzel, Brooke" userId="672bf8d3-b15b-4e02-a6d1-39319a0df09b" providerId="ADAL" clId="{8851C040-168C-4C03-B0C4-C65DB5729320}" dt="2024-07-10T22:25:22.912" v="2494" actId="20577"/>
        <pc:sldMkLst>
          <pc:docMk/>
          <pc:sldMk cId="2585022322" sldId="5489"/>
        </pc:sldMkLst>
        <pc:spChg chg="mod">
          <ac:chgData name="Wenzel, Brooke" userId="672bf8d3-b15b-4e02-a6d1-39319a0df09b" providerId="ADAL" clId="{8851C040-168C-4C03-B0C4-C65DB5729320}" dt="2024-07-10T22:25:22.912" v="2494" actId="20577"/>
          <ac:spMkLst>
            <pc:docMk/>
            <pc:sldMk cId="2585022322" sldId="5489"/>
            <ac:spMk id="2" creationId="{FA0319B2-3C56-CFC9-5633-A23A05EB92AD}"/>
          </ac:spMkLst>
        </pc:spChg>
        <pc:spChg chg="mod">
          <ac:chgData name="Wenzel, Brooke" userId="672bf8d3-b15b-4e02-a6d1-39319a0df09b" providerId="ADAL" clId="{8851C040-168C-4C03-B0C4-C65DB5729320}" dt="2024-07-10T16:26:16.540" v="2232" actId="403"/>
          <ac:spMkLst>
            <pc:docMk/>
            <pc:sldMk cId="2585022322" sldId="5489"/>
            <ac:spMk id="3" creationId="{C0512FC2-261A-6790-E9CC-D752F6C04657}"/>
          </ac:spMkLst>
        </pc:spChg>
        <pc:spChg chg="mod">
          <ac:chgData name="Wenzel, Brooke" userId="672bf8d3-b15b-4e02-a6d1-39319a0df09b" providerId="ADAL" clId="{8851C040-168C-4C03-B0C4-C65DB5729320}" dt="2024-07-10T16:25:57.347" v="2223" actId="20577"/>
          <ac:spMkLst>
            <pc:docMk/>
            <pc:sldMk cId="2585022322" sldId="5489"/>
            <ac:spMk id="6" creationId="{84787FAE-4432-05A1-C385-C9BB47E8B98C}"/>
          </ac:spMkLst>
        </pc:spChg>
      </pc:sldChg>
      <pc:sldChg chg="addSp delSp modSp mod">
        <pc:chgData name="Wenzel, Brooke" userId="672bf8d3-b15b-4e02-a6d1-39319a0df09b" providerId="ADAL" clId="{8851C040-168C-4C03-B0C4-C65DB5729320}" dt="2024-07-10T22:28:13.886" v="4119" actId="962"/>
        <pc:sldMkLst>
          <pc:docMk/>
          <pc:sldMk cId="1982214778" sldId="5491"/>
        </pc:sldMkLst>
        <pc:spChg chg="ord">
          <ac:chgData name="Wenzel, Brooke" userId="672bf8d3-b15b-4e02-a6d1-39319a0df09b" providerId="ADAL" clId="{8851C040-168C-4C03-B0C4-C65DB5729320}" dt="2024-07-10T16:59:39.904" v="2337" actId="13244"/>
          <ac:spMkLst>
            <pc:docMk/>
            <pc:sldMk cId="1982214778" sldId="5491"/>
            <ac:spMk id="4" creationId="{254DF5A9-19E8-5AA9-2F3F-CEA3BD7831CC}"/>
          </ac:spMkLst>
        </pc:spChg>
        <pc:spChg chg="ord">
          <ac:chgData name="Wenzel, Brooke" userId="672bf8d3-b15b-4e02-a6d1-39319a0df09b" providerId="ADAL" clId="{8851C040-168C-4C03-B0C4-C65DB5729320}" dt="2024-07-10T16:59:46.594" v="2339" actId="13244"/>
          <ac:spMkLst>
            <pc:docMk/>
            <pc:sldMk cId="1982214778" sldId="5491"/>
            <ac:spMk id="5" creationId="{6B5DB5EE-4DF5-B20A-6910-C97D066AD95B}"/>
          </ac:spMkLst>
        </pc:spChg>
        <pc:spChg chg="del">
          <ac:chgData name="Wenzel, Brooke" userId="672bf8d3-b15b-4e02-a6d1-39319a0df09b" providerId="ADAL" clId="{8851C040-168C-4C03-B0C4-C65DB5729320}" dt="2024-07-10T16:28:23.985" v="2333" actId="478"/>
          <ac:spMkLst>
            <pc:docMk/>
            <pc:sldMk cId="1982214778" sldId="5491"/>
            <ac:spMk id="6" creationId="{B5E58230-244E-AB6F-C2C4-829E4FC6C3F5}"/>
          </ac:spMkLst>
        </pc:spChg>
        <pc:spChg chg="add del mod">
          <ac:chgData name="Wenzel, Brooke" userId="672bf8d3-b15b-4e02-a6d1-39319a0df09b" providerId="ADAL" clId="{8851C040-168C-4C03-B0C4-C65DB5729320}" dt="2024-07-10T16:28:25.511" v="2334" actId="478"/>
          <ac:spMkLst>
            <pc:docMk/>
            <pc:sldMk cId="1982214778" sldId="5491"/>
            <ac:spMk id="8" creationId="{9E70E7C3-B1B9-6E0E-586B-6AA192C35EF7}"/>
          </ac:spMkLst>
        </pc:spChg>
        <pc:spChg chg="add mod">
          <ac:chgData name="Wenzel, Brooke" userId="672bf8d3-b15b-4e02-a6d1-39319a0df09b" providerId="ADAL" clId="{8851C040-168C-4C03-B0C4-C65DB5729320}" dt="2024-07-10T16:28:28.572" v="2336" actId="1076"/>
          <ac:spMkLst>
            <pc:docMk/>
            <pc:sldMk cId="1982214778" sldId="5491"/>
            <ac:spMk id="9" creationId="{287F34C0-E77A-539A-5866-1FAA96618978}"/>
          </ac:spMkLst>
        </pc:spChg>
        <pc:picChg chg="mod ord">
          <ac:chgData name="Wenzel, Brooke" userId="672bf8d3-b15b-4e02-a6d1-39319a0df09b" providerId="ADAL" clId="{8851C040-168C-4C03-B0C4-C65DB5729320}" dt="2024-07-10T22:28:13.886" v="4119" actId="962"/>
          <ac:picMkLst>
            <pc:docMk/>
            <pc:sldMk cId="1982214778" sldId="5491"/>
            <ac:picMk id="3" creationId="{9157BE92-C961-6855-055A-F84C1D30DE7E}"/>
          </ac:picMkLst>
        </pc:picChg>
      </pc:sldChg>
      <pc:sldChg chg="modSp mod">
        <pc:chgData name="Wenzel, Brooke" userId="672bf8d3-b15b-4e02-a6d1-39319a0df09b" providerId="ADAL" clId="{8851C040-168C-4C03-B0C4-C65DB5729320}" dt="2024-07-10T16:27:35.331" v="2322" actId="255"/>
        <pc:sldMkLst>
          <pc:docMk/>
          <pc:sldMk cId="3720038814" sldId="5492"/>
        </pc:sldMkLst>
        <pc:spChg chg="mod">
          <ac:chgData name="Wenzel, Brooke" userId="672bf8d3-b15b-4e02-a6d1-39319a0df09b" providerId="ADAL" clId="{8851C040-168C-4C03-B0C4-C65DB5729320}" dt="2024-07-10T16:27:35.331" v="2322" actId="255"/>
          <ac:spMkLst>
            <pc:docMk/>
            <pc:sldMk cId="3720038814" sldId="5492"/>
            <ac:spMk id="6" creationId="{ECD83A47-F3E6-FAB8-625B-171ADEB52911}"/>
          </ac:spMkLst>
        </pc:spChg>
      </pc:sldChg>
      <pc:sldChg chg="modSp mod">
        <pc:chgData name="Wenzel, Brooke" userId="672bf8d3-b15b-4e02-a6d1-39319a0df09b" providerId="ADAL" clId="{8851C040-168C-4C03-B0C4-C65DB5729320}" dt="2024-07-10T16:27:18.499" v="2319" actId="20577"/>
        <pc:sldMkLst>
          <pc:docMk/>
          <pc:sldMk cId="2237555646" sldId="5493"/>
        </pc:sldMkLst>
        <pc:spChg chg="mod">
          <ac:chgData name="Wenzel, Brooke" userId="672bf8d3-b15b-4e02-a6d1-39319a0df09b" providerId="ADAL" clId="{8851C040-168C-4C03-B0C4-C65DB5729320}" dt="2024-07-10T16:27:18.499" v="2319" actId="20577"/>
          <ac:spMkLst>
            <pc:docMk/>
            <pc:sldMk cId="2237555646" sldId="5493"/>
            <ac:spMk id="6" creationId="{393A982E-7141-B37E-D985-D92BC395BB39}"/>
          </ac:spMkLst>
        </pc:spChg>
      </pc:sldChg>
      <pc:sldChg chg="modSp mod">
        <pc:chgData name="Wenzel, Brooke" userId="672bf8d3-b15b-4e02-a6d1-39319a0df09b" providerId="ADAL" clId="{8851C040-168C-4C03-B0C4-C65DB5729320}" dt="2024-07-10T16:26:51.447" v="2273" actId="20577"/>
        <pc:sldMkLst>
          <pc:docMk/>
          <pc:sldMk cId="2135472359" sldId="5494"/>
        </pc:sldMkLst>
        <pc:spChg chg="mod">
          <ac:chgData name="Wenzel, Brooke" userId="672bf8d3-b15b-4e02-a6d1-39319a0df09b" providerId="ADAL" clId="{8851C040-168C-4C03-B0C4-C65DB5729320}" dt="2024-07-10T16:26:51.447" v="2273" actId="20577"/>
          <ac:spMkLst>
            <pc:docMk/>
            <pc:sldMk cId="2135472359" sldId="5494"/>
            <ac:spMk id="6" creationId="{9090EB08-9EC1-4803-ACB4-7D96F5468026}"/>
          </ac:spMkLst>
        </pc:spChg>
      </pc:sldChg>
      <pc:sldChg chg="modSp mod">
        <pc:chgData name="Wenzel, Brooke" userId="672bf8d3-b15b-4e02-a6d1-39319a0df09b" providerId="ADAL" clId="{8851C040-168C-4C03-B0C4-C65DB5729320}" dt="2024-07-10T22:25:33.054" v="2503" actId="20577"/>
        <pc:sldMkLst>
          <pc:docMk/>
          <pc:sldMk cId="1039979550" sldId="5495"/>
        </pc:sldMkLst>
        <pc:spChg chg="mod">
          <ac:chgData name="Wenzel, Brooke" userId="672bf8d3-b15b-4e02-a6d1-39319a0df09b" providerId="ADAL" clId="{8851C040-168C-4C03-B0C4-C65DB5729320}" dt="2024-07-10T22:25:33.054" v="2503" actId="20577"/>
          <ac:spMkLst>
            <pc:docMk/>
            <pc:sldMk cId="1039979550" sldId="5495"/>
            <ac:spMk id="2" creationId="{EC2C951B-960C-A6FE-64C3-FF6692410442}"/>
          </ac:spMkLst>
        </pc:spChg>
        <pc:spChg chg="mod">
          <ac:chgData name="Wenzel, Brooke" userId="672bf8d3-b15b-4e02-a6d1-39319a0df09b" providerId="ADAL" clId="{8851C040-168C-4C03-B0C4-C65DB5729320}" dt="2024-07-10T16:25:46.195" v="2190" actId="20577"/>
          <ac:spMkLst>
            <pc:docMk/>
            <pc:sldMk cId="1039979550" sldId="5495"/>
            <ac:spMk id="6" creationId="{DE4489AE-29A8-82AB-48D8-25DAB1CDCF14}"/>
          </ac:spMkLst>
        </pc:spChg>
      </pc:sldChg>
      <pc:sldChg chg="modSp mod">
        <pc:chgData name="Wenzel, Brooke" userId="672bf8d3-b15b-4e02-a6d1-39319a0df09b" providerId="ADAL" clId="{8851C040-168C-4C03-B0C4-C65DB5729320}" dt="2024-07-10T16:24:21.079" v="2103" actId="27636"/>
        <pc:sldMkLst>
          <pc:docMk/>
          <pc:sldMk cId="2856351610" sldId="5496"/>
        </pc:sldMkLst>
        <pc:spChg chg="mod">
          <ac:chgData name="Wenzel, Brooke" userId="672bf8d3-b15b-4e02-a6d1-39319a0df09b" providerId="ADAL" clId="{8851C040-168C-4C03-B0C4-C65DB5729320}" dt="2024-07-10T16:24:21.079" v="2103" actId="27636"/>
          <ac:spMkLst>
            <pc:docMk/>
            <pc:sldMk cId="2856351610" sldId="5496"/>
            <ac:spMk id="6" creationId="{DE4489AE-29A8-82AB-48D8-25DAB1CDCF14}"/>
          </ac:spMkLst>
        </pc:spChg>
      </pc:sldChg>
      <pc:sldChg chg="addSp delSp modSp add mod">
        <pc:chgData name="Wenzel, Brooke" userId="672bf8d3-b15b-4e02-a6d1-39319a0df09b" providerId="ADAL" clId="{8851C040-168C-4C03-B0C4-C65DB5729320}" dt="2024-07-10T18:21:53.126" v="2468" actId="113"/>
        <pc:sldMkLst>
          <pc:docMk/>
          <pc:sldMk cId="2023168082" sldId="5497"/>
        </pc:sldMkLst>
        <pc:spChg chg="mod">
          <ac:chgData name="Wenzel, Brooke" userId="672bf8d3-b15b-4e02-a6d1-39319a0df09b" providerId="ADAL" clId="{8851C040-168C-4C03-B0C4-C65DB5729320}" dt="2024-07-09T21:16:08.527" v="63" actId="20577"/>
          <ac:spMkLst>
            <pc:docMk/>
            <pc:sldMk cId="2023168082" sldId="5497"/>
            <ac:spMk id="2" creationId="{EC2C951B-960C-A6FE-64C3-FF6692410442}"/>
          </ac:spMkLst>
        </pc:spChg>
        <pc:spChg chg="del">
          <ac:chgData name="Wenzel, Brooke" userId="672bf8d3-b15b-4e02-a6d1-39319a0df09b" providerId="ADAL" clId="{8851C040-168C-4C03-B0C4-C65DB5729320}" dt="2024-07-09T21:16:14.133" v="64" actId="478"/>
          <ac:spMkLst>
            <pc:docMk/>
            <pc:sldMk cId="2023168082" sldId="5497"/>
            <ac:spMk id="3" creationId="{2865F7B2-122F-2696-5877-03DFD3EA02BC}"/>
          </ac:spMkLst>
        </pc:spChg>
        <pc:spChg chg="ord">
          <ac:chgData name="Wenzel, Brooke" userId="672bf8d3-b15b-4e02-a6d1-39319a0df09b" providerId="ADAL" clId="{8851C040-168C-4C03-B0C4-C65DB5729320}" dt="2024-07-10T16:23:41.623" v="2101" actId="13244"/>
          <ac:spMkLst>
            <pc:docMk/>
            <pc:sldMk cId="2023168082" sldId="5497"/>
            <ac:spMk id="4" creationId="{F70C1970-1975-321A-EC95-359DA8DA7B3A}"/>
          </ac:spMkLst>
        </pc:spChg>
        <pc:spChg chg="ord">
          <ac:chgData name="Wenzel, Brooke" userId="672bf8d3-b15b-4e02-a6d1-39319a0df09b" providerId="ADAL" clId="{8851C040-168C-4C03-B0C4-C65DB5729320}" dt="2024-07-10T16:23:35.242" v="2099" actId="13244"/>
          <ac:spMkLst>
            <pc:docMk/>
            <pc:sldMk cId="2023168082" sldId="5497"/>
            <ac:spMk id="5" creationId="{F2864C08-68B3-3CF9-48AE-E3EC6D0C1700}"/>
          </ac:spMkLst>
        </pc:spChg>
        <pc:spChg chg="mod ord">
          <ac:chgData name="Wenzel, Brooke" userId="672bf8d3-b15b-4e02-a6d1-39319a0df09b" providerId="ADAL" clId="{8851C040-168C-4C03-B0C4-C65DB5729320}" dt="2024-07-10T16:25:40.926" v="2187" actId="20577"/>
          <ac:spMkLst>
            <pc:docMk/>
            <pc:sldMk cId="2023168082" sldId="5497"/>
            <ac:spMk id="6" creationId="{DE4489AE-29A8-82AB-48D8-25DAB1CDCF14}"/>
          </ac:spMkLst>
        </pc:spChg>
        <pc:spChg chg="add del mod">
          <ac:chgData name="Wenzel, Brooke" userId="672bf8d3-b15b-4e02-a6d1-39319a0df09b" providerId="ADAL" clId="{8851C040-168C-4C03-B0C4-C65DB5729320}" dt="2024-07-09T21:17:07.024" v="65"/>
          <ac:spMkLst>
            <pc:docMk/>
            <pc:sldMk cId="2023168082" sldId="5497"/>
            <ac:spMk id="8" creationId="{BA85BC6F-3857-70B0-0C25-1298D4420A8E}"/>
          </ac:spMkLst>
        </pc:spChg>
        <pc:spChg chg="add mod ord">
          <ac:chgData name="Wenzel, Brooke" userId="672bf8d3-b15b-4e02-a6d1-39319a0df09b" providerId="ADAL" clId="{8851C040-168C-4C03-B0C4-C65DB5729320}" dt="2024-07-10T18:21:53.126" v="2468" actId="113"/>
          <ac:spMkLst>
            <pc:docMk/>
            <pc:sldMk cId="2023168082" sldId="5497"/>
            <ac:spMk id="11" creationId="{D5637CD5-8685-C6A3-6B62-AF8E25E03AC3}"/>
          </ac:spMkLst>
        </pc:spChg>
        <pc:graphicFrameChg chg="add mod modGraphic">
          <ac:chgData name="Wenzel, Brooke" userId="672bf8d3-b15b-4e02-a6d1-39319a0df09b" providerId="ADAL" clId="{8851C040-168C-4C03-B0C4-C65DB5729320}" dt="2024-07-09T21:19:46.911" v="144" actId="1076"/>
          <ac:graphicFrameMkLst>
            <pc:docMk/>
            <pc:sldMk cId="2023168082" sldId="5497"/>
            <ac:graphicFrameMk id="10" creationId="{A57F5493-6DF7-F26A-D312-3F4C2F9CB974}"/>
          </ac:graphicFrameMkLst>
        </pc:graphicFrameChg>
        <pc:picChg chg="add mod">
          <ac:chgData name="Wenzel, Brooke" userId="672bf8d3-b15b-4e02-a6d1-39319a0df09b" providerId="ADAL" clId="{8851C040-168C-4C03-B0C4-C65DB5729320}" dt="2024-07-09T21:19:52.487" v="146" actId="1076"/>
          <ac:picMkLst>
            <pc:docMk/>
            <pc:sldMk cId="2023168082" sldId="5497"/>
            <ac:picMk id="9" creationId="{FEBB3A4C-7BCC-0ED3-7D1D-87DD0182A42D}"/>
          </ac:picMkLst>
        </pc:picChg>
      </pc:sldChg>
      <pc:sldChg chg="modSp new mod">
        <pc:chgData name="Wenzel, Brooke" userId="672bf8d3-b15b-4e02-a6d1-39319a0df09b" providerId="ADAL" clId="{8851C040-168C-4C03-B0C4-C65DB5729320}" dt="2024-07-10T16:19:11.881" v="2047" actId="20577"/>
        <pc:sldMkLst>
          <pc:docMk/>
          <pc:sldMk cId="2492277544" sldId="5498"/>
        </pc:sldMkLst>
        <pc:spChg chg="mod">
          <ac:chgData name="Wenzel, Brooke" userId="672bf8d3-b15b-4e02-a6d1-39319a0df09b" providerId="ADAL" clId="{8851C040-168C-4C03-B0C4-C65DB5729320}" dt="2024-07-10T16:13:41.847" v="1200" actId="20577"/>
          <ac:spMkLst>
            <pc:docMk/>
            <pc:sldMk cId="2492277544" sldId="5498"/>
            <ac:spMk id="2" creationId="{CE33E609-5DFB-D05A-9DDB-7FABD492B936}"/>
          </ac:spMkLst>
        </pc:spChg>
        <pc:spChg chg="mod">
          <ac:chgData name="Wenzel, Brooke" userId="672bf8d3-b15b-4e02-a6d1-39319a0df09b" providerId="ADAL" clId="{8851C040-168C-4C03-B0C4-C65DB5729320}" dt="2024-07-10T16:19:11.881" v="2047" actId="20577"/>
          <ac:spMkLst>
            <pc:docMk/>
            <pc:sldMk cId="2492277544" sldId="5498"/>
            <ac:spMk id="3" creationId="{41521D74-B9A8-66B2-67E1-6DBAF181131E}"/>
          </ac:spMkLst>
        </pc:spChg>
        <pc:spChg chg="mod">
          <ac:chgData name="Wenzel, Brooke" userId="672bf8d3-b15b-4e02-a6d1-39319a0df09b" providerId="ADAL" clId="{8851C040-168C-4C03-B0C4-C65DB5729320}" dt="2024-07-10T16:15:31.800" v="1617" actId="255"/>
          <ac:spMkLst>
            <pc:docMk/>
            <pc:sldMk cId="2492277544" sldId="5498"/>
            <ac:spMk id="5" creationId="{286B9A38-D53B-C806-D94D-3CDBD9DD3C72}"/>
          </ac:spMkLst>
        </pc:spChg>
        <pc:spChg chg="mod">
          <ac:chgData name="Wenzel, Brooke" userId="672bf8d3-b15b-4e02-a6d1-39319a0df09b" providerId="ADAL" clId="{8851C040-168C-4C03-B0C4-C65DB5729320}" dt="2024-07-10T16:15:40.001" v="1621" actId="20577"/>
          <ac:spMkLst>
            <pc:docMk/>
            <pc:sldMk cId="2492277544" sldId="5498"/>
            <ac:spMk id="6" creationId="{01708894-0160-B574-4380-8267B5E51AEB}"/>
          </ac:spMkLst>
        </pc:spChg>
      </pc:sldChg>
      <pc:sldChg chg="modSp add mod">
        <pc:chgData name="Wenzel, Brooke" userId="672bf8d3-b15b-4e02-a6d1-39319a0df09b" providerId="ADAL" clId="{8851C040-168C-4C03-B0C4-C65DB5729320}" dt="2024-07-10T16:19:45.950" v="2085" actId="20577"/>
        <pc:sldMkLst>
          <pc:docMk/>
          <pc:sldMk cId="21647436" sldId="5499"/>
        </pc:sldMkLst>
        <pc:spChg chg="mod">
          <ac:chgData name="Wenzel, Brooke" userId="672bf8d3-b15b-4e02-a6d1-39319a0df09b" providerId="ADAL" clId="{8851C040-168C-4C03-B0C4-C65DB5729320}" dt="2024-07-10T16:19:36.380" v="2068" actId="20577"/>
          <ac:spMkLst>
            <pc:docMk/>
            <pc:sldMk cId="21647436" sldId="5499"/>
            <ac:spMk id="7" creationId="{06F56BFD-918D-6298-79AD-36C14C8A2AA2}"/>
          </ac:spMkLst>
        </pc:spChg>
        <pc:spChg chg="mod">
          <ac:chgData name="Wenzel, Brooke" userId="672bf8d3-b15b-4e02-a6d1-39319a0df09b" providerId="ADAL" clId="{8851C040-168C-4C03-B0C4-C65DB5729320}" dt="2024-07-10T16:19:45.950" v="2085" actId="20577"/>
          <ac:spMkLst>
            <pc:docMk/>
            <pc:sldMk cId="21647436" sldId="5499"/>
            <ac:spMk id="8" creationId="{C92515F7-358B-E3FC-AB86-B337B7A691E2}"/>
          </ac:spMkLst>
        </pc:spChg>
      </pc:sldChg>
      <pc:sldMasterChg chg="delSldLayout">
        <pc:chgData name="Wenzel, Brooke" userId="672bf8d3-b15b-4e02-a6d1-39319a0df09b" providerId="ADAL" clId="{8851C040-168C-4C03-B0C4-C65DB5729320}" dt="2024-07-10T16:19:31.347" v="2049" actId="47"/>
        <pc:sldMasterMkLst>
          <pc:docMk/>
          <pc:sldMasterMk cId="2150711039" sldId="2147483676"/>
        </pc:sldMasterMkLst>
        <pc:sldLayoutChg chg="del">
          <pc:chgData name="Wenzel, Brooke" userId="672bf8d3-b15b-4e02-a6d1-39319a0df09b" providerId="ADAL" clId="{8851C040-168C-4C03-B0C4-C65DB5729320}" dt="2024-07-10T16:19:31.347" v="2049" actId="47"/>
          <pc:sldLayoutMkLst>
            <pc:docMk/>
            <pc:sldMasterMk cId="2150711039" sldId="2147483676"/>
            <pc:sldLayoutMk cId="3444825213" sldId="2147483709"/>
          </pc:sldLayoutMkLst>
        </pc:sldLayoutChg>
      </pc:sldMasterChg>
    </pc:docChg>
  </pc:docChgLst>
  <pc:docChgLst>
    <pc:chgData name="Heitman, Lindsey" userId="a9773a47-99d2-4599-9377-6d37e9ec0bd3" providerId="ADAL" clId="{0B5B8060-9301-4CEF-99D5-8771AE5234EC}"/>
    <pc:docChg chg="custSel modSld">
      <pc:chgData name="Heitman, Lindsey" userId="a9773a47-99d2-4599-9377-6d37e9ec0bd3" providerId="ADAL" clId="{0B5B8060-9301-4CEF-99D5-8771AE5234EC}" dt="2024-06-06T14:39:42.099" v="11"/>
      <pc:docMkLst>
        <pc:docMk/>
      </pc:docMkLst>
      <pc:sldChg chg="addSp modSp mod modClrScheme chgLayout">
        <pc:chgData name="Heitman, Lindsey" userId="a9773a47-99d2-4599-9377-6d37e9ec0bd3" providerId="ADAL" clId="{0B5B8060-9301-4CEF-99D5-8771AE5234EC}" dt="2024-06-06T14:39:22.852" v="8"/>
        <pc:sldMkLst>
          <pc:docMk/>
          <pc:sldMk cId="3733038381" sldId="2932"/>
        </pc:sldMkLst>
        <pc:spChg chg="mod ord">
          <ac:chgData name="Heitman, Lindsey" userId="a9773a47-99d2-4599-9377-6d37e9ec0bd3" providerId="ADAL" clId="{0B5B8060-9301-4CEF-99D5-8771AE5234EC}" dt="2024-06-06T14:39:05.790" v="5" actId="700"/>
          <ac:spMkLst>
            <pc:docMk/>
            <pc:sldMk cId="3733038381" sldId="2932"/>
            <ac:spMk id="2" creationId="{943C65D0-DAEF-4796-9A3A-EB42802FB96E}"/>
          </ac:spMkLst>
        </pc:spChg>
        <pc:spChg chg="mod ord">
          <ac:chgData name="Heitman, Lindsey" userId="a9773a47-99d2-4599-9377-6d37e9ec0bd3" providerId="ADAL" clId="{0B5B8060-9301-4CEF-99D5-8771AE5234EC}" dt="2024-06-06T14:39:05.837" v="6" actId="27636"/>
          <ac:spMkLst>
            <pc:docMk/>
            <pc:sldMk cId="3733038381" sldId="2932"/>
            <ac:spMk id="3" creationId="{923B6DD6-B7C0-4CFB-9849-5744941B4F39}"/>
          </ac:spMkLst>
        </pc:spChg>
        <pc:spChg chg="mod ord">
          <ac:chgData name="Heitman, Lindsey" userId="a9773a47-99d2-4599-9377-6d37e9ec0bd3" providerId="ADAL" clId="{0B5B8060-9301-4CEF-99D5-8771AE5234EC}" dt="2024-06-06T14:39:05.790" v="5" actId="700"/>
          <ac:spMkLst>
            <pc:docMk/>
            <pc:sldMk cId="3733038381" sldId="2932"/>
            <ac:spMk id="4" creationId="{092E8811-0D21-4465-8947-09E921D7EA6D}"/>
          </ac:spMkLst>
        </pc:spChg>
        <pc:spChg chg="add mod ord">
          <ac:chgData name="Heitman, Lindsey" userId="a9773a47-99d2-4599-9377-6d37e9ec0bd3" providerId="ADAL" clId="{0B5B8060-9301-4CEF-99D5-8771AE5234EC}" dt="2024-06-06T14:39:14.377" v="7"/>
          <ac:spMkLst>
            <pc:docMk/>
            <pc:sldMk cId="3733038381" sldId="2932"/>
            <ac:spMk id="5" creationId="{3E64A578-8FAC-32C1-847F-EA48F802D40E}"/>
          </ac:spMkLst>
        </pc:spChg>
        <pc:spChg chg="add mod ord">
          <ac:chgData name="Heitman, Lindsey" userId="a9773a47-99d2-4599-9377-6d37e9ec0bd3" providerId="ADAL" clId="{0B5B8060-9301-4CEF-99D5-8771AE5234EC}" dt="2024-06-06T14:39:22.852" v="8"/>
          <ac:spMkLst>
            <pc:docMk/>
            <pc:sldMk cId="3733038381" sldId="2932"/>
            <ac:spMk id="6" creationId="{1D3B8A5F-D49C-753F-60D2-1E3ED4E55819}"/>
          </ac:spMkLst>
        </pc:spChg>
      </pc:sldChg>
      <pc:sldChg chg="addSp modSp mod modClrScheme chgLayout">
        <pc:chgData name="Heitman, Lindsey" userId="a9773a47-99d2-4599-9377-6d37e9ec0bd3" providerId="ADAL" clId="{0B5B8060-9301-4CEF-99D5-8771AE5234EC}" dt="2024-06-06T14:39:42.099" v="11"/>
        <pc:sldMkLst>
          <pc:docMk/>
          <pc:sldMk cId="4042838123" sldId="5394"/>
        </pc:sldMkLst>
        <pc:spChg chg="mod ord">
          <ac:chgData name="Heitman, Lindsey" userId="a9773a47-99d2-4599-9377-6d37e9ec0bd3" providerId="ADAL" clId="{0B5B8060-9301-4CEF-99D5-8771AE5234EC}" dt="2024-06-06T14:39:28.555" v="9" actId="700"/>
          <ac:spMkLst>
            <pc:docMk/>
            <pc:sldMk cId="4042838123" sldId="5394"/>
            <ac:spMk id="2" creationId="{9C568B54-743A-41E8-BCDC-2C758294B44E}"/>
          </ac:spMkLst>
        </pc:spChg>
        <pc:spChg chg="mod ord">
          <ac:chgData name="Heitman, Lindsey" userId="a9773a47-99d2-4599-9377-6d37e9ec0bd3" providerId="ADAL" clId="{0B5B8060-9301-4CEF-99D5-8771AE5234EC}" dt="2024-06-06T14:39:28.555" v="9" actId="700"/>
          <ac:spMkLst>
            <pc:docMk/>
            <pc:sldMk cId="4042838123" sldId="5394"/>
            <ac:spMk id="3" creationId="{6558CE69-86B0-0704-421B-63F124A88F0F}"/>
          </ac:spMkLst>
        </pc:spChg>
        <pc:spChg chg="mod ord">
          <ac:chgData name="Heitman, Lindsey" userId="a9773a47-99d2-4599-9377-6d37e9ec0bd3" providerId="ADAL" clId="{0B5B8060-9301-4CEF-99D5-8771AE5234EC}" dt="2024-06-06T14:39:28.555" v="9" actId="700"/>
          <ac:spMkLst>
            <pc:docMk/>
            <pc:sldMk cId="4042838123" sldId="5394"/>
            <ac:spMk id="4" creationId="{BF67E941-7D92-F150-3BCD-A847A3E4A672}"/>
          </ac:spMkLst>
        </pc:spChg>
        <pc:spChg chg="add mod ord">
          <ac:chgData name="Heitman, Lindsey" userId="a9773a47-99d2-4599-9377-6d37e9ec0bd3" providerId="ADAL" clId="{0B5B8060-9301-4CEF-99D5-8771AE5234EC}" dt="2024-06-06T14:39:42.099" v="11"/>
          <ac:spMkLst>
            <pc:docMk/>
            <pc:sldMk cId="4042838123" sldId="5394"/>
            <ac:spMk id="5" creationId="{C5D9AE04-137F-363E-7ACD-830CD8E05415}"/>
          </ac:spMkLst>
        </pc:spChg>
        <pc:spChg chg="add mod ord">
          <ac:chgData name="Heitman, Lindsey" userId="a9773a47-99d2-4599-9377-6d37e9ec0bd3" providerId="ADAL" clId="{0B5B8060-9301-4CEF-99D5-8771AE5234EC}" dt="2024-06-06T14:39:32.546" v="10"/>
          <ac:spMkLst>
            <pc:docMk/>
            <pc:sldMk cId="4042838123" sldId="5394"/>
            <ac:spMk id="6" creationId="{992562A8-7065-D76F-C511-10293B10D55E}"/>
          </ac:spMkLst>
        </pc:spChg>
      </pc:sldChg>
      <pc:sldChg chg="modSp mod">
        <pc:chgData name="Heitman, Lindsey" userId="a9773a47-99d2-4599-9377-6d37e9ec0bd3" providerId="ADAL" clId="{0B5B8060-9301-4CEF-99D5-8771AE5234EC}" dt="2024-06-06T14:20:23.767" v="4" actId="20577"/>
        <pc:sldMkLst>
          <pc:docMk/>
          <pc:sldMk cId="2333027735" sldId="5458"/>
        </pc:sldMkLst>
        <pc:spChg chg="mod">
          <ac:chgData name="Heitman, Lindsey" userId="a9773a47-99d2-4599-9377-6d37e9ec0bd3" providerId="ADAL" clId="{0B5B8060-9301-4CEF-99D5-8771AE5234EC}" dt="2024-06-06T14:20:23.767" v="4" actId="20577"/>
          <ac:spMkLst>
            <pc:docMk/>
            <pc:sldMk cId="2333027735" sldId="5458"/>
            <ac:spMk id="2" creationId="{00000000-0000-0000-0000-000000000000}"/>
          </ac:spMkLst>
        </pc:spChg>
      </pc:sldChg>
    </pc:docChg>
  </pc:docChgLst>
  <pc:docChgLst>
    <pc:chgData name="Tribbett, Jessica" userId="S::tribbett_jessica@cde.state.co.us::b8af59d7-a86d-4166-a022-d856dc24c475" providerId="AD" clId="Web-{D0BB5FE9-A5BD-8EC3-1D03-451703606DD6}"/>
    <pc:docChg chg="addSld modSld sldOrd">
      <pc:chgData name="Tribbett, Jessica" userId="S::tribbett_jessica@cde.state.co.us::b8af59d7-a86d-4166-a022-d856dc24c475" providerId="AD" clId="Web-{D0BB5FE9-A5BD-8EC3-1D03-451703606DD6}" dt="2024-06-05T21:00:09.968" v="365" actId="1076"/>
      <pc:docMkLst>
        <pc:docMk/>
      </pc:docMkLst>
      <pc:sldChg chg="modSp add ord replId">
        <pc:chgData name="Tribbett, Jessica" userId="S::tribbett_jessica@cde.state.co.us::b8af59d7-a86d-4166-a022-d856dc24c475" providerId="AD" clId="Web-{D0BB5FE9-A5BD-8EC3-1D03-451703606DD6}" dt="2024-06-05T20:44:04.638" v="20" actId="20577"/>
        <pc:sldMkLst>
          <pc:docMk/>
          <pc:sldMk cId="2049247827" sldId="5474"/>
        </pc:sldMkLst>
        <pc:spChg chg="mod">
          <ac:chgData name="Tribbett, Jessica" userId="S::tribbett_jessica@cde.state.co.us::b8af59d7-a86d-4166-a022-d856dc24c475" providerId="AD" clId="Web-{D0BB5FE9-A5BD-8EC3-1D03-451703606DD6}" dt="2024-06-05T20:43:58.763" v="10" actId="20577"/>
          <ac:spMkLst>
            <pc:docMk/>
            <pc:sldMk cId="2049247827" sldId="5474"/>
            <ac:spMk id="7" creationId="{C51D4D6D-695A-9246-FA9E-BBCF15943548}"/>
          </ac:spMkLst>
        </pc:spChg>
        <pc:spChg chg="mod">
          <ac:chgData name="Tribbett, Jessica" userId="S::tribbett_jessica@cde.state.co.us::b8af59d7-a86d-4166-a022-d856dc24c475" providerId="AD" clId="Web-{D0BB5FE9-A5BD-8EC3-1D03-451703606DD6}" dt="2024-06-05T20:44:04.638" v="20" actId="20577"/>
          <ac:spMkLst>
            <pc:docMk/>
            <pc:sldMk cId="2049247827" sldId="5474"/>
            <ac:spMk id="8" creationId="{99260748-FBD9-28C6-D587-8F877BD65983}"/>
          </ac:spMkLst>
        </pc:spChg>
      </pc:sldChg>
      <pc:sldChg chg="modSp add ord replId">
        <pc:chgData name="Tribbett, Jessica" userId="S::tribbett_jessica@cde.state.co.us::b8af59d7-a86d-4166-a022-d856dc24c475" providerId="AD" clId="Web-{D0BB5FE9-A5BD-8EC3-1D03-451703606DD6}" dt="2024-06-05T20:47:39.767" v="165" actId="20577"/>
        <pc:sldMkLst>
          <pc:docMk/>
          <pc:sldMk cId="3252275141" sldId="5475"/>
        </pc:sldMkLst>
        <pc:spChg chg="mod">
          <ac:chgData name="Tribbett, Jessica" userId="S::tribbett_jessica@cde.state.co.us::b8af59d7-a86d-4166-a022-d856dc24c475" providerId="AD" clId="Web-{D0BB5FE9-A5BD-8EC3-1D03-451703606DD6}" dt="2024-06-05T20:44:18.514" v="37" actId="20577"/>
          <ac:spMkLst>
            <pc:docMk/>
            <pc:sldMk cId="3252275141" sldId="5475"/>
            <ac:spMk id="2" creationId="{222E4C28-041D-59D2-0291-9738FE10DDD0}"/>
          </ac:spMkLst>
        </pc:spChg>
        <pc:spChg chg="mod">
          <ac:chgData name="Tribbett, Jessica" userId="S::tribbett_jessica@cde.state.co.us::b8af59d7-a86d-4166-a022-d856dc24c475" providerId="AD" clId="Web-{D0BB5FE9-A5BD-8EC3-1D03-451703606DD6}" dt="2024-06-05T20:47:39.767" v="165" actId="20577"/>
          <ac:spMkLst>
            <pc:docMk/>
            <pc:sldMk cId="3252275141" sldId="5475"/>
            <ac:spMk id="3" creationId="{1C053128-2E61-BD39-9230-D3FF32B16187}"/>
          </ac:spMkLst>
        </pc:spChg>
      </pc:sldChg>
      <pc:sldChg chg="modSp add ord replId">
        <pc:chgData name="Tribbett, Jessica" userId="S::tribbett_jessica@cde.state.co.us::b8af59d7-a86d-4166-a022-d856dc24c475" providerId="AD" clId="Web-{D0BB5FE9-A5BD-8EC3-1D03-451703606DD6}" dt="2024-06-05T20:57:30.075" v="351" actId="20577"/>
        <pc:sldMkLst>
          <pc:docMk/>
          <pc:sldMk cId="553582281" sldId="5476"/>
        </pc:sldMkLst>
        <pc:spChg chg="mod">
          <ac:chgData name="Tribbett, Jessica" userId="S::tribbett_jessica@cde.state.co.us::b8af59d7-a86d-4166-a022-d856dc24c475" providerId="AD" clId="Web-{D0BB5FE9-A5BD-8EC3-1D03-451703606DD6}" dt="2024-06-05T20:57:30.075" v="351" actId="20577"/>
          <ac:spMkLst>
            <pc:docMk/>
            <pc:sldMk cId="553582281" sldId="5476"/>
            <ac:spMk id="7" creationId="{C51D4D6D-695A-9246-FA9E-BBCF15943548}"/>
          </ac:spMkLst>
        </pc:spChg>
      </pc:sldChg>
      <pc:sldChg chg="modSp add replId">
        <pc:chgData name="Tribbett, Jessica" userId="S::tribbett_jessica@cde.state.co.us::b8af59d7-a86d-4166-a022-d856dc24c475" providerId="AD" clId="Web-{D0BB5FE9-A5BD-8EC3-1D03-451703606DD6}" dt="2024-06-05T20:46:41.250" v="112" actId="20577"/>
        <pc:sldMkLst>
          <pc:docMk/>
          <pc:sldMk cId="1626949317" sldId="5477"/>
        </pc:sldMkLst>
        <pc:spChg chg="mod">
          <ac:chgData name="Tribbett, Jessica" userId="S::tribbett_jessica@cde.state.co.us::b8af59d7-a86d-4166-a022-d856dc24c475" providerId="AD" clId="Web-{D0BB5FE9-A5BD-8EC3-1D03-451703606DD6}" dt="2024-06-05T20:46:41.250" v="112" actId="20577"/>
          <ac:spMkLst>
            <pc:docMk/>
            <pc:sldMk cId="1626949317" sldId="5477"/>
            <ac:spMk id="3" creationId="{1C053128-2E61-BD39-9230-D3FF32B16187}"/>
          </ac:spMkLst>
        </pc:spChg>
      </pc:sldChg>
      <pc:sldChg chg="addSp delSp modSp add ord replId">
        <pc:chgData name="Tribbett, Jessica" userId="S::tribbett_jessica@cde.state.co.us::b8af59d7-a86d-4166-a022-d856dc24c475" providerId="AD" clId="Web-{D0BB5FE9-A5BD-8EC3-1D03-451703606DD6}" dt="2024-06-05T20:59:52.890" v="364" actId="1076"/>
        <pc:sldMkLst>
          <pc:docMk/>
          <pc:sldMk cId="1261406126" sldId="5478"/>
        </pc:sldMkLst>
        <pc:spChg chg="mod">
          <ac:chgData name="Tribbett, Jessica" userId="S::tribbett_jessica@cde.state.co.us::b8af59d7-a86d-4166-a022-d856dc24c475" providerId="AD" clId="Web-{D0BB5FE9-A5BD-8EC3-1D03-451703606DD6}" dt="2024-06-05T20:47:03.235" v="155" actId="20577"/>
          <ac:spMkLst>
            <pc:docMk/>
            <pc:sldMk cId="1261406126" sldId="5478"/>
            <ac:spMk id="2" creationId="{77A71FE4-D523-BABB-1FC5-9EABE0C61217}"/>
          </ac:spMkLst>
        </pc:spChg>
        <pc:spChg chg="del mod">
          <ac:chgData name="Tribbett, Jessica" userId="S::tribbett_jessica@cde.state.co.us::b8af59d7-a86d-4166-a022-d856dc24c475" providerId="AD" clId="Web-{D0BB5FE9-A5BD-8EC3-1D03-451703606DD6}" dt="2024-06-05T20:48:16.190" v="171"/>
          <ac:spMkLst>
            <pc:docMk/>
            <pc:sldMk cId="1261406126" sldId="5478"/>
            <ac:spMk id="3" creationId="{DE639E0B-7594-DEDC-C548-B0E53BD9137C}"/>
          </ac:spMkLst>
        </pc:spChg>
        <pc:spChg chg="del">
          <ac:chgData name="Tribbett, Jessica" userId="S::tribbett_jessica@cde.state.co.us::b8af59d7-a86d-4166-a022-d856dc24c475" providerId="AD" clId="Web-{D0BB5FE9-A5BD-8EC3-1D03-451703606DD6}" dt="2024-06-05T20:48:14.018" v="168"/>
          <ac:spMkLst>
            <pc:docMk/>
            <pc:sldMk cId="1261406126" sldId="5478"/>
            <ac:spMk id="5" creationId="{3C923818-FAC2-A017-4346-74FF9C4B4D09}"/>
          </ac:spMkLst>
        </pc:spChg>
        <pc:spChg chg="mod">
          <ac:chgData name="Tribbett, Jessica" userId="S::tribbett_jessica@cde.state.co.us::b8af59d7-a86d-4166-a022-d856dc24c475" providerId="AD" clId="Web-{D0BB5FE9-A5BD-8EC3-1D03-451703606DD6}" dt="2024-06-05T20:48:00.721" v="167" actId="20577"/>
          <ac:spMkLst>
            <pc:docMk/>
            <pc:sldMk cId="1261406126" sldId="5478"/>
            <ac:spMk id="6" creationId="{9A5EAA8A-15E1-A56B-6C13-92C7F5E2F8B0}"/>
          </ac:spMkLst>
        </pc:spChg>
        <pc:spChg chg="add mod">
          <ac:chgData name="Tribbett, Jessica" userId="S::tribbett_jessica@cde.state.co.us::b8af59d7-a86d-4166-a022-d856dc24c475" providerId="AD" clId="Web-{D0BB5FE9-A5BD-8EC3-1D03-451703606DD6}" dt="2024-06-05T20:59:52.890" v="364" actId="1076"/>
          <ac:spMkLst>
            <pc:docMk/>
            <pc:sldMk cId="1261406126" sldId="5478"/>
            <ac:spMk id="8" creationId="{9839F1F1-2C29-7B7B-C6A0-7B77E862F401}"/>
          </ac:spMkLst>
        </pc:spChg>
        <pc:spChg chg="mod">
          <ac:chgData name="Tribbett, Jessica" userId="S::tribbett_jessica@cde.state.co.us::b8af59d7-a86d-4166-a022-d856dc24c475" providerId="AD" clId="Web-{D0BB5FE9-A5BD-8EC3-1D03-451703606DD6}" dt="2024-06-05T20:47:15.657" v="163" actId="20577"/>
          <ac:spMkLst>
            <pc:docMk/>
            <pc:sldMk cId="1261406126" sldId="5478"/>
            <ac:spMk id="9" creationId="{8357E0B8-81AC-4ED0-D9AE-D47B1A529A8C}"/>
          </ac:spMkLst>
        </pc:spChg>
        <pc:spChg chg="add mod">
          <ac:chgData name="Tribbett, Jessica" userId="S::tribbett_jessica@cde.state.co.us::b8af59d7-a86d-4166-a022-d856dc24c475" providerId="AD" clId="Web-{D0BB5FE9-A5BD-8EC3-1D03-451703606DD6}" dt="2024-06-05T20:59:49.905" v="363" actId="1076"/>
          <ac:spMkLst>
            <pc:docMk/>
            <pc:sldMk cId="1261406126" sldId="5478"/>
            <ac:spMk id="13" creationId="{DDCDB5E2-FFF8-4B6B-4C7E-ABEA35BF09AF}"/>
          </ac:spMkLst>
        </pc:spChg>
        <pc:picChg chg="add mod">
          <ac:chgData name="Tribbett, Jessica" userId="S::tribbett_jessica@cde.state.co.us::b8af59d7-a86d-4166-a022-d856dc24c475" providerId="AD" clId="Web-{D0BB5FE9-A5BD-8EC3-1D03-451703606DD6}" dt="2024-06-05T20:49:27.285" v="176"/>
          <ac:picMkLst>
            <pc:docMk/>
            <pc:sldMk cId="1261406126" sldId="5478"/>
            <ac:picMk id="7" creationId="{58E75601-AFAD-8F7B-8BF5-5D5002B2E00E}"/>
          </ac:picMkLst>
        </pc:picChg>
        <pc:picChg chg="add del mod">
          <ac:chgData name="Tribbett, Jessica" userId="S::tribbett_jessica@cde.state.co.us::b8af59d7-a86d-4166-a022-d856dc24c475" providerId="AD" clId="Web-{D0BB5FE9-A5BD-8EC3-1D03-451703606DD6}" dt="2024-06-05T20:51:28.506" v="211"/>
          <ac:picMkLst>
            <pc:docMk/>
            <pc:sldMk cId="1261406126" sldId="5478"/>
            <ac:picMk id="10" creationId="{D0F85D0D-ACC3-3EC8-B5D1-433B367EA11C}"/>
          </ac:picMkLst>
        </pc:picChg>
        <pc:picChg chg="add del mod">
          <ac:chgData name="Tribbett, Jessica" userId="S::tribbett_jessica@cde.state.co.us::b8af59d7-a86d-4166-a022-d856dc24c475" providerId="AD" clId="Web-{D0BB5FE9-A5BD-8EC3-1D03-451703606DD6}" dt="2024-06-05T20:51:33.428" v="213"/>
          <ac:picMkLst>
            <pc:docMk/>
            <pc:sldMk cId="1261406126" sldId="5478"/>
            <ac:picMk id="11" creationId="{4869CB58-B508-813B-C166-9E0DE26A7F9B}"/>
          </ac:picMkLst>
        </pc:picChg>
        <pc:picChg chg="add del mod">
          <ac:chgData name="Tribbett, Jessica" userId="S::tribbett_jessica@cde.state.co.us::b8af59d7-a86d-4166-a022-d856dc24c475" providerId="AD" clId="Web-{D0BB5FE9-A5BD-8EC3-1D03-451703606DD6}" dt="2024-06-05T20:51:38.568" v="215"/>
          <ac:picMkLst>
            <pc:docMk/>
            <pc:sldMk cId="1261406126" sldId="5478"/>
            <ac:picMk id="12" creationId="{593712D1-A4FE-F3A8-C85C-268174EE2567}"/>
          </ac:picMkLst>
        </pc:picChg>
      </pc:sldChg>
      <pc:sldChg chg="addSp delSp modSp add ord replId">
        <pc:chgData name="Tribbett, Jessica" userId="S::tribbett_jessica@cde.state.co.us::b8af59d7-a86d-4166-a022-d856dc24c475" providerId="AD" clId="Web-{D0BB5FE9-A5BD-8EC3-1D03-451703606DD6}" dt="2024-06-05T21:00:09.968" v="365" actId="1076"/>
        <pc:sldMkLst>
          <pc:docMk/>
          <pc:sldMk cId="3254232048" sldId="5479"/>
        </pc:sldMkLst>
        <pc:spChg chg="mod">
          <ac:chgData name="Tribbett, Jessica" userId="S::tribbett_jessica@cde.state.co.us::b8af59d7-a86d-4166-a022-d856dc24c475" providerId="AD" clId="Web-{D0BB5FE9-A5BD-8EC3-1D03-451703606DD6}" dt="2024-06-05T20:57:40.575" v="353" actId="20577"/>
          <ac:spMkLst>
            <pc:docMk/>
            <pc:sldMk cId="3254232048" sldId="5479"/>
            <ac:spMk id="2" creationId="{77A71FE4-D523-BABB-1FC5-9EABE0C61217}"/>
          </ac:spMkLst>
        </pc:spChg>
        <pc:spChg chg="mod">
          <ac:chgData name="Tribbett, Jessica" userId="S::tribbett_jessica@cde.state.co.us::b8af59d7-a86d-4166-a022-d856dc24c475" providerId="AD" clId="Web-{D0BB5FE9-A5BD-8EC3-1D03-451703606DD6}" dt="2024-06-05T20:53:12.836" v="320" actId="20577"/>
          <ac:spMkLst>
            <pc:docMk/>
            <pc:sldMk cId="3254232048" sldId="5479"/>
            <ac:spMk id="6" creationId="{9A5EAA8A-15E1-A56B-6C13-92C7F5E2F8B0}"/>
          </ac:spMkLst>
        </pc:spChg>
        <pc:spChg chg="del">
          <ac:chgData name="Tribbett, Jessica" userId="S::tribbett_jessica@cde.state.co.us::b8af59d7-a86d-4166-a022-d856dc24c475" providerId="AD" clId="Web-{D0BB5FE9-A5BD-8EC3-1D03-451703606DD6}" dt="2024-06-05T20:56:50.996" v="322"/>
          <ac:spMkLst>
            <pc:docMk/>
            <pc:sldMk cId="3254232048" sldId="5479"/>
            <ac:spMk id="8" creationId="{9839F1F1-2C29-7B7B-C6A0-7B77E862F401}"/>
          </ac:spMkLst>
        </pc:spChg>
        <pc:spChg chg="mod">
          <ac:chgData name="Tribbett, Jessica" userId="S::tribbett_jessica@cde.state.co.us::b8af59d7-a86d-4166-a022-d856dc24c475" providerId="AD" clId="Web-{D0BB5FE9-A5BD-8EC3-1D03-451703606DD6}" dt="2024-06-05T20:57:23.465" v="342" actId="20577"/>
          <ac:spMkLst>
            <pc:docMk/>
            <pc:sldMk cId="3254232048" sldId="5479"/>
            <ac:spMk id="9" creationId="{8357E0B8-81AC-4ED0-D9AE-D47B1A529A8C}"/>
          </ac:spMkLst>
        </pc:spChg>
        <pc:spChg chg="del">
          <ac:chgData name="Tribbett, Jessica" userId="S::tribbett_jessica@cde.state.co.us::b8af59d7-a86d-4166-a022-d856dc24c475" providerId="AD" clId="Web-{D0BB5FE9-A5BD-8EC3-1D03-451703606DD6}" dt="2024-06-05T20:56:53.293" v="323"/>
          <ac:spMkLst>
            <pc:docMk/>
            <pc:sldMk cId="3254232048" sldId="5479"/>
            <ac:spMk id="13" creationId="{DDCDB5E2-FFF8-4B6B-4C7E-ABEA35BF09AF}"/>
          </ac:spMkLst>
        </pc:spChg>
        <pc:picChg chg="add mod">
          <ac:chgData name="Tribbett, Jessica" userId="S::tribbett_jessica@cde.state.co.us::b8af59d7-a86d-4166-a022-d856dc24c475" providerId="AD" clId="Web-{D0BB5FE9-A5BD-8EC3-1D03-451703606DD6}" dt="2024-06-05T21:00:09.968" v="365" actId="1076"/>
          <ac:picMkLst>
            <pc:docMk/>
            <pc:sldMk cId="3254232048" sldId="5479"/>
            <ac:picMk id="3" creationId="{10DB9CB5-DF5B-96A1-3CCF-F6706DB3652E}"/>
          </ac:picMkLst>
        </pc:picChg>
        <pc:picChg chg="del">
          <ac:chgData name="Tribbett, Jessica" userId="S::tribbett_jessica@cde.state.co.us::b8af59d7-a86d-4166-a022-d856dc24c475" providerId="AD" clId="Web-{D0BB5FE9-A5BD-8EC3-1D03-451703606DD6}" dt="2024-06-05T20:56:49.855" v="321"/>
          <ac:picMkLst>
            <pc:docMk/>
            <pc:sldMk cId="3254232048" sldId="5479"/>
            <ac:picMk id="7" creationId="{58E75601-AFAD-8F7B-8BF5-5D5002B2E00E}"/>
          </ac:picMkLst>
        </pc:picChg>
      </pc:sldChg>
      <pc:sldChg chg="addSp delSp modSp add replId">
        <pc:chgData name="Tribbett, Jessica" userId="S::tribbett_jessica@cde.state.co.us::b8af59d7-a86d-4166-a022-d856dc24c475" providerId="AD" clId="Web-{D0BB5FE9-A5BD-8EC3-1D03-451703606DD6}" dt="2024-06-05T20:59:29.499" v="361"/>
        <pc:sldMkLst>
          <pc:docMk/>
          <pc:sldMk cId="2499726713" sldId="5480"/>
        </pc:sldMkLst>
        <pc:picChg chg="del">
          <ac:chgData name="Tribbett, Jessica" userId="S::tribbett_jessica@cde.state.co.us::b8af59d7-a86d-4166-a022-d856dc24c475" providerId="AD" clId="Web-{D0BB5FE9-A5BD-8EC3-1D03-451703606DD6}" dt="2024-06-05T20:58:59.389" v="355"/>
          <ac:picMkLst>
            <pc:docMk/>
            <pc:sldMk cId="2499726713" sldId="5480"/>
            <ac:picMk id="3" creationId="{10DB9CB5-DF5B-96A1-3CCF-F6706DB3652E}"/>
          </ac:picMkLst>
        </pc:picChg>
        <pc:picChg chg="add mod">
          <ac:chgData name="Tribbett, Jessica" userId="S::tribbett_jessica@cde.state.co.us::b8af59d7-a86d-4166-a022-d856dc24c475" providerId="AD" clId="Web-{D0BB5FE9-A5BD-8EC3-1D03-451703606DD6}" dt="2024-06-05T20:59:29.499" v="361"/>
          <ac:picMkLst>
            <pc:docMk/>
            <pc:sldMk cId="2499726713" sldId="5480"/>
            <ac:picMk id="5" creationId="{6E81CC64-4A4F-F14C-18B3-1EB1BF275174}"/>
          </ac:picMkLst>
        </pc:picChg>
      </pc:sldChg>
    </pc:docChg>
  </pc:docChgLst>
  <pc:docChgLst>
    <pc:chgData name="Ward, Reagan" userId="27291eb4-8241-4961-9e69-8c66e34cc5b0" providerId="ADAL" clId="{DCDEC684-2080-4EDA-B75A-AD51115D02F8}"/>
    <pc:docChg chg="custSel delSld modSld">
      <pc:chgData name="Ward, Reagan" userId="27291eb4-8241-4961-9e69-8c66e34cc5b0" providerId="ADAL" clId="{DCDEC684-2080-4EDA-B75A-AD51115D02F8}" dt="2024-06-05T18:55:01.027" v="89" actId="207"/>
      <pc:docMkLst>
        <pc:docMk/>
      </pc:docMkLst>
      <pc:sldChg chg="del">
        <pc:chgData name="Ward, Reagan" userId="27291eb4-8241-4961-9e69-8c66e34cc5b0" providerId="ADAL" clId="{DCDEC684-2080-4EDA-B75A-AD51115D02F8}" dt="2024-06-05T18:54:23.350" v="82" actId="47"/>
        <pc:sldMkLst>
          <pc:docMk/>
          <pc:sldMk cId="499285695" sldId="281"/>
        </pc:sldMkLst>
      </pc:sldChg>
      <pc:sldChg chg="del">
        <pc:chgData name="Ward, Reagan" userId="27291eb4-8241-4961-9e69-8c66e34cc5b0" providerId="ADAL" clId="{DCDEC684-2080-4EDA-B75A-AD51115D02F8}" dt="2024-06-05T18:54:23.350" v="82" actId="47"/>
        <pc:sldMkLst>
          <pc:docMk/>
          <pc:sldMk cId="4006630429" sldId="282"/>
        </pc:sldMkLst>
      </pc:sldChg>
      <pc:sldChg chg="modSp mod">
        <pc:chgData name="Ward, Reagan" userId="27291eb4-8241-4961-9e69-8c66e34cc5b0" providerId="ADAL" clId="{DCDEC684-2080-4EDA-B75A-AD51115D02F8}" dt="2024-06-05T18:54:09.808" v="81" actId="20577"/>
        <pc:sldMkLst>
          <pc:docMk/>
          <pc:sldMk cId="1037917088" sldId="5098"/>
        </pc:sldMkLst>
        <pc:graphicFrameChg chg="mod modGraphic">
          <ac:chgData name="Ward, Reagan" userId="27291eb4-8241-4961-9e69-8c66e34cc5b0" providerId="ADAL" clId="{DCDEC684-2080-4EDA-B75A-AD51115D02F8}" dt="2024-06-05T18:54:09.808" v="81" actId="20577"/>
          <ac:graphicFrameMkLst>
            <pc:docMk/>
            <pc:sldMk cId="1037917088" sldId="5098"/>
            <ac:graphicFrameMk id="5" creationId="{5E4612F7-68C6-57CA-E918-38EF641F73CF}"/>
          </ac:graphicFrameMkLst>
        </pc:graphicFrameChg>
      </pc:sldChg>
      <pc:sldChg chg="modSp mod">
        <pc:chgData name="Ward, Reagan" userId="27291eb4-8241-4961-9e69-8c66e34cc5b0" providerId="ADAL" clId="{DCDEC684-2080-4EDA-B75A-AD51115D02F8}" dt="2024-06-05T18:53:30.391" v="1" actId="27636"/>
        <pc:sldMkLst>
          <pc:docMk/>
          <pc:sldMk cId="68699369" sldId="5309"/>
        </pc:sldMkLst>
        <pc:spChg chg="mod">
          <ac:chgData name="Ward, Reagan" userId="27291eb4-8241-4961-9e69-8c66e34cc5b0" providerId="ADAL" clId="{DCDEC684-2080-4EDA-B75A-AD51115D02F8}" dt="2024-06-05T18:53:30.391" v="1" actId="27636"/>
          <ac:spMkLst>
            <pc:docMk/>
            <pc:sldMk cId="68699369" sldId="5309"/>
            <ac:spMk id="5" creationId="{AF6EB1F5-01CD-901C-27EE-72C2EDD75AA9}"/>
          </ac:spMkLst>
        </pc:spChg>
      </pc:sldChg>
      <pc:sldChg chg="modSp mod">
        <pc:chgData name="Ward, Reagan" userId="27291eb4-8241-4961-9e69-8c66e34cc5b0" providerId="ADAL" clId="{DCDEC684-2080-4EDA-B75A-AD51115D02F8}" dt="2024-06-05T18:53:30.436" v="2" actId="27636"/>
        <pc:sldMkLst>
          <pc:docMk/>
          <pc:sldMk cId="3396060537" sldId="5314"/>
        </pc:sldMkLst>
        <pc:spChg chg="mod">
          <ac:chgData name="Ward, Reagan" userId="27291eb4-8241-4961-9e69-8c66e34cc5b0" providerId="ADAL" clId="{DCDEC684-2080-4EDA-B75A-AD51115D02F8}" dt="2024-06-05T18:53:30.436" v="2" actId="27636"/>
          <ac:spMkLst>
            <pc:docMk/>
            <pc:sldMk cId="3396060537" sldId="5314"/>
            <ac:spMk id="5" creationId="{AF6EB1F5-01CD-901C-27EE-72C2EDD75AA9}"/>
          </ac:spMkLst>
        </pc:spChg>
      </pc:sldChg>
      <pc:sldChg chg="modSp mod">
        <pc:chgData name="Ward, Reagan" userId="27291eb4-8241-4961-9e69-8c66e34cc5b0" providerId="ADAL" clId="{DCDEC684-2080-4EDA-B75A-AD51115D02F8}" dt="2024-06-05T18:55:01.027" v="89" actId="207"/>
        <pc:sldMkLst>
          <pc:docMk/>
          <pc:sldMk cId="26054774" sldId="5413"/>
        </pc:sldMkLst>
        <pc:graphicFrameChg chg="modGraphic">
          <ac:chgData name="Ward, Reagan" userId="27291eb4-8241-4961-9e69-8c66e34cc5b0" providerId="ADAL" clId="{DCDEC684-2080-4EDA-B75A-AD51115D02F8}" dt="2024-06-05T18:55:01.027" v="89" actId="207"/>
          <ac:graphicFrameMkLst>
            <pc:docMk/>
            <pc:sldMk cId="26054774" sldId="5413"/>
            <ac:graphicFrameMk id="5" creationId="{5E4612F7-68C6-57CA-E918-38EF641F73CF}"/>
          </ac:graphicFrameMkLst>
        </pc:graphicFrameChg>
      </pc:sldChg>
      <pc:sldChg chg="del">
        <pc:chgData name="Ward, Reagan" userId="27291eb4-8241-4961-9e69-8c66e34cc5b0" providerId="ADAL" clId="{DCDEC684-2080-4EDA-B75A-AD51115D02F8}" dt="2024-06-05T18:54:23.350" v="82" actId="47"/>
        <pc:sldMkLst>
          <pc:docMk/>
          <pc:sldMk cId="3523556524" sldId="5462"/>
        </pc:sldMkLst>
      </pc:sldChg>
      <pc:sldChg chg="del">
        <pc:chgData name="Ward, Reagan" userId="27291eb4-8241-4961-9e69-8c66e34cc5b0" providerId="ADAL" clId="{DCDEC684-2080-4EDA-B75A-AD51115D02F8}" dt="2024-06-05T18:54:23.350" v="82" actId="47"/>
        <pc:sldMkLst>
          <pc:docMk/>
          <pc:sldMk cId="1539162814" sldId="5464"/>
        </pc:sldMkLst>
      </pc:sldChg>
      <pc:sldChg chg="del">
        <pc:chgData name="Ward, Reagan" userId="27291eb4-8241-4961-9e69-8c66e34cc5b0" providerId="ADAL" clId="{DCDEC684-2080-4EDA-B75A-AD51115D02F8}" dt="2024-06-05T18:54:23.350" v="82" actId="47"/>
        <pc:sldMkLst>
          <pc:docMk/>
          <pc:sldMk cId="191230906" sldId="5470"/>
        </pc:sldMkLst>
      </pc:sldChg>
      <pc:sldChg chg="del">
        <pc:chgData name="Ward, Reagan" userId="27291eb4-8241-4961-9e69-8c66e34cc5b0" providerId="ADAL" clId="{DCDEC684-2080-4EDA-B75A-AD51115D02F8}" dt="2024-06-05T18:54:23.350" v="82" actId="47"/>
        <pc:sldMkLst>
          <pc:docMk/>
          <pc:sldMk cId="1234570405" sldId="5471"/>
        </pc:sldMkLst>
      </pc:sldChg>
      <pc:sldChg chg="del">
        <pc:chgData name="Ward, Reagan" userId="27291eb4-8241-4961-9e69-8c66e34cc5b0" providerId="ADAL" clId="{DCDEC684-2080-4EDA-B75A-AD51115D02F8}" dt="2024-06-05T18:54:23.350" v="82" actId="47"/>
        <pc:sldMkLst>
          <pc:docMk/>
          <pc:sldMk cId="3525368408" sldId="5472"/>
        </pc:sldMkLst>
      </pc:sldChg>
    </pc:docChg>
  </pc:docChgLst>
  <pc:docChgLst>
    <pc:chgData name="Ward, Reagan" userId="27291eb4-8241-4961-9e69-8c66e34cc5b0" providerId="ADAL" clId="{B1212C89-0C1F-4FCA-850B-764C66D906EE}"/>
    <pc:docChg chg="custSel addSld delSld modSld">
      <pc:chgData name="Ward, Reagan" userId="27291eb4-8241-4961-9e69-8c66e34cc5b0" providerId="ADAL" clId="{B1212C89-0C1F-4FCA-850B-764C66D906EE}" dt="2024-05-09T15:04:34.702" v="520" actId="478"/>
      <pc:docMkLst>
        <pc:docMk/>
      </pc:docMkLst>
      <pc:sldChg chg="modSp mod">
        <pc:chgData name="Ward, Reagan" userId="27291eb4-8241-4961-9e69-8c66e34cc5b0" providerId="ADAL" clId="{B1212C89-0C1F-4FCA-850B-764C66D906EE}" dt="2024-05-08T19:05:44.117" v="0" actId="6549"/>
        <pc:sldMkLst>
          <pc:docMk/>
          <pc:sldMk cId="1212467416" sldId="261"/>
        </pc:sldMkLst>
        <pc:graphicFrameChg chg="modGraphic">
          <ac:chgData name="Ward, Reagan" userId="27291eb4-8241-4961-9e69-8c66e34cc5b0" providerId="ADAL" clId="{B1212C89-0C1F-4FCA-850B-764C66D906EE}" dt="2024-05-08T19:05:44.117" v="0" actId="6549"/>
          <ac:graphicFrameMkLst>
            <pc:docMk/>
            <pc:sldMk cId="1212467416" sldId="261"/>
            <ac:graphicFrameMk id="5" creationId="{9C3641C5-EC4F-D3EA-E4A2-8ABB597C5BAA}"/>
          </ac:graphicFrameMkLst>
        </pc:graphicFrameChg>
      </pc:sldChg>
      <pc:sldChg chg="del">
        <pc:chgData name="Ward, Reagan" userId="27291eb4-8241-4961-9e69-8c66e34cc5b0" providerId="ADAL" clId="{B1212C89-0C1F-4FCA-850B-764C66D906EE}" dt="2024-05-08T19:05:57.419" v="1" actId="47"/>
        <pc:sldMkLst>
          <pc:docMk/>
          <pc:sldMk cId="704153224" sldId="264"/>
        </pc:sldMkLst>
      </pc:sldChg>
      <pc:sldChg chg="del">
        <pc:chgData name="Ward, Reagan" userId="27291eb4-8241-4961-9e69-8c66e34cc5b0" providerId="ADAL" clId="{B1212C89-0C1F-4FCA-850B-764C66D906EE}" dt="2024-05-08T19:05:57.419" v="1" actId="47"/>
        <pc:sldMkLst>
          <pc:docMk/>
          <pc:sldMk cId="792433865" sldId="266"/>
        </pc:sldMkLst>
      </pc:sldChg>
      <pc:sldChg chg="del">
        <pc:chgData name="Ward, Reagan" userId="27291eb4-8241-4961-9e69-8c66e34cc5b0" providerId="ADAL" clId="{B1212C89-0C1F-4FCA-850B-764C66D906EE}" dt="2024-05-08T19:05:57.419" v="1" actId="47"/>
        <pc:sldMkLst>
          <pc:docMk/>
          <pc:sldMk cId="2933628171" sldId="268"/>
        </pc:sldMkLst>
      </pc:sldChg>
      <pc:sldChg chg="del">
        <pc:chgData name="Ward, Reagan" userId="27291eb4-8241-4961-9e69-8c66e34cc5b0" providerId="ADAL" clId="{B1212C89-0C1F-4FCA-850B-764C66D906EE}" dt="2024-05-08T19:05:57.419" v="1" actId="47"/>
        <pc:sldMkLst>
          <pc:docMk/>
          <pc:sldMk cId="2627597655" sldId="269"/>
        </pc:sldMkLst>
      </pc:sldChg>
      <pc:sldChg chg="del">
        <pc:chgData name="Ward, Reagan" userId="27291eb4-8241-4961-9e69-8c66e34cc5b0" providerId="ADAL" clId="{B1212C89-0C1F-4FCA-850B-764C66D906EE}" dt="2024-05-08T19:05:57.419" v="1" actId="47"/>
        <pc:sldMkLst>
          <pc:docMk/>
          <pc:sldMk cId="997716315" sldId="270"/>
        </pc:sldMkLst>
      </pc:sldChg>
      <pc:sldChg chg="addSp delSp modSp mod">
        <pc:chgData name="Ward, Reagan" userId="27291eb4-8241-4961-9e69-8c66e34cc5b0" providerId="ADAL" clId="{B1212C89-0C1F-4FCA-850B-764C66D906EE}" dt="2024-05-09T15:04:34.702" v="520" actId="478"/>
        <pc:sldMkLst>
          <pc:docMk/>
          <pc:sldMk cId="3717000822" sldId="280"/>
        </pc:sldMkLst>
        <pc:spChg chg="add del mod">
          <ac:chgData name="Ward, Reagan" userId="27291eb4-8241-4961-9e69-8c66e34cc5b0" providerId="ADAL" clId="{B1212C89-0C1F-4FCA-850B-764C66D906EE}" dt="2024-05-09T15:04:34.702" v="520" actId="478"/>
          <ac:spMkLst>
            <pc:docMk/>
            <pc:sldMk cId="3717000822" sldId="280"/>
            <ac:spMk id="4" creationId="{EB96E32B-8FF2-B32D-0609-FDD0A7F6DE49}"/>
          </ac:spMkLst>
        </pc:spChg>
        <pc:graphicFrameChg chg="mod">
          <ac:chgData name="Ward, Reagan" userId="27291eb4-8241-4961-9e69-8c66e34cc5b0" providerId="ADAL" clId="{B1212C89-0C1F-4FCA-850B-764C66D906EE}" dt="2024-05-08T19:07:31.295" v="115" actId="5793"/>
          <ac:graphicFrameMkLst>
            <pc:docMk/>
            <pc:sldMk cId="3717000822" sldId="280"/>
            <ac:graphicFrameMk id="12" creationId="{1AA09EE0-7419-6ED5-4AA1-CC9009509570}"/>
          </ac:graphicFrameMkLst>
        </pc:graphicFrameChg>
        <pc:picChg chg="mod">
          <ac:chgData name="Ward, Reagan" userId="27291eb4-8241-4961-9e69-8c66e34cc5b0" providerId="ADAL" clId="{B1212C89-0C1F-4FCA-850B-764C66D906EE}" dt="2024-05-09T15:04:31.605" v="519" actId="14826"/>
          <ac:picMkLst>
            <pc:docMk/>
            <pc:sldMk cId="3717000822" sldId="280"/>
            <ac:picMk id="1026" creationId="{434D2022-96B5-22AA-7336-44BC0B6ECAB4}"/>
          </ac:picMkLst>
        </pc:picChg>
      </pc:sldChg>
      <pc:sldChg chg="del">
        <pc:chgData name="Ward, Reagan" userId="27291eb4-8241-4961-9e69-8c66e34cc5b0" providerId="ADAL" clId="{B1212C89-0C1F-4FCA-850B-764C66D906EE}" dt="2024-05-08T19:05:57.419" v="1" actId="47"/>
        <pc:sldMkLst>
          <pc:docMk/>
          <pc:sldMk cId="462835190" sldId="4696"/>
        </pc:sldMkLst>
      </pc:sldChg>
      <pc:sldChg chg="del">
        <pc:chgData name="Ward, Reagan" userId="27291eb4-8241-4961-9e69-8c66e34cc5b0" providerId="ADAL" clId="{B1212C89-0C1F-4FCA-850B-764C66D906EE}" dt="2024-05-08T19:05:57.419" v="1" actId="47"/>
        <pc:sldMkLst>
          <pc:docMk/>
          <pc:sldMk cId="1991320786" sldId="4834"/>
        </pc:sldMkLst>
      </pc:sldChg>
      <pc:sldChg chg="modSp mod">
        <pc:chgData name="Ward, Reagan" userId="27291eb4-8241-4961-9e69-8c66e34cc5b0" providerId="ADAL" clId="{B1212C89-0C1F-4FCA-850B-764C66D906EE}" dt="2024-05-08T19:09:39.532" v="140" actId="6549"/>
        <pc:sldMkLst>
          <pc:docMk/>
          <pc:sldMk cId="3227145924" sldId="5097"/>
        </pc:sldMkLst>
        <pc:graphicFrameChg chg="mod modGraphic">
          <ac:chgData name="Ward, Reagan" userId="27291eb4-8241-4961-9e69-8c66e34cc5b0" providerId="ADAL" clId="{B1212C89-0C1F-4FCA-850B-764C66D906EE}" dt="2024-05-08T19:09:39.532" v="140" actId="6549"/>
          <ac:graphicFrameMkLst>
            <pc:docMk/>
            <pc:sldMk cId="3227145924" sldId="5097"/>
            <ac:graphicFrameMk id="7" creationId="{2864BB53-F741-4FFC-0348-1AC10AD60EEB}"/>
          </ac:graphicFrameMkLst>
        </pc:graphicFrameChg>
      </pc:sldChg>
      <pc:sldChg chg="modSp mod">
        <pc:chgData name="Ward, Reagan" userId="27291eb4-8241-4961-9e69-8c66e34cc5b0" providerId="ADAL" clId="{B1212C89-0C1F-4FCA-850B-764C66D906EE}" dt="2024-05-08T19:13:39.266" v="506" actId="20577"/>
        <pc:sldMkLst>
          <pc:docMk/>
          <pc:sldMk cId="1037917088" sldId="5098"/>
        </pc:sldMkLst>
        <pc:graphicFrameChg chg="modGraphic">
          <ac:chgData name="Ward, Reagan" userId="27291eb4-8241-4961-9e69-8c66e34cc5b0" providerId="ADAL" clId="{B1212C89-0C1F-4FCA-850B-764C66D906EE}" dt="2024-05-08T19:13:39.266" v="506" actId="20577"/>
          <ac:graphicFrameMkLst>
            <pc:docMk/>
            <pc:sldMk cId="1037917088" sldId="5098"/>
            <ac:graphicFrameMk id="5" creationId="{5E4612F7-68C6-57CA-E918-38EF641F73CF}"/>
          </ac:graphicFrameMkLst>
        </pc:graphicFrameChg>
      </pc:sldChg>
      <pc:sldChg chg="del">
        <pc:chgData name="Ward, Reagan" userId="27291eb4-8241-4961-9e69-8c66e34cc5b0" providerId="ADAL" clId="{B1212C89-0C1F-4FCA-850B-764C66D906EE}" dt="2024-05-08T19:05:57.419" v="1" actId="47"/>
        <pc:sldMkLst>
          <pc:docMk/>
          <pc:sldMk cId="3017123571" sldId="5279"/>
        </pc:sldMkLst>
      </pc:sldChg>
      <pc:sldChg chg="del">
        <pc:chgData name="Ward, Reagan" userId="27291eb4-8241-4961-9e69-8c66e34cc5b0" providerId="ADAL" clId="{B1212C89-0C1F-4FCA-850B-764C66D906EE}" dt="2024-05-08T19:05:57.419" v="1" actId="47"/>
        <pc:sldMkLst>
          <pc:docMk/>
          <pc:sldMk cId="1696118646" sldId="5296"/>
        </pc:sldMkLst>
      </pc:sldChg>
      <pc:sldChg chg="del">
        <pc:chgData name="Ward, Reagan" userId="27291eb4-8241-4961-9e69-8c66e34cc5b0" providerId="ADAL" clId="{B1212C89-0C1F-4FCA-850B-764C66D906EE}" dt="2024-05-08T19:05:57.419" v="1" actId="47"/>
        <pc:sldMkLst>
          <pc:docMk/>
          <pc:sldMk cId="2941789031" sldId="5298"/>
        </pc:sldMkLst>
      </pc:sldChg>
      <pc:sldChg chg="del">
        <pc:chgData name="Ward, Reagan" userId="27291eb4-8241-4961-9e69-8c66e34cc5b0" providerId="ADAL" clId="{B1212C89-0C1F-4FCA-850B-764C66D906EE}" dt="2024-05-08T19:05:57.419" v="1" actId="47"/>
        <pc:sldMkLst>
          <pc:docMk/>
          <pc:sldMk cId="308806799" sldId="5299"/>
        </pc:sldMkLst>
      </pc:sldChg>
      <pc:sldChg chg="del">
        <pc:chgData name="Ward, Reagan" userId="27291eb4-8241-4961-9e69-8c66e34cc5b0" providerId="ADAL" clId="{B1212C89-0C1F-4FCA-850B-764C66D906EE}" dt="2024-05-08T19:05:57.419" v="1" actId="47"/>
        <pc:sldMkLst>
          <pc:docMk/>
          <pc:sldMk cId="94867858" sldId="5301"/>
        </pc:sldMkLst>
      </pc:sldChg>
      <pc:sldChg chg="del">
        <pc:chgData name="Ward, Reagan" userId="27291eb4-8241-4961-9e69-8c66e34cc5b0" providerId="ADAL" clId="{B1212C89-0C1F-4FCA-850B-764C66D906EE}" dt="2024-05-08T19:05:57.419" v="1" actId="47"/>
        <pc:sldMkLst>
          <pc:docMk/>
          <pc:sldMk cId="2925374892" sldId="5307"/>
        </pc:sldMkLst>
      </pc:sldChg>
      <pc:sldChg chg="del">
        <pc:chgData name="Ward, Reagan" userId="27291eb4-8241-4961-9e69-8c66e34cc5b0" providerId="ADAL" clId="{B1212C89-0C1F-4FCA-850B-764C66D906EE}" dt="2024-05-08T19:05:57.419" v="1" actId="47"/>
        <pc:sldMkLst>
          <pc:docMk/>
          <pc:sldMk cId="2187083967" sldId="5308"/>
        </pc:sldMkLst>
      </pc:sldChg>
      <pc:sldChg chg="del">
        <pc:chgData name="Ward, Reagan" userId="27291eb4-8241-4961-9e69-8c66e34cc5b0" providerId="ADAL" clId="{B1212C89-0C1F-4FCA-850B-764C66D906EE}" dt="2024-05-08T19:05:57.419" v="1" actId="47"/>
        <pc:sldMkLst>
          <pc:docMk/>
          <pc:sldMk cId="68699369" sldId="5309"/>
        </pc:sldMkLst>
      </pc:sldChg>
      <pc:sldChg chg="del">
        <pc:chgData name="Ward, Reagan" userId="27291eb4-8241-4961-9e69-8c66e34cc5b0" providerId="ADAL" clId="{B1212C89-0C1F-4FCA-850B-764C66D906EE}" dt="2024-05-08T19:05:57.419" v="1" actId="47"/>
        <pc:sldMkLst>
          <pc:docMk/>
          <pc:sldMk cId="1720752477" sldId="5311"/>
        </pc:sldMkLst>
      </pc:sldChg>
      <pc:sldChg chg="del">
        <pc:chgData name="Ward, Reagan" userId="27291eb4-8241-4961-9e69-8c66e34cc5b0" providerId="ADAL" clId="{B1212C89-0C1F-4FCA-850B-764C66D906EE}" dt="2024-05-08T19:05:57.419" v="1" actId="47"/>
        <pc:sldMkLst>
          <pc:docMk/>
          <pc:sldMk cId="3396060537" sldId="5314"/>
        </pc:sldMkLst>
      </pc:sldChg>
      <pc:sldChg chg="del">
        <pc:chgData name="Ward, Reagan" userId="27291eb4-8241-4961-9e69-8c66e34cc5b0" providerId="ADAL" clId="{B1212C89-0C1F-4FCA-850B-764C66D906EE}" dt="2024-05-08T19:05:57.419" v="1" actId="47"/>
        <pc:sldMkLst>
          <pc:docMk/>
          <pc:sldMk cId="4112676723" sldId="5347"/>
        </pc:sldMkLst>
      </pc:sldChg>
      <pc:sldChg chg="del">
        <pc:chgData name="Ward, Reagan" userId="27291eb4-8241-4961-9e69-8c66e34cc5b0" providerId="ADAL" clId="{B1212C89-0C1F-4FCA-850B-764C66D906EE}" dt="2024-05-08T19:05:57.419" v="1" actId="47"/>
        <pc:sldMkLst>
          <pc:docMk/>
          <pc:sldMk cId="556071794" sldId="5348"/>
        </pc:sldMkLst>
      </pc:sldChg>
      <pc:sldChg chg="del">
        <pc:chgData name="Ward, Reagan" userId="27291eb4-8241-4961-9e69-8c66e34cc5b0" providerId="ADAL" clId="{B1212C89-0C1F-4FCA-850B-764C66D906EE}" dt="2024-05-08T19:05:57.419" v="1" actId="47"/>
        <pc:sldMkLst>
          <pc:docMk/>
          <pc:sldMk cId="49926316" sldId="5349"/>
        </pc:sldMkLst>
      </pc:sldChg>
      <pc:sldChg chg="del">
        <pc:chgData name="Ward, Reagan" userId="27291eb4-8241-4961-9e69-8c66e34cc5b0" providerId="ADAL" clId="{B1212C89-0C1F-4FCA-850B-764C66D906EE}" dt="2024-05-08T19:05:57.419" v="1" actId="47"/>
        <pc:sldMkLst>
          <pc:docMk/>
          <pc:sldMk cId="3495033304" sldId="5362"/>
        </pc:sldMkLst>
      </pc:sldChg>
      <pc:sldChg chg="del">
        <pc:chgData name="Ward, Reagan" userId="27291eb4-8241-4961-9e69-8c66e34cc5b0" providerId="ADAL" clId="{B1212C89-0C1F-4FCA-850B-764C66D906EE}" dt="2024-05-08T19:05:57.419" v="1" actId="47"/>
        <pc:sldMkLst>
          <pc:docMk/>
          <pc:sldMk cId="2340443948" sldId="5385"/>
        </pc:sldMkLst>
      </pc:sldChg>
      <pc:sldChg chg="del">
        <pc:chgData name="Ward, Reagan" userId="27291eb4-8241-4961-9e69-8c66e34cc5b0" providerId="ADAL" clId="{B1212C89-0C1F-4FCA-850B-764C66D906EE}" dt="2024-05-08T19:05:57.419" v="1" actId="47"/>
        <pc:sldMkLst>
          <pc:docMk/>
          <pc:sldMk cId="2103802539" sldId="5392"/>
        </pc:sldMkLst>
      </pc:sldChg>
      <pc:sldChg chg="del">
        <pc:chgData name="Ward, Reagan" userId="27291eb4-8241-4961-9e69-8c66e34cc5b0" providerId="ADAL" clId="{B1212C89-0C1F-4FCA-850B-764C66D906EE}" dt="2024-05-08T19:05:57.419" v="1" actId="47"/>
        <pc:sldMkLst>
          <pc:docMk/>
          <pc:sldMk cId="1247749747" sldId="5393"/>
        </pc:sldMkLst>
      </pc:sldChg>
      <pc:sldChg chg="del">
        <pc:chgData name="Ward, Reagan" userId="27291eb4-8241-4961-9e69-8c66e34cc5b0" providerId="ADAL" clId="{B1212C89-0C1F-4FCA-850B-764C66D906EE}" dt="2024-05-08T19:05:57.419" v="1" actId="47"/>
        <pc:sldMkLst>
          <pc:docMk/>
          <pc:sldMk cId="1605174236" sldId="5394"/>
        </pc:sldMkLst>
      </pc:sldChg>
      <pc:sldChg chg="del">
        <pc:chgData name="Ward, Reagan" userId="27291eb4-8241-4961-9e69-8c66e34cc5b0" providerId="ADAL" clId="{B1212C89-0C1F-4FCA-850B-764C66D906EE}" dt="2024-05-08T19:05:57.419" v="1" actId="47"/>
        <pc:sldMkLst>
          <pc:docMk/>
          <pc:sldMk cId="1775796373" sldId="5395"/>
        </pc:sldMkLst>
      </pc:sldChg>
      <pc:sldChg chg="del">
        <pc:chgData name="Ward, Reagan" userId="27291eb4-8241-4961-9e69-8c66e34cc5b0" providerId="ADAL" clId="{B1212C89-0C1F-4FCA-850B-764C66D906EE}" dt="2024-05-08T19:05:57.419" v="1" actId="47"/>
        <pc:sldMkLst>
          <pc:docMk/>
          <pc:sldMk cId="2248358354" sldId="5398"/>
        </pc:sldMkLst>
      </pc:sldChg>
      <pc:sldChg chg="del">
        <pc:chgData name="Ward, Reagan" userId="27291eb4-8241-4961-9e69-8c66e34cc5b0" providerId="ADAL" clId="{B1212C89-0C1F-4FCA-850B-764C66D906EE}" dt="2024-05-08T19:05:57.419" v="1" actId="47"/>
        <pc:sldMkLst>
          <pc:docMk/>
          <pc:sldMk cId="1085194725" sldId="5406"/>
        </pc:sldMkLst>
      </pc:sldChg>
      <pc:sldChg chg="del">
        <pc:chgData name="Ward, Reagan" userId="27291eb4-8241-4961-9e69-8c66e34cc5b0" providerId="ADAL" clId="{B1212C89-0C1F-4FCA-850B-764C66D906EE}" dt="2024-05-08T19:05:57.419" v="1" actId="47"/>
        <pc:sldMkLst>
          <pc:docMk/>
          <pc:sldMk cId="2214934758" sldId="5407"/>
        </pc:sldMkLst>
      </pc:sldChg>
      <pc:sldChg chg="del">
        <pc:chgData name="Ward, Reagan" userId="27291eb4-8241-4961-9e69-8c66e34cc5b0" providerId="ADAL" clId="{B1212C89-0C1F-4FCA-850B-764C66D906EE}" dt="2024-05-08T19:05:57.419" v="1" actId="47"/>
        <pc:sldMkLst>
          <pc:docMk/>
          <pc:sldMk cId="3366348706" sldId="5408"/>
        </pc:sldMkLst>
      </pc:sldChg>
      <pc:sldChg chg="del">
        <pc:chgData name="Ward, Reagan" userId="27291eb4-8241-4961-9e69-8c66e34cc5b0" providerId="ADAL" clId="{B1212C89-0C1F-4FCA-850B-764C66D906EE}" dt="2024-05-08T19:05:57.419" v="1" actId="47"/>
        <pc:sldMkLst>
          <pc:docMk/>
          <pc:sldMk cId="1230743753" sldId="5409"/>
        </pc:sldMkLst>
      </pc:sldChg>
      <pc:sldChg chg="del">
        <pc:chgData name="Ward, Reagan" userId="27291eb4-8241-4961-9e69-8c66e34cc5b0" providerId="ADAL" clId="{B1212C89-0C1F-4FCA-850B-764C66D906EE}" dt="2024-05-08T19:05:57.419" v="1" actId="47"/>
        <pc:sldMkLst>
          <pc:docMk/>
          <pc:sldMk cId="3759069123" sldId="5410"/>
        </pc:sldMkLst>
      </pc:sldChg>
      <pc:sldChg chg="del">
        <pc:chgData name="Ward, Reagan" userId="27291eb4-8241-4961-9e69-8c66e34cc5b0" providerId="ADAL" clId="{B1212C89-0C1F-4FCA-850B-764C66D906EE}" dt="2024-05-08T19:05:57.419" v="1" actId="47"/>
        <pc:sldMkLst>
          <pc:docMk/>
          <pc:sldMk cId="3362372130" sldId="5411"/>
        </pc:sldMkLst>
      </pc:sldChg>
      <pc:sldChg chg="del">
        <pc:chgData name="Ward, Reagan" userId="27291eb4-8241-4961-9e69-8c66e34cc5b0" providerId="ADAL" clId="{B1212C89-0C1F-4FCA-850B-764C66D906EE}" dt="2024-05-08T19:05:57.419" v="1" actId="47"/>
        <pc:sldMkLst>
          <pc:docMk/>
          <pc:sldMk cId="77386369" sldId="5412"/>
        </pc:sldMkLst>
      </pc:sldChg>
      <pc:sldChg chg="modSp mod">
        <pc:chgData name="Ward, Reagan" userId="27291eb4-8241-4961-9e69-8c66e34cc5b0" providerId="ADAL" clId="{B1212C89-0C1F-4FCA-850B-764C66D906EE}" dt="2024-05-09T15:02:16.086" v="517" actId="2165"/>
        <pc:sldMkLst>
          <pc:docMk/>
          <pc:sldMk cId="26054774" sldId="5413"/>
        </pc:sldMkLst>
        <pc:graphicFrameChg chg="modGraphic">
          <ac:chgData name="Ward, Reagan" userId="27291eb4-8241-4961-9e69-8c66e34cc5b0" providerId="ADAL" clId="{B1212C89-0C1F-4FCA-850B-764C66D906EE}" dt="2024-05-09T15:02:16.086" v="517" actId="2165"/>
          <ac:graphicFrameMkLst>
            <pc:docMk/>
            <pc:sldMk cId="26054774" sldId="5413"/>
            <ac:graphicFrameMk id="5" creationId="{5E4612F7-68C6-57CA-E918-38EF641F73CF}"/>
          </ac:graphicFrameMkLst>
        </pc:graphicFrameChg>
      </pc:sldChg>
      <pc:sldChg chg="addSp delSp modSp new mod modClrScheme chgLayout">
        <pc:chgData name="Ward, Reagan" userId="27291eb4-8241-4961-9e69-8c66e34cc5b0" providerId="ADAL" clId="{B1212C89-0C1F-4FCA-850B-764C66D906EE}" dt="2024-05-08T19:06:08.315" v="6" actId="700"/>
        <pc:sldMkLst>
          <pc:docMk/>
          <pc:sldMk cId="1474977630" sldId="5414"/>
        </pc:sldMkLst>
        <pc:spChg chg="del mod ord">
          <ac:chgData name="Ward, Reagan" userId="27291eb4-8241-4961-9e69-8c66e34cc5b0" providerId="ADAL" clId="{B1212C89-0C1F-4FCA-850B-764C66D906EE}" dt="2024-05-08T19:06:08.315" v="6" actId="700"/>
          <ac:spMkLst>
            <pc:docMk/>
            <pc:sldMk cId="1474977630" sldId="5414"/>
            <ac:spMk id="2" creationId="{47313165-4163-5549-DCC3-AF24B529C373}"/>
          </ac:spMkLst>
        </pc:spChg>
        <pc:spChg chg="del mod ord">
          <ac:chgData name="Ward, Reagan" userId="27291eb4-8241-4961-9e69-8c66e34cc5b0" providerId="ADAL" clId="{B1212C89-0C1F-4FCA-850B-764C66D906EE}" dt="2024-05-08T19:06:08.315" v="6" actId="700"/>
          <ac:spMkLst>
            <pc:docMk/>
            <pc:sldMk cId="1474977630" sldId="5414"/>
            <ac:spMk id="3" creationId="{9CB510C6-CA4E-31F8-9E9A-7A6C63986CB6}"/>
          </ac:spMkLst>
        </pc:spChg>
        <pc:spChg chg="del">
          <ac:chgData name="Ward, Reagan" userId="27291eb4-8241-4961-9e69-8c66e34cc5b0" providerId="ADAL" clId="{B1212C89-0C1F-4FCA-850B-764C66D906EE}" dt="2024-05-08T19:06:08.315" v="6" actId="700"/>
          <ac:spMkLst>
            <pc:docMk/>
            <pc:sldMk cId="1474977630" sldId="5414"/>
            <ac:spMk id="4" creationId="{16188E93-1332-6DF5-D42E-7BEEE1569646}"/>
          </ac:spMkLst>
        </pc:spChg>
        <pc:spChg chg="mod ord">
          <ac:chgData name="Ward, Reagan" userId="27291eb4-8241-4961-9e69-8c66e34cc5b0" providerId="ADAL" clId="{B1212C89-0C1F-4FCA-850B-764C66D906EE}" dt="2024-05-08T19:06:08.315" v="6" actId="700"/>
          <ac:spMkLst>
            <pc:docMk/>
            <pc:sldMk cId="1474977630" sldId="5414"/>
            <ac:spMk id="5" creationId="{F5F12066-A271-245B-9976-4B82B50FCAA5}"/>
          </ac:spMkLst>
        </pc:spChg>
        <pc:spChg chg="del">
          <ac:chgData name="Ward, Reagan" userId="27291eb4-8241-4961-9e69-8c66e34cc5b0" providerId="ADAL" clId="{B1212C89-0C1F-4FCA-850B-764C66D906EE}" dt="2024-05-08T19:06:08.315" v="6" actId="700"/>
          <ac:spMkLst>
            <pc:docMk/>
            <pc:sldMk cId="1474977630" sldId="5414"/>
            <ac:spMk id="6" creationId="{C79D6138-4C52-1806-B653-71B7AF3E0BC6}"/>
          </ac:spMkLst>
        </pc:spChg>
        <pc:spChg chg="del">
          <ac:chgData name="Ward, Reagan" userId="27291eb4-8241-4961-9e69-8c66e34cc5b0" providerId="ADAL" clId="{B1212C89-0C1F-4FCA-850B-764C66D906EE}" dt="2024-05-08T19:06:08.315" v="6" actId="700"/>
          <ac:spMkLst>
            <pc:docMk/>
            <pc:sldMk cId="1474977630" sldId="5414"/>
            <ac:spMk id="7" creationId="{48C4A368-8B4D-F26C-7432-6DD3606BB8EE}"/>
          </ac:spMkLst>
        </pc:spChg>
        <pc:spChg chg="add mod ord">
          <ac:chgData name="Ward, Reagan" userId="27291eb4-8241-4961-9e69-8c66e34cc5b0" providerId="ADAL" clId="{B1212C89-0C1F-4FCA-850B-764C66D906EE}" dt="2024-05-08T19:06:08.315" v="6" actId="700"/>
          <ac:spMkLst>
            <pc:docMk/>
            <pc:sldMk cId="1474977630" sldId="5414"/>
            <ac:spMk id="8" creationId="{0D0FBA27-F0F1-A677-7B69-844E9D392FAA}"/>
          </ac:spMkLst>
        </pc:spChg>
        <pc:spChg chg="add mod ord">
          <ac:chgData name="Ward, Reagan" userId="27291eb4-8241-4961-9e69-8c66e34cc5b0" providerId="ADAL" clId="{B1212C89-0C1F-4FCA-850B-764C66D906EE}" dt="2024-05-08T19:06:08.315" v="6" actId="700"/>
          <ac:spMkLst>
            <pc:docMk/>
            <pc:sldMk cId="1474977630" sldId="5414"/>
            <ac:spMk id="9" creationId="{77E04380-32A6-4C4C-57D8-6045D1C23AC6}"/>
          </ac:spMkLst>
        </pc:spChg>
      </pc:sldChg>
      <pc:sldChg chg="del">
        <pc:chgData name="Ward, Reagan" userId="27291eb4-8241-4961-9e69-8c66e34cc5b0" providerId="ADAL" clId="{B1212C89-0C1F-4FCA-850B-764C66D906EE}" dt="2024-05-08T19:05:57.419" v="1" actId="47"/>
        <pc:sldMkLst>
          <pc:docMk/>
          <pc:sldMk cId="1896735902" sldId="5414"/>
        </pc:sldMkLst>
      </pc:sldChg>
      <pc:sldChg chg="addSp delSp modSp new mod modClrScheme chgLayout">
        <pc:chgData name="Ward, Reagan" userId="27291eb4-8241-4961-9e69-8c66e34cc5b0" providerId="ADAL" clId="{B1212C89-0C1F-4FCA-850B-764C66D906EE}" dt="2024-05-08T19:06:55.530" v="70" actId="12385"/>
        <pc:sldMkLst>
          <pc:docMk/>
          <pc:sldMk cId="2887031202" sldId="5415"/>
        </pc:sldMkLst>
        <pc:spChg chg="del mod ord">
          <ac:chgData name="Ward, Reagan" userId="27291eb4-8241-4961-9e69-8c66e34cc5b0" providerId="ADAL" clId="{B1212C89-0C1F-4FCA-850B-764C66D906EE}" dt="2024-05-08T19:06:14.506" v="7" actId="700"/>
          <ac:spMkLst>
            <pc:docMk/>
            <pc:sldMk cId="2887031202" sldId="5415"/>
            <ac:spMk id="2" creationId="{39843678-2285-2E3B-5617-B1D0302D1092}"/>
          </ac:spMkLst>
        </pc:spChg>
        <pc:spChg chg="del mod ord">
          <ac:chgData name="Ward, Reagan" userId="27291eb4-8241-4961-9e69-8c66e34cc5b0" providerId="ADAL" clId="{B1212C89-0C1F-4FCA-850B-764C66D906EE}" dt="2024-05-08T19:06:14.506" v="7" actId="700"/>
          <ac:spMkLst>
            <pc:docMk/>
            <pc:sldMk cId="2887031202" sldId="5415"/>
            <ac:spMk id="3" creationId="{72F40EFB-9EB0-7684-AF24-0DFED78C3844}"/>
          </ac:spMkLst>
        </pc:spChg>
        <pc:spChg chg="del mod ord">
          <ac:chgData name="Ward, Reagan" userId="27291eb4-8241-4961-9e69-8c66e34cc5b0" providerId="ADAL" clId="{B1212C89-0C1F-4FCA-850B-764C66D906EE}" dt="2024-05-08T19:06:14.506" v="7" actId="700"/>
          <ac:spMkLst>
            <pc:docMk/>
            <pc:sldMk cId="2887031202" sldId="5415"/>
            <ac:spMk id="4" creationId="{82A807C2-B870-510C-36FF-F34701BFE6CB}"/>
          </ac:spMkLst>
        </pc:spChg>
        <pc:spChg chg="mod ord">
          <ac:chgData name="Ward, Reagan" userId="27291eb4-8241-4961-9e69-8c66e34cc5b0" providerId="ADAL" clId="{B1212C89-0C1F-4FCA-850B-764C66D906EE}" dt="2024-05-08T19:06:14.506" v="7" actId="700"/>
          <ac:spMkLst>
            <pc:docMk/>
            <pc:sldMk cId="2887031202" sldId="5415"/>
            <ac:spMk id="5" creationId="{4E2D4819-56E2-72A4-65B2-C959868DF708}"/>
          </ac:spMkLst>
        </pc:spChg>
        <pc:spChg chg="del mod ord">
          <ac:chgData name="Ward, Reagan" userId="27291eb4-8241-4961-9e69-8c66e34cc5b0" providerId="ADAL" clId="{B1212C89-0C1F-4FCA-850B-764C66D906EE}" dt="2024-05-08T19:06:14.506" v="7" actId="700"/>
          <ac:spMkLst>
            <pc:docMk/>
            <pc:sldMk cId="2887031202" sldId="5415"/>
            <ac:spMk id="6" creationId="{170A0C25-63EB-4E9C-28B2-0CA0C6F091FA}"/>
          </ac:spMkLst>
        </pc:spChg>
        <pc:spChg chg="del">
          <ac:chgData name="Ward, Reagan" userId="27291eb4-8241-4961-9e69-8c66e34cc5b0" providerId="ADAL" clId="{B1212C89-0C1F-4FCA-850B-764C66D906EE}" dt="2024-05-08T19:06:14.506" v="7" actId="700"/>
          <ac:spMkLst>
            <pc:docMk/>
            <pc:sldMk cId="2887031202" sldId="5415"/>
            <ac:spMk id="7" creationId="{FEC858D8-59D8-6391-1F83-2C18F9AD6B0C}"/>
          </ac:spMkLst>
        </pc:spChg>
        <pc:spChg chg="add mod ord">
          <ac:chgData name="Ward, Reagan" userId="27291eb4-8241-4961-9e69-8c66e34cc5b0" providerId="ADAL" clId="{B1212C89-0C1F-4FCA-850B-764C66D906EE}" dt="2024-05-08T19:06:27.732" v="45" actId="20577"/>
          <ac:spMkLst>
            <pc:docMk/>
            <pc:sldMk cId="2887031202" sldId="5415"/>
            <ac:spMk id="8" creationId="{50A4C568-DC60-AAB3-83F3-5F4C7ADBF8CA}"/>
          </ac:spMkLst>
        </pc:spChg>
        <pc:spChg chg="add mod ord">
          <ac:chgData name="Ward, Reagan" userId="27291eb4-8241-4961-9e69-8c66e34cc5b0" providerId="ADAL" clId="{B1212C89-0C1F-4FCA-850B-764C66D906EE}" dt="2024-05-08T19:06:14.547" v="8" actId="27636"/>
          <ac:spMkLst>
            <pc:docMk/>
            <pc:sldMk cId="2887031202" sldId="5415"/>
            <ac:spMk id="9" creationId="{6BC51F84-0731-AB64-CAB4-D92B50E242BD}"/>
          </ac:spMkLst>
        </pc:spChg>
        <pc:spChg chg="add mod ord">
          <ac:chgData name="Ward, Reagan" userId="27291eb4-8241-4961-9e69-8c66e34cc5b0" providerId="ADAL" clId="{B1212C89-0C1F-4FCA-850B-764C66D906EE}" dt="2024-05-08T19:06:14.548" v="9" actId="27636"/>
          <ac:spMkLst>
            <pc:docMk/>
            <pc:sldMk cId="2887031202" sldId="5415"/>
            <ac:spMk id="10" creationId="{DE390A40-7D35-F995-1554-937A6B8D9328}"/>
          </ac:spMkLst>
        </pc:spChg>
        <pc:spChg chg="add del mod ord">
          <ac:chgData name="Ward, Reagan" userId="27291eb4-8241-4961-9e69-8c66e34cc5b0" providerId="ADAL" clId="{B1212C89-0C1F-4FCA-850B-764C66D906EE}" dt="2024-05-08T19:06:35.130" v="46" actId="3680"/>
          <ac:spMkLst>
            <pc:docMk/>
            <pc:sldMk cId="2887031202" sldId="5415"/>
            <ac:spMk id="11" creationId="{20E27925-C98B-9309-A519-8E140BCA4BE2}"/>
          </ac:spMkLst>
        </pc:spChg>
        <pc:graphicFrameChg chg="add mod ord modGraphic">
          <ac:chgData name="Ward, Reagan" userId="27291eb4-8241-4961-9e69-8c66e34cc5b0" providerId="ADAL" clId="{B1212C89-0C1F-4FCA-850B-764C66D906EE}" dt="2024-05-08T19:06:55.530" v="70" actId="12385"/>
          <ac:graphicFrameMkLst>
            <pc:docMk/>
            <pc:sldMk cId="2887031202" sldId="5415"/>
            <ac:graphicFrameMk id="12" creationId="{CB49FCD2-053C-CC90-E972-B2E5B348FFF2}"/>
          </ac:graphicFrameMkLst>
        </pc:graphicFrameChg>
      </pc:sldChg>
      <pc:sldChg chg="del">
        <pc:chgData name="Ward, Reagan" userId="27291eb4-8241-4961-9e69-8c66e34cc5b0" providerId="ADAL" clId="{B1212C89-0C1F-4FCA-850B-764C66D906EE}" dt="2024-05-08T19:05:57.419" v="1" actId="47"/>
        <pc:sldMkLst>
          <pc:docMk/>
          <pc:sldMk cId="4122358718" sldId="5415"/>
        </pc:sldMkLst>
      </pc:sldChg>
      <pc:sldChg chg="addSp delSp modSp new mod modClrScheme chgLayout">
        <pc:chgData name="Ward, Reagan" userId="27291eb4-8241-4961-9e69-8c66e34cc5b0" providerId="ADAL" clId="{B1212C89-0C1F-4FCA-850B-764C66D906EE}" dt="2024-05-08T19:06:18.405" v="10" actId="700"/>
        <pc:sldMkLst>
          <pc:docMk/>
          <pc:sldMk cId="1885479895" sldId="5416"/>
        </pc:sldMkLst>
        <pc:spChg chg="del mod ord">
          <ac:chgData name="Ward, Reagan" userId="27291eb4-8241-4961-9e69-8c66e34cc5b0" providerId="ADAL" clId="{B1212C89-0C1F-4FCA-850B-764C66D906EE}" dt="2024-05-08T19:06:18.405" v="10" actId="700"/>
          <ac:spMkLst>
            <pc:docMk/>
            <pc:sldMk cId="1885479895" sldId="5416"/>
            <ac:spMk id="2" creationId="{0449358E-A162-43C9-43B7-83ECB29ABCB2}"/>
          </ac:spMkLst>
        </pc:spChg>
        <pc:spChg chg="del mod ord">
          <ac:chgData name="Ward, Reagan" userId="27291eb4-8241-4961-9e69-8c66e34cc5b0" providerId="ADAL" clId="{B1212C89-0C1F-4FCA-850B-764C66D906EE}" dt="2024-05-08T19:06:18.405" v="10" actId="700"/>
          <ac:spMkLst>
            <pc:docMk/>
            <pc:sldMk cId="1885479895" sldId="5416"/>
            <ac:spMk id="3" creationId="{423D03A5-8508-1586-BA2F-C2B5A05FAB65}"/>
          </ac:spMkLst>
        </pc:spChg>
        <pc:spChg chg="del mod ord">
          <ac:chgData name="Ward, Reagan" userId="27291eb4-8241-4961-9e69-8c66e34cc5b0" providerId="ADAL" clId="{B1212C89-0C1F-4FCA-850B-764C66D906EE}" dt="2024-05-08T19:06:18.405" v="10" actId="700"/>
          <ac:spMkLst>
            <pc:docMk/>
            <pc:sldMk cId="1885479895" sldId="5416"/>
            <ac:spMk id="4" creationId="{4A024C47-BDEC-7329-D71C-79C8E2D34840}"/>
          </ac:spMkLst>
        </pc:spChg>
        <pc:spChg chg="mod ord">
          <ac:chgData name="Ward, Reagan" userId="27291eb4-8241-4961-9e69-8c66e34cc5b0" providerId="ADAL" clId="{B1212C89-0C1F-4FCA-850B-764C66D906EE}" dt="2024-05-08T19:06:18.405" v="10" actId="700"/>
          <ac:spMkLst>
            <pc:docMk/>
            <pc:sldMk cId="1885479895" sldId="5416"/>
            <ac:spMk id="5" creationId="{C06BE1DF-A610-CF0D-A786-45A0766B9EB9}"/>
          </ac:spMkLst>
        </pc:spChg>
        <pc:spChg chg="del mod ord">
          <ac:chgData name="Ward, Reagan" userId="27291eb4-8241-4961-9e69-8c66e34cc5b0" providerId="ADAL" clId="{B1212C89-0C1F-4FCA-850B-764C66D906EE}" dt="2024-05-08T19:06:18.405" v="10" actId="700"/>
          <ac:spMkLst>
            <pc:docMk/>
            <pc:sldMk cId="1885479895" sldId="5416"/>
            <ac:spMk id="6" creationId="{CAD19C79-99B6-10B7-BFD4-7D0F9CD73340}"/>
          </ac:spMkLst>
        </pc:spChg>
        <pc:spChg chg="del">
          <ac:chgData name="Ward, Reagan" userId="27291eb4-8241-4961-9e69-8c66e34cc5b0" providerId="ADAL" clId="{B1212C89-0C1F-4FCA-850B-764C66D906EE}" dt="2024-05-08T19:06:18.405" v="10" actId="700"/>
          <ac:spMkLst>
            <pc:docMk/>
            <pc:sldMk cId="1885479895" sldId="5416"/>
            <ac:spMk id="7" creationId="{F1DA00BB-C3B3-D7D0-6E1F-DDB1F1C61FC6}"/>
          </ac:spMkLst>
        </pc:spChg>
        <pc:spChg chg="add mod ord">
          <ac:chgData name="Ward, Reagan" userId="27291eb4-8241-4961-9e69-8c66e34cc5b0" providerId="ADAL" clId="{B1212C89-0C1F-4FCA-850B-764C66D906EE}" dt="2024-05-08T19:06:18.405" v="10" actId="700"/>
          <ac:spMkLst>
            <pc:docMk/>
            <pc:sldMk cId="1885479895" sldId="5416"/>
            <ac:spMk id="8" creationId="{EC036928-8266-1632-3A07-044583B97254}"/>
          </ac:spMkLst>
        </pc:spChg>
        <pc:spChg chg="add mod ord">
          <ac:chgData name="Ward, Reagan" userId="27291eb4-8241-4961-9e69-8c66e34cc5b0" providerId="ADAL" clId="{B1212C89-0C1F-4FCA-850B-764C66D906EE}" dt="2024-05-08T19:06:18.405" v="10" actId="700"/>
          <ac:spMkLst>
            <pc:docMk/>
            <pc:sldMk cId="1885479895" sldId="5416"/>
            <ac:spMk id="9" creationId="{4B4C457E-BC1B-29FF-161B-45AB06A17BB9}"/>
          </ac:spMkLst>
        </pc:spChg>
        <pc:spChg chg="add mod ord">
          <ac:chgData name="Ward, Reagan" userId="27291eb4-8241-4961-9e69-8c66e34cc5b0" providerId="ADAL" clId="{B1212C89-0C1F-4FCA-850B-764C66D906EE}" dt="2024-05-08T19:06:18.405" v="10" actId="700"/>
          <ac:spMkLst>
            <pc:docMk/>
            <pc:sldMk cId="1885479895" sldId="5416"/>
            <ac:spMk id="10" creationId="{D1A5E23B-FD3A-07FD-52B6-876A7720A9FA}"/>
          </ac:spMkLst>
        </pc:spChg>
        <pc:spChg chg="add mod ord">
          <ac:chgData name="Ward, Reagan" userId="27291eb4-8241-4961-9e69-8c66e34cc5b0" providerId="ADAL" clId="{B1212C89-0C1F-4FCA-850B-764C66D906EE}" dt="2024-05-08T19:06:18.405" v="10" actId="700"/>
          <ac:spMkLst>
            <pc:docMk/>
            <pc:sldMk cId="1885479895" sldId="5416"/>
            <ac:spMk id="11" creationId="{D5A013A3-AB3D-D9B2-564C-C1604B1B78BE}"/>
          </ac:spMkLst>
        </pc:spChg>
      </pc:sldChg>
      <pc:sldChg chg="del">
        <pc:chgData name="Ward, Reagan" userId="27291eb4-8241-4961-9e69-8c66e34cc5b0" providerId="ADAL" clId="{B1212C89-0C1F-4FCA-850B-764C66D906EE}" dt="2024-05-08T19:05:57.419" v="1" actId="47"/>
        <pc:sldMkLst>
          <pc:docMk/>
          <pc:sldMk cId="3936860902" sldId="5416"/>
        </pc:sldMkLst>
      </pc:sldChg>
      <pc:sldChg chg="addSp delSp modSp new mod modClrScheme chgLayout">
        <pc:chgData name="Ward, Reagan" userId="27291eb4-8241-4961-9e69-8c66e34cc5b0" providerId="ADAL" clId="{B1212C89-0C1F-4FCA-850B-764C66D906EE}" dt="2024-05-08T19:07:14.593" v="109" actId="20577"/>
        <pc:sldMkLst>
          <pc:docMk/>
          <pc:sldMk cId="432788420" sldId="5417"/>
        </pc:sldMkLst>
        <pc:spChg chg="del mod ord">
          <ac:chgData name="Ward, Reagan" userId="27291eb4-8241-4961-9e69-8c66e34cc5b0" providerId="ADAL" clId="{B1212C89-0C1F-4FCA-850B-764C66D906EE}" dt="2024-05-08T19:07:07.511" v="71" actId="700"/>
          <ac:spMkLst>
            <pc:docMk/>
            <pc:sldMk cId="432788420" sldId="5417"/>
            <ac:spMk id="2" creationId="{313DD584-A520-E0EF-C30C-CAEAC07DA583}"/>
          </ac:spMkLst>
        </pc:spChg>
        <pc:spChg chg="del mod ord">
          <ac:chgData name="Ward, Reagan" userId="27291eb4-8241-4961-9e69-8c66e34cc5b0" providerId="ADAL" clId="{B1212C89-0C1F-4FCA-850B-764C66D906EE}" dt="2024-05-08T19:07:07.511" v="71" actId="700"/>
          <ac:spMkLst>
            <pc:docMk/>
            <pc:sldMk cId="432788420" sldId="5417"/>
            <ac:spMk id="3" creationId="{2233E64D-3E5B-50CE-E04A-EA7432631C68}"/>
          </ac:spMkLst>
        </pc:spChg>
        <pc:spChg chg="del">
          <ac:chgData name="Ward, Reagan" userId="27291eb4-8241-4961-9e69-8c66e34cc5b0" providerId="ADAL" clId="{B1212C89-0C1F-4FCA-850B-764C66D906EE}" dt="2024-05-08T19:07:07.511" v="71" actId="700"/>
          <ac:spMkLst>
            <pc:docMk/>
            <pc:sldMk cId="432788420" sldId="5417"/>
            <ac:spMk id="4" creationId="{30198FE1-3E56-D274-04F9-C7C440A5D68F}"/>
          </ac:spMkLst>
        </pc:spChg>
        <pc:spChg chg="mod ord">
          <ac:chgData name="Ward, Reagan" userId="27291eb4-8241-4961-9e69-8c66e34cc5b0" providerId="ADAL" clId="{B1212C89-0C1F-4FCA-850B-764C66D906EE}" dt="2024-05-08T19:07:07.511" v="71" actId="700"/>
          <ac:spMkLst>
            <pc:docMk/>
            <pc:sldMk cId="432788420" sldId="5417"/>
            <ac:spMk id="5" creationId="{7D3B03B9-4062-50AC-9EDF-F15B63C9D6B3}"/>
          </ac:spMkLst>
        </pc:spChg>
        <pc:spChg chg="del">
          <ac:chgData name="Ward, Reagan" userId="27291eb4-8241-4961-9e69-8c66e34cc5b0" providerId="ADAL" clId="{B1212C89-0C1F-4FCA-850B-764C66D906EE}" dt="2024-05-08T19:07:07.511" v="71" actId="700"/>
          <ac:spMkLst>
            <pc:docMk/>
            <pc:sldMk cId="432788420" sldId="5417"/>
            <ac:spMk id="6" creationId="{D4A78733-A408-90A1-2667-99661740DA7E}"/>
          </ac:spMkLst>
        </pc:spChg>
        <pc:spChg chg="del">
          <ac:chgData name="Ward, Reagan" userId="27291eb4-8241-4961-9e69-8c66e34cc5b0" providerId="ADAL" clId="{B1212C89-0C1F-4FCA-850B-764C66D906EE}" dt="2024-05-08T19:07:07.511" v="71" actId="700"/>
          <ac:spMkLst>
            <pc:docMk/>
            <pc:sldMk cId="432788420" sldId="5417"/>
            <ac:spMk id="7" creationId="{AEB90469-4BC9-5C4B-3C34-4625C68AA021}"/>
          </ac:spMkLst>
        </pc:spChg>
        <pc:spChg chg="add mod ord">
          <ac:chgData name="Ward, Reagan" userId="27291eb4-8241-4961-9e69-8c66e34cc5b0" providerId="ADAL" clId="{B1212C89-0C1F-4FCA-850B-764C66D906EE}" dt="2024-05-08T19:07:14.593" v="109" actId="20577"/>
          <ac:spMkLst>
            <pc:docMk/>
            <pc:sldMk cId="432788420" sldId="5417"/>
            <ac:spMk id="8" creationId="{8EA66ED9-76B3-4F7F-B32E-DD15EA7F958F}"/>
          </ac:spMkLst>
        </pc:spChg>
        <pc:spChg chg="add mod ord">
          <ac:chgData name="Ward, Reagan" userId="27291eb4-8241-4961-9e69-8c66e34cc5b0" providerId="ADAL" clId="{B1212C89-0C1F-4FCA-850B-764C66D906EE}" dt="2024-05-08T19:07:07.511" v="71" actId="700"/>
          <ac:spMkLst>
            <pc:docMk/>
            <pc:sldMk cId="432788420" sldId="5417"/>
            <ac:spMk id="9" creationId="{F8BAB82C-D9AC-B0F8-CFD1-3A54A157B716}"/>
          </ac:spMkLst>
        </pc:spChg>
      </pc:sldChg>
      <pc:sldChg chg="del">
        <pc:chgData name="Ward, Reagan" userId="27291eb4-8241-4961-9e69-8c66e34cc5b0" providerId="ADAL" clId="{B1212C89-0C1F-4FCA-850B-764C66D906EE}" dt="2024-05-08T19:05:57.419" v="1" actId="47"/>
        <pc:sldMkLst>
          <pc:docMk/>
          <pc:sldMk cId="2980306117" sldId="5417"/>
        </pc:sldMkLst>
      </pc:sldChg>
      <pc:sldChg chg="add">
        <pc:chgData name="Ward, Reagan" userId="27291eb4-8241-4961-9e69-8c66e34cc5b0" providerId="ADAL" clId="{B1212C89-0C1F-4FCA-850B-764C66D906EE}" dt="2024-05-08T19:07:46.165" v="116"/>
        <pc:sldMkLst>
          <pc:docMk/>
          <pc:sldMk cId="2535695864" sldId="5418"/>
        </pc:sldMkLst>
      </pc:sldChg>
      <pc:sldChg chg="del">
        <pc:chgData name="Ward, Reagan" userId="27291eb4-8241-4961-9e69-8c66e34cc5b0" providerId="ADAL" clId="{B1212C89-0C1F-4FCA-850B-764C66D906EE}" dt="2024-05-08T19:05:57.419" v="1" actId="47"/>
        <pc:sldMkLst>
          <pc:docMk/>
          <pc:sldMk cId="4274896445" sldId="5418"/>
        </pc:sldMkLst>
      </pc:sldChg>
      <pc:sldChg chg="add">
        <pc:chgData name="Ward, Reagan" userId="27291eb4-8241-4961-9e69-8c66e34cc5b0" providerId="ADAL" clId="{B1212C89-0C1F-4FCA-850B-764C66D906EE}" dt="2024-05-08T19:07:46.165" v="116"/>
        <pc:sldMkLst>
          <pc:docMk/>
          <pc:sldMk cId="2753324566" sldId="5419"/>
        </pc:sldMkLst>
      </pc:sldChg>
      <pc:sldChg chg="add">
        <pc:chgData name="Ward, Reagan" userId="27291eb4-8241-4961-9e69-8c66e34cc5b0" providerId="ADAL" clId="{B1212C89-0C1F-4FCA-850B-764C66D906EE}" dt="2024-05-08T19:07:46.165" v="116"/>
        <pc:sldMkLst>
          <pc:docMk/>
          <pc:sldMk cId="1068269474" sldId="5420"/>
        </pc:sldMkLst>
      </pc:sldChg>
      <pc:sldChg chg="add">
        <pc:chgData name="Ward, Reagan" userId="27291eb4-8241-4961-9e69-8c66e34cc5b0" providerId="ADAL" clId="{B1212C89-0C1F-4FCA-850B-764C66D906EE}" dt="2024-05-08T19:07:46.165" v="116"/>
        <pc:sldMkLst>
          <pc:docMk/>
          <pc:sldMk cId="4003891342" sldId="5421"/>
        </pc:sldMkLst>
      </pc:sldChg>
      <pc:sldChg chg="add">
        <pc:chgData name="Ward, Reagan" userId="27291eb4-8241-4961-9e69-8c66e34cc5b0" providerId="ADAL" clId="{B1212C89-0C1F-4FCA-850B-764C66D906EE}" dt="2024-05-08T19:07:47.915" v="117"/>
        <pc:sldMkLst>
          <pc:docMk/>
          <pc:sldMk cId="3766475121" sldId="5422"/>
        </pc:sldMkLst>
      </pc:sldChg>
      <pc:sldChg chg="add">
        <pc:chgData name="Ward, Reagan" userId="27291eb4-8241-4961-9e69-8c66e34cc5b0" providerId="ADAL" clId="{B1212C89-0C1F-4FCA-850B-764C66D906EE}" dt="2024-05-08T19:07:47.915" v="117"/>
        <pc:sldMkLst>
          <pc:docMk/>
          <pc:sldMk cId="1193118700" sldId="5423"/>
        </pc:sldMkLst>
      </pc:sldChg>
      <pc:sldChg chg="add">
        <pc:chgData name="Ward, Reagan" userId="27291eb4-8241-4961-9e69-8c66e34cc5b0" providerId="ADAL" clId="{B1212C89-0C1F-4FCA-850B-764C66D906EE}" dt="2024-05-08T19:07:47.915" v="117"/>
        <pc:sldMkLst>
          <pc:docMk/>
          <pc:sldMk cId="2581233634" sldId="5424"/>
        </pc:sldMkLst>
      </pc:sldChg>
      <pc:sldChg chg="add">
        <pc:chgData name="Ward, Reagan" userId="27291eb4-8241-4961-9e69-8c66e34cc5b0" providerId="ADAL" clId="{B1212C89-0C1F-4FCA-850B-764C66D906EE}" dt="2024-05-08T19:07:47.915" v="117"/>
        <pc:sldMkLst>
          <pc:docMk/>
          <pc:sldMk cId="2475961094" sldId="5425"/>
        </pc:sldMkLst>
      </pc:sldChg>
    </pc:docChg>
  </pc:docChgLst>
  <pc:docChgLst>
    <pc:chgData name="Gudka, Dawna" userId="823cceae-331b-41d6-9a63-34ad6d1db55c" providerId="ADAL" clId="{F9252A39-FB54-448D-ADAC-7F6E67B613FB}"/>
    <pc:docChg chg="undo custSel addSld delSld modSld sldOrd">
      <pc:chgData name="Gudka, Dawna" userId="823cceae-331b-41d6-9a63-34ad6d1db55c" providerId="ADAL" clId="{F9252A39-FB54-448D-ADAC-7F6E67B613FB}" dt="2024-06-27T14:30:42.447" v="1668" actId="20577"/>
      <pc:docMkLst>
        <pc:docMk/>
      </pc:docMkLst>
      <pc:sldChg chg="modSp mod">
        <pc:chgData name="Gudka, Dawna" userId="823cceae-331b-41d6-9a63-34ad6d1db55c" providerId="ADAL" clId="{F9252A39-FB54-448D-ADAC-7F6E67B613FB}" dt="2024-06-26T15:13:10.427" v="173" actId="6549"/>
        <pc:sldMkLst>
          <pc:docMk/>
          <pc:sldMk cId="1212467416" sldId="261"/>
        </pc:sldMkLst>
        <pc:graphicFrameChg chg="mod modGraphic">
          <ac:chgData name="Gudka, Dawna" userId="823cceae-331b-41d6-9a63-34ad6d1db55c" providerId="ADAL" clId="{F9252A39-FB54-448D-ADAC-7F6E67B613FB}" dt="2024-06-26T15:13:10.427" v="173" actId="6549"/>
          <ac:graphicFrameMkLst>
            <pc:docMk/>
            <pc:sldMk cId="1212467416" sldId="261"/>
            <ac:graphicFrameMk id="5" creationId="{9C3641C5-EC4F-D3EA-E4A2-8ABB597C5BAA}"/>
          </ac:graphicFrameMkLst>
        </pc:graphicFrameChg>
      </pc:sldChg>
      <pc:sldChg chg="addSp delSp modSp">
        <pc:chgData name="Gudka, Dawna" userId="823cceae-331b-41d6-9a63-34ad6d1db55c" providerId="ADAL" clId="{F9252A39-FB54-448D-ADAC-7F6E67B613FB}" dt="2024-06-26T17:44:32.052" v="1240" actId="962"/>
        <pc:sldMkLst>
          <pc:docMk/>
          <pc:sldMk cId="3717000822" sldId="280"/>
        </pc:sldMkLst>
        <pc:graphicFrameChg chg="mod">
          <ac:chgData name="Gudka, Dawna" userId="823cceae-331b-41d6-9a63-34ad6d1db55c" providerId="ADAL" clId="{F9252A39-FB54-448D-ADAC-7F6E67B613FB}" dt="2024-06-26T15:20:40.369" v="573" actId="20577"/>
          <ac:graphicFrameMkLst>
            <pc:docMk/>
            <pc:sldMk cId="3717000822" sldId="280"/>
            <ac:graphicFrameMk id="12" creationId="{1AA09EE0-7419-6ED5-4AA1-CC9009509570}"/>
          </ac:graphicFrameMkLst>
        </pc:graphicFrameChg>
        <pc:picChg chg="add del mod">
          <ac:chgData name="Gudka, Dawna" userId="823cceae-331b-41d6-9a63-34ad6d1db55c" providerId="ADAL" clId="{F9252A39-FB54-448D-ADAC-7F6E67B613FB}" dt="2024-06-26T17:44:32.052" v="1240" actId="962"/>
          <ac:picMkLst>
            <pc:docMk/>
            <pc:sldMk cId="3717000822" sldId="280"/>
            <ac:picMk id="4" creationId="{01A46CF0-93FC-0F57-08AB-2C33C5DB812D}"/>
          </ac:picMkLst>
        </pc:picChg>
      </pc:sldChg>
      <pc:sldChg chg="delSp modSp mod ord">
        <pc:chgData name="Gudka, Dawna" userId="823cceae-331b-41d6-9a63-34ad6d1db55c" providerId="ADAL" clId="{F9252A39-FB54-448D-ADAC-7F6E67B613FB}" dt="2024-06-26T15:16:39.443" v="377"/>
        <pc:sldMkLst>
          <pc:docMk/>
          <pc:sldMk cId="880479634" sldId="301"/>
        </pc:sldMkLst>
        <pc:spChg chg="del">
          <ac:chgData name="Gudka, Dawna" userId="823cceae-331b-41d6-9a63-34ad6d1db55c" providerId="ADAL" clId="{F9252A39-FB54-448D-ADAC-7F6E67B613FB}" dt="2024-06-26T15:15:13.370" v="247" actId="478"/>
          <ac:spMkLst>
            <pc:docMk/>
            <pc:sldMk cId="880479634" sldId="301"/>
            <ac:spMk id="2" creationId="{EF54EAED-E7CA-16E4-9373-6F14E40BE5AF}"/>
          </ac:spMkLst>
        </pc:spChg>
        <pc:spChg chg="mod">
          <ac:chgData name="Gudka, Dawna" userId="823cceae-331b-41d6-9a63-34ad6d1db55c" providerId="ADAL" clId="{F9252A39-FB54-448D-ADAC-7F6E67B613FB}" dt="2024-06-26T15:15:10.892" v="246" actId="6549"/>
          <ac:spMkLst>
            <pc:docMk/>
            <pc:sldMk cId="880479634" sldId="301"/>
            <ac:spMk id="8" creationId="{ABFD6915-ADC1-CC9C-B8CD-CA384A60C558}"/>
          </ac:spMkLst>
        </pc:spChg>
        <pc:spChg chg="mod">
          <ac:chgData name="Gudka, Dawna" userId="823cceae-331b-41d6-9a63-34ad6d1db55c" providerId="ADAL" clId="{F9252A39-FB54-448D-ADAC-7F6E67B613FB}" dt="2024-06-26T15:15:24.914" v="274" actId="20577"/>
          <ac:spMkLst>
            <pc:docMk/>
            <pc:sldMk cId="880479634" sldId="301"/>
            <ac:spMk id="12" creationId="{030BD77E-E0F2-8095-CE7C-11535337AFBC}"/>
          </ac:spMkLst>
        </pc:spChg>
        <pc:spChg chg="mod">
          <ac:chgData name="Gudka, Dawna" userId="823cceae-331b-41d6-9a63-34ad6d1db55c" providerId="ADAL" clId="{F9252A39-FB54-448D-ADAC-7F6E67B613FB}" dt="2024-06-26T15:15:35.624" v="330" actId="20577"/>
          <ac:spMkLst>
            <pc:docMk/>
            <pc:sldMk cId="880479634" sldId="301"/>
            <ac:spMk id="13" creationId="{E86FD73D-7F03-EF6F-A1CF-E7FEDAB2146E}"/>
          </ac:spMkLst>
        </pc:spChg>
        <pc:picChg chg="del">
          <ac:chgData name="Gudka, Dawna" userId="823cceae-331b-41d6-9a63-34ad6d1db55c" providerId="ADAL" clId="{F9252A39-FB54-448D-ADAC-7F6E67B613FB}" dt="2024-06-26T15:15:15.824" v="248" actId="478"/>
          <ac:picMkLst>
            <pc:docMk/>
            <pc:sldMk cId="880479634" sldId="301"/>
            <ac:picMk id="9" creationId="{D8F1B3E6-ADD8-251E-2FCE-7268070FCA89}"/>
          </ac:picMkLst>
        </pc:picChg>
      </pc:sldChg>
      <pc:sldChg chg="modSp mod">
        <pc:chgData name="Gudka, Dawna" userId="823cceae-331b-41d6-9a63-34ad6d1db55c" providerId="ADAL" clId="{F9252A39-FB54-448D-ADAC-7F6E67B613FB}" dt="2024-06-26T15:14:14.400" v="243" actId="20577"/>
        <pc:sldMkLst>
          <pc:docMk/>
          <pc:sldMk cId="1037917088" sldId="5098"/>
        </pc:sldMkLst>
        <pc:graphicFrameChg chg="modGraphic">
          <ac:chgData name="Gudka, Dawna" userId="823cceae-331b-41d6-9a63-34ad6d1db55c" providerId="ADAL" clId="{F9252A39-FB54-448D-ADAC-7F6E67B613FB}" dt="2024-06-26T15:14:14.400" v="243" actId="20577"/>
          <ac:graphicFrameMkLst>
            <pc:docMk/>
            <pc:sldMk cId="1037917088" sldId="5098"/>
            <ac:graphicFrameMk id="5" creationId="{5E4612F7-68C6-57CA-E918-38EF641F73CF}"/>
          </ac:graphicFrameMkLst>
        </pc:graphicFrameChg>
      </pc:sldChg>
      <pc:sldChg chg="modSp mod ord">
        <pc:chgData name="Gudka, Dawna" userId="823cceae-331b-41d6-9a63-34ad6d1db55c" providerId="ADAL" clId="{F9252A39-FB54-448D-ADAC-7F6E67B613FB}" dt="2024-06-26T15:18:06.232" v="466" actId="20577"/>
        <pc:sldMkLst>
          <pc:docMk/>
          <pc:sldMk cId="1875050879" sldId="5451"/>
        </pc:sldMkLst>
        <pc:spChg chg="mod">
          <ac:chgData name="Gudka, Dawna" userId="823cceae-331b-41d6-9a63-34ad6d1db55c" providerId="ADAL" clId="{F9252A39-FB54-448D-ADAC-7F6E67B613FB}" dt="2024-06-26T15:18:00.560" v="451" actId="20577"/>
          <ac:spMkLst>
            <pc:docMk/>
            <pc:sldMk cId="1875050879" sldId="5451"/>
            <ac:spMk id="5" creationId="{A048A9B3-BD76-B087-5BF3-157633758E45}"/>
          </ac:spMkLst>
        </pc:spChg>
        <pc:spChg chg="mod">
          <ac:chgData name="Gudka, Dawna" userId="823cceae-331b-41d6-9a63-34ad6d1db55c" providerId="ADAL" clId="{F9252A39-FB54-448D-ADAC-7F6E67B613FB}" dt="2024-06-26T15:18:06.232" v="466" actId="20577"/>
          <ac:spMkLst>
            <pc:docMk/>
            <pc:sldMk cId="1875050879" sldId="5451"/>
            <ac:spMk id="6" creationId="{741B3020-9548-3A59-58A0-5595257DB4A1}"/>
          </ac:spMkLst>
        </pc:spChg>
      </pc:sldChg>
      <pc:sldChg chg="delSp modSp mod ord">
        <pc:chgData name="Gudka, Dawna" userId="823cceae-331b-41d6-9a63-34ad6d1db55c" providerId="ADAL" clId="{F9252A39-FB54-448D-ADAC-7F6E67B613FB}" dt="2024-06-26T15:16:39.443" v="377"/>
        <pc:sldMkLst>
          <pc:docMk/>
          <pc:sldMk cId="1360257167" sldId="5453"/>
        </pc:sldMkLst>
        <pc:spChg chg="del mod">
          <ac:chgData name="Gudka, Dawna" userId="823cceae-331b-41d6-9a63-34ad6d1db55c" providerId="ADAL" clId="{F9252A39-FB54-448D-ADAC-7F6E67B613FB}" dt="2024-06-26T15:15:45.096" v="333" actId="478"/>
          <ac:spMkLst>
            <pc:docMk/>
            <pc:sldMk cId="1360257167" sldId="5453"/>
            <ac:spMk id="2" creationId="{7B575D83-1327-6725-6B62-60992FB4737B}"/>
          </ac:spMkLst>
        </pc:spChg>
        <pc:spChg chg="mod">
          <ac:chgData name="Gudka, Dawna" userId="823cceae-331b-41d6-9a63-34ad6d1db55c" providerId="ADAL" clId="{F9252A39-FB54-448D-ADAC-7F6E67B613FB}" dt="2024-06-26T15:15:57.457" v="374" actId="20577"/>
          <ac:spMkLst>
            <pc:docMk/>
            <pc:sldMk cId="1360257167" sldId="5453"/>
            <ac:spMk id="7" creationId="{A3D6EAC0-17D3-B021-92CD-AFF67B2C6903}"/>
          </ac:spMkLst>
        </pc:spChg>
        <pc:spChg chg="mod">
          <ac:chgData name="Gudka, Dawna" userId="823cceae-331b-41d6-9a63-34ad6d1db55c" providerId="ADAL" clId="{F9252A39-FB54-448D-ADAC-7F6E67B613FB}" dt="2024-06-26T15:15:49.773" v="334" actId="6549"/>
          <ac:spMkLst>
            <pc:docMk/>
            <pc:sldMk cId="1360257167" sldId="5453"/>
            <ac:spMk id="8" creationId="{D6504B4B-6829-E849-F7AC-00D6C78E1D0B}"/>
          </ac:spMkLst>
        </pc:spChg>
      </pc:sldChg>
      <pc:sldChg chg="del">
        <pc:chgData name="Gudka, Dawna" userId="823cceae-331b-41d6-9a63-34ad6d1db55c" providerId="ADAL" clId="{F9252A39-FB54-448D-ADAC-7F6E67B613FB}" dt="2024-06-26T15:15:40.053" v="331" actId="2696"/>
        <pc:sldMkLst>
          <pc:docMk/>
          <pc:sldMk cId="575234820" sldId="5463"/>
        </pc:sldMkLst>
      </pc:sldChg>
      <pc:sldChg chg="modSp mod">
        <pc:chgData name="Gudka, Dawna" userId="823cceae-331b-41d6-9a63-34ad6d1db55c" providerId="ADAL" clId="{F9252A39-FB54-448D-ADAC-7F6E67B613FB}" dt="2024-06-26T17:37:17.487" v="1188" actId="27636"/>
        <pc:sldMkLst>
          <pc:docMk/>
          <pc:sldMk cId="2968826480" sldId="5465"/>
        </pc:sldMkLst>
        <pc:spChg chg="mod">
          <ac:chgData name="Gudka, Dawna" userId="823cceae-331b-41d6-9a63-34ad6d1db55c" providerId="ADAL" clId="{F9252A39-FB54-448D-ADAC-7F6E67B613FB}" dt="2024-06-26T17:37:17.487" v="1188" actId="27636"/>
          <ac:spMkLst>
            <pc:docMk/>
            <pc:sldMk cId="2968826480" sldId="5465"/>
            <ac:spMk id="20" creationId="{49EFEE59-E129-976B-614D-D6B91A3080B9}"/>
          </ac:spMkLst>
        </pc:spChg>
      </pc:sldChg>
      <pc:sldChg chg="addSp delSp modSp mod">
        <pc:chgData name="Gudka, Dawna" userId="823cceae-331b-41d6-9a63-34ad6d1db55c" providerId="ADAL" clId="{F9252A39-FB54-448D-ADAC-7F6E67B613FB}" dt="2024-06-27T01:59:41.443" v="1637" actId="13244"/>
        <pc:sldMkLst>
          <pc:docMk/>
          <pc:sldMk cId="3774009915" sldId="5467"/>
        </pc:sldMkLst>
        <pc:spChg chg="add mod">
          <ac:chgData name="Gudka, Dawna" userId="823cceae-331b-41d6-9a63-34ad6d1db55c" providerId="ADAL" clId="{F9252A39-FB54-448D-ADAC-7F6E67B613FB}" dt="2024-06-27T01:59:41.443" v="1637" actId="13244"/>
          <ac:spMkLst>
            <pc:docMk/>
            <pc:sldMk cId="3774009915" sldId="5467"/>
            <ac:spMk id="2" creationId="{EE9D44AF-F118-E88B-CAEA-9930F3C97B6B}"/>
          </ac:spMkLst>
        </pc:spChg>
        <pc:spChg chg="del">
          <ac:chgData name="Gudka, Dawna" userId="823cceae-331b-41d6-9a63-34ad6d1db55c" providerId="ADAL" clId="{F9252A39-FB54-448D-ADAC-7F6E67B613FB}" dt="2024-06-26T15:39:24.072" v="872" actId="478"/>
          <ac:spMkLst>
            <pc:docMk/>
            <pc:sldMk cId="3774009915" sldId="5467"/>
            <ac:spMk id="4" creationId="{6DA5B460-808A-4E29-20E8-E8B80DC40277}"/>
          </ac:spMkLst>
        </pc:spChg>
        <pc:spChg chg="mod">
          <ac:chgData name="Gudka, Dawna" userId="823cceae-331b-41d6-9a63-34ad6d1db55c" providerId="ADAL" clId="{F9252A39-FB54-448D-ADAC-7F6E67B613FB}" dt="2024-06-26T15:40:04.522" v="986" actId="20577"/>
          <ac:spMkLst>
            <pc:docMk/>
            <pc:sldMk cId="3774009915" sldId="5467"/>
            <ac:spMk id="20" creationId="{49EFEE59-E129-976B-614D-D6B91A3080B9}"/>
          </ac:spMkLst>
        </pc:spChg>
        <pc:picChg chg="mod">
          <ac:chgData name="Gudka, Dawna" userId="823cceae-331b-41d6-9a63-34ad6d1db55c" providerId="ADAL" clId="{F9252A39-FB54-448D-ADAC-7F6E67B613FB}" dt="2024-06-26T19:34:29.022" v="1253" actId="1076"/>
          <ac:picMkLst>
            <pc:docMk/>
            <pc:sldMk cId="3774009915" sldId="5467"/>
            <ac:picMk id="5" creationId="{865A9340-D3D9-F04E-D19C-DA90A5214463}"/>
          </ac:picMkLst>
        </pc:picChg>
        <pc:picChg chg="mod">
          <ac:chgData name="Gudka, Dawna" userId="823cceae-331b-41d6-9a63-34ad6d1db55c" providerId="ADAL" clId="{F9252A39-FB54-448D-ADAC-7F6E67B613FB}" dt="2024-06-26T19:34:22.842" v="1251" actId="1076"/>
          <ac:picMkLst>
            <pc:docMk/>
            <pc:sldMk cId="3774009915" sldId="5467"/>
            <ac:picMk id="6" creationId="{98217C80-0984-3303-DB57-E385C7EEF91E}"/>
          </ac:picMkLst>
        </pc:picChg>
      </pc:sldChg>
      <pc:sldChg chg="ord">
        <pc:chgData name="Gudka, Dawna" userId="823cceae-331b-41d6-9a63-34ad6d1db55c" providerId="ADAL" clId="{F9252A39-FB54-448D-ADAC-7F6E67B613FB}" dt="2024-06-26T17:40:54.587" v="1190"/>
        <pc:sldMkLst>
          <pc:docMk/>
          <pc:sldMk cId="925303632" sldId="5468"/>
        </pc:sldMkLst>
      </pc:sldChg>
      <pc:sldChg chg="del">
        <pc:chgData name="Gudka, Dawna" userId="823cceae-331b-41d6-9a63-34ad6d1db55c" providerId="ADAL" clId="{F9252A39-FB54-448D-ADAC-7F6E67B613FB}" dt="2024-06-26T15:16:21.063" v="375" actId="2696"/>
        <pc:sldMkLst>
          <pc:docMk/>
          <pc:sldMk cId="2147676918" sldId="5471"/>
        </pc:sldMkLst>
      </pc:sldChg>
      <pc:sldChg chg="modSp mod">
        <pc:chgData name="Gudka, Dawna" userId="823cceae-331b-41d6-9a63-34ad6d1db55c" providerId="ADAL" clId="{F9252A39-FB54-448D-ADAC-7F6E67B613FB}" dt="2024-06-26T15:17:15.266" v="422" actId="20577"/>
        <pc:sldMkLst>
          <pc:docMk/>
          <pc:sldMk cId="4010777175" sldId="5471"/>
        </pc:sldMkLst>
        <pc:spChg chg="mod">
          <ac:chgData name="Gudka, Dawna" userId="823cceae-331b-41d6-9a63-34ad6d1db55c" providerId="ADAL" clId="{F9252A39-FB54-448D-ADAC-7F6E67B613FB}" dt="2024-06-26T15:17:08.305" v="404" actId="20577"/>
          <ac:spMkLst>
            <pc:docMk/>
            <pc:sldMk cId="4010777175" sldId="5471"/>
            <ac:spMk id="5" creationId="{A048A9B3-BD76-B087-5BF3-157633758E45}"/>
          </ac:spMkLst>
        </pc:spChg>
        <pc:spChg chg="mod">
          <ac:chgData name="Gudka, Dawna" userId="823cceae-331b-41d6-9a63-34ad6d1db55c" providerId="ADAL" clId="{F9252A39-FB54-448D-ADAC-7F6E67B613FB}" dt="2024-06-26T15:17:15.266" v="422" actId="20577"/>
          <ac:spMkLst>
            <pc:docMk/>
            <pc:sldMk cId="4010777175" sldId="5471"/>
            <ac:spMk id="6" creationId="{741B3020-9548-3A59-58A0-5595257DB4A1}"/>
          </ac:spMkLst>
        </pc:spChg>
      </pc:sldChg>
      <pc:sldChg chg="del">
        <pc:chgData name="Gudka, Dawna" userId="823cceae-331b-41d6-9a63-34ad6d1db55c" providerId="ADAL" clId="{F9252A39-FB54-448D-ADAC-7F6E67B613FB}" dt="2024-06-26T15:16:21.063" v="375" actId="2696"/>
        <pc:sldMkLst>
          <pc:docMk/>
          <pc:sldMk cId="1526248414" sldId="5472"/>
        </pc:sldMkLst>
      </pc:sldChg>
      <pc:sldChg chg="modSp mod">
        <pc:chgData name="Gudka, Dawna" userId="823cceae-331b-41d6-9a63-34ad6d1db55c" providerId="ADAL" clId="{F9252A39-FB54-448D-ADAC-7F6E67B613FB}" dt="2024-06-27T14:30:42.447" v="1668" actId="20577"/>
        <pc:sldMkLst>
          <pc:docMk/>
          <pc:sldMk cId="3839312819" sldId="5472"/>
        </pc:sldMkLst>
        <pc:spChg chg="mod">
          <ac:chgData name="Gudka, Dawna" userId="823cceae-331b-41d6-9a63-34ad6d1db55c" providerId="ADAL" clId="{F9252A39-FB54-448D-ADAC-7F6E67B613FB}" dt="2024-06-27T01:59:05.107" v="1635" actId="13244"/>
          <ac:spMkLst>
            <pc:docMk/>
            <pc:sldMk cId="3839312819" sldId="5472"/>
            <ac:spMk id="2" creationId="{C519BE2D-4071-E559-1AD6-D34AE9110482}"/>
          </ac:spMkLst>
        </pc:spChg>
        <pc:spChg chg="mod">
          <ac:chgData name="Gudka, Dawna" userId="823cceae-331b-41d6-9a63-34ad6d1db55c" providerId="ADAL" clId="{F9252A39-FB54-448D-ADAC-7F6E67B613FB}" dt="2024-06-27T01:59:07.480" v="1636" actId="13244"/>
          <ac:spMkLst>
            <pc:docMk/>
            <pc:sldMk cId="3839312819" sldId="5472"/>
            <ac:spMk id="5" creationId="{DD1E7458-B436-BB25-BCB2-3BAE05286845}"/>
          </ac:spMkLst>
        </pc:spChg>
        <pc:spChg chg="mod">
          <ac:chgData name="Gudka, Dawna" userId="823cceae-331b-41d6-9a63-34ad6d1db55c" providerId="ADAL" clId="{F9252A39-FB54-448D-ADAC-7F6E67B613FB}" dt="2024-06-27T14:30:42.447" v="1668" actId="20577"/>
          <ac:spMkLst>
            <pc:docMk/>
            <pc:sldMk cId="3839312819" sldId="5472"/>
            <ac:spMk id="8" creationId="{ABFD6915-ADC1-CC9C-B8CD-CA384A60C558}"/>
          </ac:spMkLst>
        </pc:spChg>
      </pc:sldChg>
      <pc:sldChg chg="modSp mod">
        <pc:chgData name="Gudka, Dawna" userId="823cceae-331b-41d6-9a63-34ad6d1db55c" providerId="ADAL" clId="{F9252A39-FB54-448D-ADAC-7F6E67B613FB}" dt="2024-06-26T15:18:25.903" v="519" actId="20577"/>
        <pc:sldMkLst>
          <pc:docMk/>
          <pc:sldMk cId="2348164026" sldId="5474"/>
        </pc:sldMkLst>
        <pc:spChg chg="mod">
          <ac:chgData name="Gudka, Dawna" userId="823cceae-331b-41d6-9a63-34ad6d1db55c" providerId="ADAL" clId="{F9252A39-FB54-448D-ADAC-7F6E67B613FB}" dt="2024-06-26T15:18:20.729" v="504" actId="20577"/>
          <ac:spMkLst>
            <pc:docMk/>
            <pc:sldMk cId="2348164026" sldId="5474"/>
            <ac:spMk id="5" creationId="{A048A9B3-BD76-B087-5BF3-157633758E45}"/>
          </ac:spMkLst>
        </pc:spChg>
        <pc:spChg chg="mod">
          <ac:chgData name="Gudka, Dawna" userId="823cceae-331b-41d6-9a63-34ad6d1db55c" providerId="ADAL" clId="{F9252A39-FB54-448D-ADAC-7F6E67B613FB}" dt="2024-06-26T15:18:25.903" v="519" actId="20577"/>
          <ac:spMkLst>
            <pc:docMk/>
            <pc:sldMk cId="2348164026" sldId="5474"/>
            <ac:spMk id="6" creationId="{741B3020-9548-3A59-58A0-5595257DB4A1}"/>
          </ac:spMkLst>
        </pc:spChg>
      </pc:sldChg>
      <pc:sldChg chg="modSp mod">
        <pc:chgData name="Gudka, Dawna" userId="823cceae-331b-41d6-9a63-34ad6d1db55c" providerId="ADAL" clId="{F9252A39-FB54-448D-ADAC-7F6E67B613FB}" dt="2024-06-26T15:18:40.327" v="549" actId="20577"/>
        <pc:sldMkLst>
          <pc:docMk/>
          <pc:sldMk cId="719504100" sldId="5477"/>
        </pc:sldMkLst>
        <pc:spChg chg="mod">
          <ac:chgData name="Gudka, Dawna" userId="823cceae-331b-41d6-9a63-34ad6d1db55c" providerId="ADAL" clId="{F9252A39-FB54-448D-ADAC-7F6E67B613FB}" dt="2024-06-26T15:18:36.288" v="538" actId="20577"/>
          <ac:spMkLst>
            <pc:docMk/>
            <pc:sldMk cId="719504100" sldId="5477"/>
            <ac:spMk id="5" creationId="{A048A9B3-BD76-B087-5BF3-157633758E45}"/>
          </ac:spMkLst>
        </pc:spChg>
        <pc:spChg chg="mod">
          <ac:chgData name="Gudka, Dawna" userId="823cceae-331b-41d6-9a63-34ad6d1db55c" providerId="ADAL" clId="{F9252A39-FB54-448D-ADAC-7F6E67B613FB}" dt="2024-06-26T15:18:40.327" v="549" actId="20577"/>
          <ac:spMkLst>
            <pc:docMk/>
            <pc:sldMk cId="719504100" sldId="5477"/>
            <ac:spMk id="6" creationId="{741B3020-9548-3A59-58A0-5595257DB4A1}"/>
          </ac:spMkLst>
        </pc:spChg>
      </pc:sldChg>
      <pc:sldChg chg="addSp delSp modSp add mod ord">
        <pc:chgData name="Gudka, Dawna" userId="823cceae-331b-41d6-9a63-34ad6d1db55c" providerId="ADAL" clId="{F9252A39-FB54-448D-ADAC-7F6E67B613FB}" dt="2024-06-27T02:00:35.238" v="1643" actId="962"/>
        <pc:sldMkLst>
          <pc:docMk/>
          <pc:sldMk cId="1765433899" sldId="5480"/>
        </pc:sldMkLst>
        <pc:spChg chg="mod">
          <ac:chgData name="Gudka, Dawna" userId="823cceae-331b-41d6-9a63-34ad6d1db55c" providerId="ADAL" clId="{F9252A39-FB54-448D-ADAC-7F6E67B613FB}" dt="2024-06-26T17:45:43.274" v="1245" actId="13244"/>
          <ac:spMkLst>
            <pc:docMk/>
            <pc:sldMk cId="1765433899" sldId="5480"/>
            <ac:spMk id="2" creationId="{0543A6E2-0E70-9266-F576-2897347CE6BD}"/>
          </ac:spMkLst>
        </pc:spChg>
        <pc:spChg chg="mod">
          <ac:chgData name="Gudka, Dawna" userId="823cceae-331b-41d6-9a63-34ad6d1db55c" providerId="ADAL" clId="{F9252A39-FB54-448D-ADAC-7F6E67B613FB}" dt="2024-06-26T15:25:48.539" v="821" actId="20577"/>
          <ac:spMkLst>
            <pc:docMk/>
            <pc:sldMk cId="1765433899" sldId="5480"/>
            <ac:spMk id="5" creationId="{E3933C86-A983-866B-5715-E6E0C9FD9678}"/>
          </ac:spMkLst>
        </pc:spChg>
        <pc:spChg chg="del">
          <ac:chgData name="Gudka, Dawna" userId="823cceae-331b-41d6-9a63-34ad6d1db55c" providerId="ADAL" clId="{F9252A39-FB54-448D-ADAC-7F6E67B613FB}" dt="2024-06-26T15:25:25.723" v="746" actId="478"/>
          <ac:spMkLst>
            <pc:docMk/>
            <pc:sldMk cId="1765433899" sldId="5480"/>
            <ac:spMk id="6" creationId="{2A33CC93-572B-AF0F-91CE-19AFEEEBBE80}"/>
          </ac:spMkLst>
        </pc:spChg>
        <pc:spChg chg="add mod">
          <ac:chgData name="Gudka, Dawna" userId="823cceae-331b-41d6-9a63-34ad6d1db55c" providerId="ADAL" clId="{F9252A39-FB54-448D-ADAC-7F6E67B613FB}" dt="2024-06-26T15:26:11.680" v="848" actId="20577"/>
          <ac:spMkLst>
            <pc:docMk/>
            <pc:sldMk cId="1765433899" sldId="5480"/>
            <ac:spMk id="7" creationId="{11CB64A5-2DEA-0C6F-9B7C-444CD9A2D07B}"/>
          </ac:spMkLst>
        </pc:spChg>
        <pc:graphicFrameChg chg="mod">
          <ac:chgData name="Gudka, Dawna" userId="823cceae-331b-41d6-9a63-34ad6d1db55c" providerId="ADAL" clId="{F9252A39-FB54-448D-ADAC-7F6E67B613FB}" dt="2024-06-26T15:48:43.207" v="1154"/>
          <ac:graphicFrameMkLst>
            <pc:docMk/>
            <pc:sldMk cId="1765433899" sldId="5480"/>
            <ac:graphicFrameMk id="9" creationId="{60663F2C-3380-740B-070F-A79FA5E11DA5}"/>
          </ac:graphicFrameMkLst>
        </pc:graphicFrameChg>
        <pc:picChg chg="add mod">
          <ac:chgData name="Gudka, Dawna" userId="823cceae-331b-41d6-9a63-34ad6d1db55c" providerId="ADAL" clId="{F9252A39-FB54-448D-ADAC-7F6E67B613FB}" dt="2024-06-27T02:00:35.238" v="1643" actId="962"/>
          <ac:picMkLst>
            <pc:docMk/>
            <pc:sldMk cId="1765433899" sldId="5480"/>
            <ac:picMk id="10" creationId="{681682DC-AE24-0D54-C94C-4CD2ABADE688}"/>
          </ac:picMkLst>
        </pc:picChg>
      </pc:sldChg>
      <pc:sldChg chg="del">
        <pc:chgData name="Gudka, Dawna" userId="823cceae-331b-41d6-9a63-34ad6d1db55c" providerId="ADAL" clId="{F9252A39-FB54-448D-ADAC-7F6E67B613FB}" dt="2024-06-26T15:18:54.070" v="550" actId="2696"/>
        <pc:sldMkLst>
          <pc:docMk/>
          <pc:sldMk cId="3582102482" sldId="5480"/>
        </pc:sldMkLst>
      </pc:sldChg>
      <pc:sldChg chg="addSp delSp modSp add mod ord">
        <pc:chgData name="Gudka, Dawna" userId="823cceae-331b-41d6-9a63-34ad6d1db55c" providerId="ADAL" clId="{F9252A39-FB54-448D-ADAC-7F6E67B613FB}" dt="2024-06-27T01:59:57.296" v="1639" actId="13244"/>
        <pc:sldMkLst>
          <pc:docMk/>
          <pc:sldMk cId="2102237971" sldId="5481"/>
        </pc:sldMkLst>
        <pc:spChg chg="mod">
          <ac:chgData name="Gudka, Dawna" userId="823cceae-331b-41d6-9a63-34ad6d1db55c" providerId="ADAL" clId="{F9252A39-FB54-448D-ADAC-7F6E67B613FB}" dt="2024-06-26T15:43:10.959" v="1141" actId="20577"/>
          <ac:spMkLst>
            <pc:docMk/>
            <pc:sldMk cId="2102237971" sldId="5481"/>
            <ac:spMk id="20" creationId="{49EFEE59-E129-976B-614D-D6B91A3080B9}"/>
          </ac:spMkLst>
        </pc:spChg>
        <pc:picChg chg="add mod">
          <ac:chgData name="Gudka, Dawna" userId="823cceae-331b-41d6-9a63-34ad6d1db55c" providerId="ADAL" clId="{F9252A39-FB54-448D-ADAC-7F6E67B613FB}" dt="2024-06-27T01:59:55.012" v="1638" actId="13244"/>
          <ac:picMkLst>
            <pc:docMk/>
            <pc:sldMk cId="2102237971" sldId="5481"/>
            <ac:picMk id="4" creationId="{1B99F8AE-0545-40FD-CC9B-3AE384A25DEC}"/>
          </ac:picMkLst>
        </pc:picChg>
        <pc:picChg chg="del mod">
          <ac:chgData name="Gudka, Dawna" userId="823cceae-331b-41d6-9a63-34ad6d1db55c" providerId="ADAL" clId="{F9252A39-FB54-448D-ADAC-7F6E67B613FB}" dt="2024-06-26T15:42:54.306" v="1097" actId="478"/>
          <ac:picMkLst>
            <pc:docMk/>
            <pc:sldMk cId="2102237971" sldId="5481"/>
            <ac:picMk id="5" creationId="{865A9340-D3D9-F04E-D19C-DA90A5214463}"/>
          </ac:picMkLst>
        </pc:picChg>
        <pc:picChg chg="del">
          <ac:chgData name="Gudka, Dawna" userId="823cceae-331b-41d6-9a63-34ad6d1db55c" providerId="ADAL" clId="{F9252A39-FB54-448D-ADAC-7F6E67B613FB}" dt="2024-06-26T15:42:55.531" v="1098" actId="478"/>
          <ac:picMkLst>
            <pc:docMk/>
            <pc:sldMk cId="2102237971" sldId="5481"/>
            <ac:picMk id="6" creationId="{98217C80-0984-3303-DB57-E385C7EEF91E}"/>
          </ac:picMkLst>
        </pc:picChg>
        <pc:picChg chg="add mod">
          <ac:chgData name="Gudka, Dawna" userId="823cceae-331b-41d6-9a63-34ad6d1db55c" providerId="ADAL" clId="{F9252A39-FB54-448D-ADAC-7F6E67B613FB}" dt="2024-06-27T01:59:57.296" v="1639" actId="13244"/>
          <ac:picMkLst>
            <pc:docMk/>
            <pc:sldMk cId="2102237971" sldId="5481"/>
            <ac:picMk id="6" creationId="{CB91B853-9C00-9755-A6CC-523947FB00BC}"/>
          </ac:picMkLst>
        </pc:picChg>
      </pc:sldChg>
      <pc:sldChg chg="del">
        <pc:chgData name="Gudka, Dawna" userId="823cceae-331b-41d6-9a63-34ad6d1db55c" providerId="ADAL" clId="{F9252A39-FB54-448D-ADAC-7F6E67B613FB}" dt="2024-06-26T15:18:54.070" v="550" actId="2696"/>
        <pc:sldMkLst>
          <pc:docMk/>
          <pc:sldMk cId="4245841880" sldId="5481"/>
        </pc:sldMkLst>
      </pc:sldChg>
      <pc:sldChg chg="delSp add del mod ord">
        <pc:chgData name="Gudka, Dawna" userId="823cceae-331b-41d6-9a63-34ad6d1db55c" providerId="ADAL" clId="{F9252A39-FB54-448D-ADAC-7F6E67B613FB}" dt="2024-06-26T15:43:23.877" v="1142" actId="2696"/>
        <pc:sldMkLst>
          <pc:docMk/>
          <pc:sldMk cId="416512633" sldId="5482"/>
        </pc:sldMkLst>
        <pc:picChg chg="del">
          <ac:chgData name="Gudka, Dawna" userId="823cceae-331b-41d6-9a63-34ad6d1db55c" providerId="ADAL" clId="{F9252A39-FB54-448D-ADAC-7F6E67B613FB}" dt="2024-06-26T15:42:57.512" v="1099" actId="478"/>
          <ac:picMkLst>
            <pc:docMk/>
            <pc:sldMk cId="416512633" sldId="5482"/>
            <ac:picMk id="5" creationId="{865A9340-D3D9-F04E-D19C-DA90A5214463}"/>
          </ac:picMkLst>
        </pc:picChg>
        <pc:picChg chg="del">
          <ac:chgData name="Gudka, Dawna" userId="823cceae-331b-41d6-9a63-34ad6d1db55c" providerId="ADAL" clId="{F9252A39-FB54-448D-ADAC-7F6E67B613FB}" dt="2024-06-26T15:42:58.201" v="1100" actId="478"/>
          <ac:picMkLst>
            <pc:docMk/>
            <pc:sldMk cId="416512633" sldId="5482"/>
            <ac:picMk id="6" creationId="{98217C80-0984-3303-DB57-E385C7EEF91E}"/>
          </ac:picMkLst>
        </pc:picChg>
      </pc:sldChg>
      <pc:sldChg chg="del">
        <pc:chgData name="Gudka, Dawna" userId="823cceae-331b-41d6-9a63-34ad6d1db55c" providerId="ADAL" clId="{F9252A39-FB54-448D-ADAC-7F6E67B613FB}" dt="2024-06-26T15:18:54.070" v="550" actId="2696"/>
        <pc:sldMkLst>
          <pc:docMk/>
          <pc:sldMk cId="963629376" sldId="5482"/>
        </pc:sldMkLst>
      </pc:sldChg>
      <pc:sldChg chg="del">
        <pc:chgData name="Gudka, Dawna" userId="823cceae-331b-41d6-9a63-34ad6d1db55c" providerId="ADAL" clId="{F9252A39-FB54-448D-ADAC-7F6E67B613FB}" dt="2024-06-26T15:19:01.837" v="551" actId="2696"/>
        <pc:sldMkLst>
          <pc:docMk/>
          <pc:sldMk cId="2576373357" sldId="5483"/>
        </pc:sldMkLst>
      </pc:sldChg>
      <pc:sldChg chg="del">
        <pc:chgData name="Gudka, Dawna" userId="823cceae-331b-41d6-9a63-34ad6d1db55c" providerId="ADAL" clId="{F9252A39-FB54-448D-ADAC-7F6E67B613FB}" dt="2024-06-26T15:19:01.837" v="551" actId="2696"/>
        <pc:sldMkLst>
          <pc:docMk/>
          <pc:sldMk cId="4272203687" sldId="5484"/>
        </pc:sldMkLst>
      </pc:sldChg>
      <pc:sldChg chg="del">
        <pc:chgData name="Gudka, Dawna" userId="823cceae-331b-41d6-9a63-34ad6d1db55c" providerId="ADAL" clId="{F9252A39-FB54-448D-ADAC-7F6E67B613FB}" dt="2024-06-26T15:19:01.837" v="551" actId="2696"/>
        <pc:sldMkLst>
          <pc:docMk/>
          <pc:sldMk cId="2372991305" sldId="5485"/>
        </pc:sldMkLst>
      </pc:sldChg>
    </pc:docChg>
  </pc:docChgLst>
  <pc:docChgLst>
    <pc:chgData name="McRee, Rebecca" userId="S::mcree_r@cde.state.co.us::3a10fa13-9d60-4c0b-b361-471945732c34" providerId="AD" clId="Web-{F371A368-7BDA-562B-CE18-A33B01254AD7}"/>
    <pc:docChg chg="addSld delSld modSld">
      <pc:chgData name="McRee, Rebecca" userId="S::mcree_r@cde.state.co.us::3a10fa13-9d60-4c0b-b361-471945732c34" providerId="AD" clId="Web-{F371A368-7BDA-562B-CE18-A33B01254AD7}" dt="2024-07-08T23:11:01.429" v="164"/>
      <pc:docMkLst>
        <pc:docMk/>
      </pc:docMkLst>
      <pc:sldChg chg="modSp">
        <pc:chgData name="McRee, Rebecca" userId="S::mcree_r@cde.state.co.us::3a10fa13-9d60-4c0b-b361-471945732c34" providerId="AD" clId="Web-{F371A368-7BDA-562B-CE18-A33B01254AD7}" dt="2024-07-08T23:06:07.595" v="163" actId="14100"/>
        <pc:sldMkLst>
          <pc:docMk/>
          <pc:sldMk cId="538669139" sldId="5487"/>
        </pc:sldMkLst>
        <pc:spChg chg="mod">
          <ac:chgData name="McRee, Rebecca" userId="S::mcree_r@cde.state.co.us::3a10fa13-9d60-4c0b-b361-471945732c34" providerId="AD" clId="Web-{F371A368-7BDA-562B-CE18-A33B01254AD7}" dt="2024-07-08T23:00:08.635" v="121" actId="20577"/>
          <ac:spMkLst>
            <pc:docMk/>
            <pc:sldMk cId="538669139" sldId="5487"/>
            <ac:spMk id="3" creationId="{C0512FC2-261A-6790-E9CC-D752F6C04657}"/>
          </ac:spMkLst>
        </pc:spChg>
        <pc:spChg chg="mod">
          <ac:chgData name="McRee, Rebecca" userId="S::mcree_r@cde.state.co.us::3a10fa13-9d60-4c0b-b361-471945732c34" providerId="AD" clId="Web-{F371A368-7BDA-562B-CE18-A33B01254AD7}" dt="2024-07-08T23:06:07.595" v="163" actId="14100"/>
          <ac:spMkLst>
            <pc:docMk/>
            <pc:sldMk cId="538669139" sldId="5487"/>
            <ac:spMk id="6" creationId="{84787FAE-4432-05A1-C385-C9BB47E8B98C}"/>
          </ac:spMkLst>
        </pc:spChg>
      </pc:sldChg>
      <pc:sldChg chg="modSp">
        <pc:chgData name="McRee, Rebecca" userId="S::mcree_r@cde.state.co.us::3a10fa13-9d60-4c0b-b361-471945732c34" providerId="AD" clId="Web-{F371A368-7BDA-562B-CE18-A33B01254AD7}" dt="2024-07-08T23:05:48.595" v="160" actId="20577"/>
        <pc:sldMkLst>
          <pc:docMk/>
          <pc:sldMk cId="1185884485" sldId="5488"/>
        </pc:sldMkLst>
        <pc:spChg chg="mod">
          <ac:chgData name="McRee, Rebecca" userId="S::mcree_r@cde.state.co.us::3a10fa13-9d60-4c0b-b361-471945732c34" providerId="AD" clId="Web-{F371A368-7BDA-562B-CE18-A33B01254AD7}" dt="2024-07-08T22:55:06.942" v="33" actId="20577"/>
          <ac:spMkLst>
            <pc:docMk/>
            <pc:sldMk cId="1185884485" sldId="5488"/>
            <ac:spMk id="2" creationId="{FA0319B2-3C56-CFC9-5633-A23A05EB92AD}"/>
          </ac:spMkLst>
        </pc:spChg>
        <pc:spChg chg="mod">
          <ac:chgData name="McRee, Rebecca" userId="S::mcree_r@cde.state.co.us::3a10fa13-9d60-4c0b-b361-471945732c34" providerId="AD" clId="Web-{F371A368-7BDA-562B-CE18-A33B01254AD7}" dt="2024-07-08T22:59:07.619" v="97" actId="20577"/>
          <ac:spMkLst>
            <pc:docMk/>
            <pc:sldMk cId="1185884485" sldId="5488"/>
            <ac:spMk id="3" creationId="{C0512FC2-261A-6790-E9CC-D752F6C04657}"/>
          </ac:spMkLst>
        </pc:spChg>
        <pc:spChg chg="mod">
          <ac:chgData name="McRee, Rebecca" userId="S::mcree_r@cde.state.co.us::3a10fa13-9d60-4c0b-b361-471945732c34" providerId="AD" clId="Web-{F371A368-7BDA-562B-CE18-A33B01254AD7}" dt="2024-07-08T23:05:48.595" v="160" actId="20577"/>
          <ac:spMkLst>
            <pc:docMk/>
            <pc:sldMk cId="1185884485" sldId="5488"/>
            <ac:spMk id="6" creationId="{84787FAE-4432-05A1-C385-C9BB47E8B98C}"/>
          </ac:spMkLst>
        </pc:spChg>
      </pc:sldChg>
      <pc:sldChg chg="modSp add replId">
        <pc:chgData name="McRee, Rebecca" userId="S::mcree_r@cde.state.co.us::3a10fa13-9d60-4c0b-b361-471945732c34" providerId="AD" clId="Web-{F371A368-7BDA-562B-CE18-A33B01254AD7}" dt="2024-07-08T23:05:55.611" v="162" actId="20577"/>
        <pc:sldMkLst>
          <pc:docMk/>
          <pc:sldMk cId="2585022322" sldId="5489"/>
        </pc:sldMkLst>
        <pc:spChg chg="mod">
          <ac:chgData name="McRee, Rebecca" userId="S::mcree_r@cde.state.co.us::3a10fa13-9d60-4c0b-b361-471945732c34" providerId="AD" clId="Web-{F371A368-7BDA-562B-CE18-A33B01254AD7}" dt="2024-07-08T22:59:33.557" v="114" actId="20577"/>
          <ac:spMkLst>
            <pc:docMk/>
            <pc:sldMk cId="2585022322" sldId="5489"/>
            <ac:spMk id="3" creationId="{C0512FC2-261A-6790-E9CC-D752F6C04657}"/>
          </ac:spMkLst>
        </pc:spChg>
        <pc:spChg chg="mod">
          <ac:chgData name="McRee, Rebecca" userId="S::mcree_r@cde.state.co.us::3a10fa13-9d60-4c0b-b361-471945732c34" providerId="AD" clId="Web-{F371A368-7BDA-562B-CE18-A33B01254AD7}" dt="2024-07-08T23:05:55.611" v="162" actId="20577"/>
          <ac:spMkLst>
            <pc:docMk/>
            <pc:sldMk cId="2585022322" sldId="5489"/>
            <ac:spMk id="6" creationId="{84787FAE-4432-05A1-C385-C9BB47E8B98C}"/>
          </ac:spMkLst>
        </pc:spChg>
      </pc:sldChg>
      <pc:sldChg chg="new del">
        <pc:chgData name="McRee, Rebecca" userId="S::mcree_r@cde.state.co.us::3a10fa13-9d60-4c0b-b361-471945732c34" providerId="AD" clId="Web-{F371A368-7BDA-562B-CE18-A33B01254AD7}" dt="2024-07-08T23:11:01.429" v="164"/>
        <pc:sldMkLst>
          <pc:docMk/>
          <pc:sldMk cId="3031851790" sldId="5490"/>
        </pc:sldMkLst>
      </pc:sldChg>
      <pc:sldChg chg="addSp delSp modSp new">
        <pc:chgData name="McRee, Rebecca" userId="S::mcree_r@cde.state.co.us::3a10fa13-9d60-4c0b-b361-471945732c34" providerId="AD" clId="Web-{F371A368-7BDA-562B-CE18-A33B01254AD7}" dt="2024-07-08T23:04:27.296" v="156" actId="20577"/>
        <pc:sldMkLst>
          <pc:docMk/>
          <pc:sldMk cId="1982214778" sldId="5491"/>
        </pc:sldMkLst>
        <pc:spChg chg="mod">
          <ac:chgData name="McRee, Rebecca" userId="S::mcree_r@cde.state.co.us::3a10fa13-9d60-4c0b-b361-471945732c34" providerId="AD" clId="Web-{F371A368-7BDA-562B-CE18-A33B01254AD7}" dt="2024-07-08T23:04:01.452" v="146" actId="20577"/>
          <ac:spMkLst>
            <pc:docMk/>
            <pc:sldMk cId="1982214778" sldId="5491"/>
            <ac:spMk id="2" creationId="{CA7EA7C5-866B-0668-F980-DD563EFAA6F1}"/>
          </ac:spMkLst>
        </pc:spChg>
        <pc:spChg chg="del mod">
          <ac:chgData name="McRee, Rebecca" userId="S::mcree_r@cde.state.co.us::3a10fa13-9d60-4c0b-b361-471945732c34" providerId="AD" clId="Web-{F371A368-7BDA-562B-CE18-A33B01254AD7}" dt="2024-07-08T23:02:00.294" v="125"/>
          <ac:spMkLst>
            <pc:docMk/>
            <pc:sldMk cId="1982214778" sldId="5491"/>
            <ac:spMk id="3" creationId="{3E256341-373C-BCBE-CCE8-B59A396C8198}"/>
          </ac:spMkLst>
        </pc:spChg>
        <pc:spChg chg="mod">
          <ac:chgData name="McRee, Rebecca" userId="S::mcree_r@cde.state.co.us::3a10fa13-9d60-4c0b-b361-471945732c34" providerId="AD" clId="Web-{F371A368-7BDA-562B-CE18-A33B01254AD7}" dt="2024-07-08T23:04:22.921" v="152" actId="20577"/>
          <ac:spMkLst>
            <pc:docMk/>
            <pc:sldMk cId="1982214778" sldId="5491"/>
            <ac:spMk id="5" creationId="{6B5DB5EE-4DF5-B20A-6910-C97D066AD95B}"/>
          </ac:spMkLst>
        </pc:spChg>
        <pc:spChg chg="mod">
          <ac:chgData name="McRee, Rebecca" userId="S::mcree_r@cde.state.co.us::3a10fa13-9d60-4c0b-b361-471945732c34" providerId="AD" clId="Web-{F371A368-7BDA-562B-CE18-A33B01254AD7}" dt="2024-07-08T23:04:27.296" v="156" actId="20577"/>
          <ac:spMkLst>
            <pc:docMk/>
            <pc:sldMk cId="1982214778" sldId="5491"/>
            <ac:spMk id="6" creationId="{B5E58230-244E-AB6F-C2C4-829E4FC6C3F5}"/>
          </ac:spMkLst>
        </pc:spChg>
        <pc:spChg chg="add del mod">
          <ac:chgData name="McRee, Rebecca" userId="S::mcree_r@cde.state.co.us::3a10fa13-9d60-4c0b-b361-471945732c34" providerId="AD" clId="Web-{F371A368-7BDA-562B-CE18-A33B01254AD7}" dt="2024-07-08T23:02:17.325" v="128"/>
          <ac:spMkLst>
            <pc:docMk/>
            <pc:sldMk cId="1982214778" sldId="5491"/>
            <ac:spMk id="9" creationId="{8EB57651-366E-C58E-FE3D-227B2B18EEB9}"/>
          </ac:spMkLst>
        </pc:spChg>
        <pc:spChg chg="add mod">
          <ac:chgData name="McRee, Rebecca" userId="S::mcree_r@cde.state.co.us::3a10fa13-9d60-4c0b-b361-471945732c34" providerId="AD" clId="Web-{F371A368-7BDA-562B-CE18-A33B01254AD7}" dt="2024-07-08T23:02:34.701" v="131"/>
          <ac:spMkLst>
            <pc:docMk/>
            <pc:sldMk cId="1982214778" sldId="5491"/>
            <ac:spMk id="12" creationId="{336E6375-A961-063D-6650-8E192C3CA9C6}"/>
          </ac:spMkLst>
        </pc:spChg>
        <pc:picChg chg="add del mod ord">
          <ac:chgData name="McRee, Rebecca" userId="S::mcree_r@cde.state.co.us::3a10fa13-9d60-4c0b-b361-471945732c34" providerId="AD" clId="Web-{F371A368-7BDA-562B-CE18-A33B01254AD7}" dt="2024-07-08T23:02:06.778" v="126"/>
          <ac:picMkLst>
            <pc:docMk/>
            <pc:sldMk cId="1982214778" sldId="5491"/>
            <ac:picMk id="7" creationId="{1751A6D8-0627-F591-DF8C-556106943B88}"/>
          </ac:picMkLst>
        </pc:picChg>
        <pc:picChg chg="add del mod ord">
          <ac:chgData name="McRee, Rebecca" userId="S::mcree_r@cde.state.co.us::3a10fa13-9d60-4c0b-b361-471945732c34" providerId="AD" clId="Web-{F371A368-7BDA-562B-CE18-A33B01254AD7}" dt="2024-07-08T23:02:34.701" v="131"/>
          <ac:picMkLst>
            <pc:docMk/>
            <pc:sldMk cId="1982214778" sldId="5491"/>
            <ac:picMk id="10" creationId="{E8DC54A4-77FE-55F0-4503-82F47D8722D3}"/>
          </ac:picMkLst>
        </pc:picChg>
      </pc:sldChg>
      <pc:sldChg chg="addSp delSp modSp new del">
        <pc:chgData name="McRee, Rebecca" userId="S::mcree_r@cde.state.co.us::3a10fa13-9d60-4c0b-b361-471945732c34" providerId="AD" clId="Web-{F371A368-7BDA-562B-CE18-A33B01254AD7}" dt="2024-07-08T23:03:40.452" v="135"/>
        <pc:sldMkLst>
          <pc:docMk/>
          <pc:sldMk cId="3510349753" sldId="5492"/>
        </pc:sldMkLst>
        <pc:spChg chg="del">
          <ac:chgData name="McRee, Rebecca" userId="S::mcree_r@cde.state.co.us::3a10fa13-9d60-4c0b-b361-471945732c34" providerId="AD" clId="Web-{F371A368-7BDA-562B-CE18-A33B01254AD7}" dt="2024-07-08T23:03:21.639" v="133"/>
          <ac:spMkLst>
            <pc:docMk/>
            <pc:sldMk cId="3510349753" sldId="5492"/>
            <ac:spMk id="3" creationId="{9971C2FF-0CF7-0561-43B4-A9BEEAF6D8F3}"/>
          </ac:spMkLst>
        </pc:spChg>
        <pc:picChg chg="add mod ord">
          <ac:chgData name="McRee, Rebecca" userId="S::mcree_r@cde.state.co.us::3a10fa13-9d60-4c0b-b361-471945732c34" providerId="AD" clId="Web-{F371A368-7BDA-562B-CE18-A33B01254AD7}" dt="2024-07-08T23:03:27.358" v="134" actId="1076"/>
          <ac:picMkLst>
            <pc:docMk/>
            <pc:sldMk cId="3510349753" sldId="5492"/>
            <ac:picMk id="7" creationId="{03D93E36-B340-FDAB-1AB9-304C11DCA926}"/>
          </ac:picMkLst>
        </pc:picChg>
      </pc:sldChg>
    </pc:docChg>
  </pc:docChgLst>
  <pc:docChgLst>
    <pc:chgData name="Gudka, Dawna" userId="823cceae-331b-41d6-9a63-34ad6d1db55c" providerId="ADAL" clId="{42F2ED5D-A4F4-4ECC-B075-736DD58303AF}"/>
    <pc:docChg chg="delSld modSld">
      <pc:chgData name="Gudka, Dawna" userId="823cceae-331b-41d6-9a63-34ad6d1db55c" providerId="ADAL" clId="{42F2ED5D-A4F4-4ECC-B075-736DD58303AF}" dt="2024-06-19T21:04:17.147" v="340" actId="2696"/>
      <pc:docMkLst>
        <pc:docMk/>
      </pc:docMkLst>
      <pc:sldChg chg="del">
        <pc:chgData name="Gudka, Dawna" userId="823cceae-331b-41d6-9a63-34ad6d1db55c" providerId="ADAL" clId="{42F2ED5D-A4F4-4ECC-B075-736DD58303AF}" dt="2024-06-19T20:59:03.893" v="337" actId="2696"/>
        <pc:sldMkLst>
          <pc:docMk/>
          <pc:sldMk cId="1532556162" sldId="314"/>
        </pc:sldMkLst>
      </pc:sldChg>
      <pc:sldChg chg="modSp mod">
        <pc:chgData name="Gudka, Dawna" userId="823cceae-331b-41d6-9a63-34ad6d1db55c" providerId="ADAL" clId="{42F2ED5D-A4F4-4ECC-B075-736DD58303AF}" dt="2024-06-19T20:58:28.104" v="334" actId="113"/>
        <pc:sldMkLst>
          <pc:docMk/>
          <pc:sldMk cId="1037917088" sldId="5098"/>
        </pc:sldMkLst>
        <pc:graphicFrameChg chg="modGraphic">
          <ac:chgData name="Gudka, Dawna" userId="823cceae-331b-41d6-9a63-34ad6d1db55c" providerId="ADAL" clId="{42F2ED5D-A4F4-4ECC-B075-736DD58303AF}" dt="2024-06-19T20:58:28.104" v="334" actId="113"/>
          <ac:graphicFrameMkLst>
            <pc:docMk/>
            <pc:sldMk cId="1037917088" sldId="5098"/>
            <ac:graphicFrameMk id="5" creationId="{5E4612F7-68C6-57CA-E918-38EF641F73CF}"/>
          </ac:graphicFrameMkLst>
        </pc:graphicFrameChg>
      </pc:sldChg>
      <pc:sldChg chg="modSp del mod">
        <pc:chgData name="Gudka, Dawna" userId="823cceae-331b-41d6-9a63-34ad6d1db55c" providerId="ADAL" clId="{42F2ED5D-A4F4-4ECC-B075-736DD58303AF}" dt="2024-06-19T21:04:17.147" v="340" actId="2696"/>
        <pc:sldMkLst>
          <pc:docMk/>
          <pc:sldMk cId="1464257442" sldId="5452"/>
        </pc:sldMkLst>
        <pc:graphicFrameChg chg="modGraphic">
          <ac:chgData name="Gudka, Dawna" userId="823cceae-331b-41d6-9a63-34ad6d1db55c" providerId="ADAL" clId="{42F2ED5D-A4F4-4ECC-B075-736DD58303AF}" dt="2024-06-19T20:58:55.648" v="336" actId="2165"/>
          <ac:graphicFrameMkLst>
            <pc:docMk/>
            <pc:sldMk cId="1464257442" sldId="5452"/>
            <ac:graphicFrameMk id="9" creationId="{BE6DBE5B-6613-480C-7673-649F61C9968C}"/>
          </ac:graphicFrameMkLst>
        </pc:graphicFrameChg>
      </pc:sldChg>
      <pc:sldChg chg="modSp del mod">
        <pc:chgData name="Gudka, Dawna" userId="823cceae-331b-41d6-9a63-34ad6d1db55c" providerId="ADAL" clId="{42F2ED5D-A4F4-4ECC-B075-736DD58303AF}" dt="2024-06-19T21:04:05.204" v="339" actId="2696"/>
        <pc:sldMkLst>
          <pc:docMk/>
          <pc:sldMk cId="1405902670" sldId="5458"/>
        </pc:sldMkLst>
        <pc:graphicFrameChg chg="modGraphic">
          <ac:chgData name="Gudka, Dawna" userId="823cceae-331b-41d6-9a63-34ad6d1db55c" providerId="ADAL" clId="{42F2ED5D-A4F4-4ECC-B075-736DD58303AF}" dt="2024-06-19T20:59:29.548" v="338" actId="2165"/>
          <ac:graphicFrameMkLst>
            <pc:docMk/>
            <pc:sldMk cId="1405902670" sldId="5458"/>
            <ac:graphicFrameMk id="9" creationId="{BE6DBE5B-6613-480C-7673-649F61C9968C}"/>
          </ac:graphicFrameMkLst>
        </pc:graphicFrameChg>
      </pc:sldChg>
    </pc:docChg>
  </pc:docChgLst>
  <pc:docChgLst>
    <pc:chgData name="Rhodes, Tara" userId="S::rhodes_t@cde.state.co.us::566307b0-1e17-4826-87e1-0feb85a922f2" providerId="AD" clId="Web-{47F696D0-2310-23B2-E9CC-14E2A533C1EE}"/>
    <pc:docChg chg="addSld delSld modSld">
      <pc:chgData name="Rhodes, Tara" userId="S::rhodes_t@cde.state.co.us::566307b0-1e17-4826-87e1-0feb85a922f2" providerId="AD" clId="Web-{47F696D0-2310-23B2-E9CC-14E2A533C1EE}" dt="2024-05-16T12:55:06.442" v="285" actId="20577"/>
      <pc:docMkLst>
        <pc:docMk/>
      </pc:docMkLst>
      <pc:sldChg chg="add del">
        <pc:chgData name="Rhodes, Tara" userId="S::rhodes_t@cde.state.co.us::566307b0-1e17-4826-87e1-0feb85a922f2" providerId="AD" clId="Web-{47F696D0-2310-23B2-E9CC-14E2A533C1EE}" dt="2024-05-16T12:44:18.103" v="16"/>
        <pc:sldMkLst>
          <pc:docMk/>
          <pc:sldMk cId="1696118646" sldId="5296"/>
        </pc:sldMkLst>
      </pc:sldChg>
      <pc:sldChg chg="add">
        <pc:chgData name="Rhodes, Tara" userId="S::rhodes_t@cde.state.co.us::566307b0-1e17-4826-87e1-0feb85a922f2" providerId="AD" clId="Web-{47F696D0-2310-23B2-E9CC-14E2A533C1EE}" dt="2024-05-16T12:44:08.306" v="5"/>
        <pc:sldMkLst>
          <pc:docMk/>
          <pc:sldMk cId="2941789031" sldId="5298"/>
        </pc:sldMkLst>
      </pc:sldChg>
      <pc:sldChg chg="add">
        <pc:chgData name="Rhodes, Tara" userId="S::rhodes_t@cde.state.co.us::566307b0-1e17-4826-87e1-0feb85a922f2" providerId="AD" clId="Web-{47F696D0-2310-23B2-E9CC-14E2A533C1EE}" dt="2024-05-16T12:44:08.322" v="6"/>
        <pc:sldMkLst>
          <pc:docMk/>
          <pc:sldMk cId="308806799" sldId="5299"/>
        </pc:sldMkLst>
      </pc:sldChg>
      <pc:sldChg chg="add">
        <pc:chgData name="Rhodes, Tara" userId="S::rhodes_t@cde.state.co.us::566307b0-1e17-4826-87e1-0feb85a922f2" providerId="AD" clId="Web-{47F696D0-2310-23B2-E9CC-14E2A533C1EE}" dt="2024-05-16T12:44:08.369" v="9"/>
        <pc:sldMkLst>
          <pc:docMk/>
          <pc:sldMk cId="94867858" sldId="5301"/>
        </pc:sldMkLst>
      </pc:sldChg>
      <pc:sldChg chg="add">
        <pc:chgData name="Rhodes, Tara" userId="S::rhodes_t@cde.state.co.us::566307b0-1e17-4826-87e1-0feb85a922f2" providerId="AD" clId="Web-{47F696D0-2310-23B2-E9CC-14E2A533C1EE}" dt="2024-05-16T12:44:08.259" v="2"/>
        <pc:sldMkLst>
          <pc:docMk/>
          <pc:sldMk cId="2925374892" sldId="5307"/>
        </pc:sldMkLst>
      </pc:sldChg>
      <pc:sldChg chg="add">
        <pc:chgData name="Rhodes, Tara" userId="S::rhodes_t@cde.state.co.us::566307b0-1e17-4826-87e1-0feb85a922f2" providerId="AD" clId="Web-{47F696D0-2310-23B2-E9CC-14E2A533C1EE}" dt="2024-05-16T12:44:08.291" v="4"/>
        <pc:sldMkLst>
          <pc:docMk/>
          <pc:sldMk cId="2187083967" sldId="5308"/>
        </pc:sldMkLst>
      </pc:sldChg>
      <pc:sldChg chg="modSp add">
        <pc:chgData name="Rhodes, Tara" userId="S::rhodes_t@cde.state.co.us::566307b0-1e17-4826-87e1-0feb85a922f2" providerId="AD" clId="Web-{47F696D0-2310-23B2-E9CC-14E2A533C1EE}" dt="2024-05-16T12:52:33.674" v="144" actId="20577"/>
        <pc:sldMkLst>
          <pc:docMk/>
          <pc:sldMk cId="68699369" sldId="5309"/>
        </pc:sldMkLst>
        <pc:spChg chg="mod">
          <ac:chgData name="Rhodes, Tara" userId="S::rhodes_t@cde.state.co.us::566307b0-1e17-4826-87e1-0feb85a922f2" providerId="AD" clId="Web-{47F696D0-2310-23B2-E9CC-14E2A533C1EE}" dt="2024-05-16T12:45:03.292" v="59" actId="20577"/>
          <ac:spMkLst>
            <pc:docMk/>
            <pc:sldMk cId="68699369" sldId="5309"/>
            <ac:spMk id="5" creationId="{AF6EB1F5-01CD-901C-27EE-72C2EDD75AA9}"/>
          </ac:spMkLst>
        </pc:spChg>
        <pc:spChg chg="mod">
          <ac:chgData name="Rhodes, Tara" userId="S::rhodes_t@cde.state.co.us::566307b0-1e17-4826-87e1-0feb85a922f2" providerId="AD" clId="Web-{47F696D0-2310-23B2-E9CC-14E2A533C1EE}" dt="2024-05-16T12:52:33.674" v="144" actId="20577"/>
          <ac:spMkLst>
            <pc:docMk/>
            <pc:sldMk cId="68699369" sldId="5309"/>
            <ac:spMk id="6" creationId="{9A8832C3-3C5D-9B2D-6A97-A07BFB42B5FC}"/>
          </ac:spMkLst>
        </pc:spChg>
      </pc:sldChg>
      <pc:sldChg chg="add">
        <pc:chgData name="Rhodes, Tara" userId="S::rhodes_t@cde.state.co.us::566307b0-1e17-4826-87e1-0feb85a922f2" providerId="AD" clId="Web-{47F696D0-2310-23B2-E9CC-14E2A533C1EE}" dt="2024-05-16T12:44:08.353" v="8"/>
        <pc:sldMkLst>
          <pc:docMk/>
          <pc:sldMk cId="1720752477" sldId="5311"/>
        </pc:sldMkLst>
      </pc:sldChg>
      <pc:sldChg chg="modSp add">
        <pc:chgData name="Rhodes, Tara" userId="S::rhodes_t@cde.state.co.us::566307b0-1e17-4826-87e1-0feb85a922f2" providerId="AD" clId="Web-{47F696D0-2310-23B2-E9CC-14E2A533C1EE}" dt="2024-05-16T12:55:06.442" v="285" actId="20577"/>
        <pc:sldMkLst>
          <pc:docMk/>
          <pc:sldMk cId="3396060537" sldId="5314"/>
        </pc:sldMkLst>
        <pc:spChg chg="mod">
          <ac:chgData name="Rhodes, Tara" userId="S::rhodes_t@cde.state.co.us::566307b0-1e17-4826-87e1-0feb85a922f2" providerId="AD" clId="Web-{47F696D0-2310-23B2-E9CC-14E2A533C1EE}" dt="2024-05-16T12:52:56.909" v="162" actId="20577"/>
          <ac:spMkLst>
            <pc:docMk/>
            <pc:sldMk cId="3396060537" sldId="5314"/>
            <ac:spMk id="5" creationId="{AF6EB1F5-01CD-901C-27EE-72C2EDD75AA9}"/>
          </ac:spMkLst>
        </pc:spChg>
        <pc:spChg chg="mod">
          <ac:chgData name="Rhodes, Tara" userId="S::rhodes_t@cde.state.co.us::566307b0-1e17-4826-87e1-0feb85a922f2" providerId="AD" clId="Web-{47F696D0-2310-23B2-E9CC-14E2A533C1EE}" dt="2024-05-16T12:55:06.442" v="285" actId="20577"/>
          <ac:spMkLst>
            <pc:docMk/>
            <pc:sldMk cId="3396060537" sldId="5314"/>
            <ac:spMk id="6" creationId="{9A8832C3-3C5D-9B2D-6A97-A07BFB42B5FC}"/>
          </ac:spMkLst>
        </pc:spChg>
      </pc:sldChg>
      <pc:sldChg chg="add">
        <pc:chgData name="Rhodes, Tara" userId="S::rhodes_t@cde.state.co.us::566307b0-1e17-4826-87e1-0feb85a922f2" providerId="AD" clId="Web-{47F696D0-2310-23B2-E9CC-14E2A533C1EE}" dt="2024-05-16T12:44:08.462" v="15"/>
        <pc:sldMkLst>
          <pc:docMk/>
          <pc:sldMk cId="4112676723" sldId="5347"/>
        </pc:sldMkLst>
      </pc:sldChg>
      <pc:sldChg chg="add">
        <pc:chgData name="Rhodes, Tara" userId="S::rhodes_t@cde.state.co.us::566307b0-1e17-4826-87e1-0feb85a922f2" providerId="AD" clId="Web-{47F696D0-2310-23B2-E9CC-14E2A533C1EE}" dt="2024-05-16T12:44:08.384" v="10"/>
        <pc:sldMkLst>
          <pc:docMk/>
          <pc:sldMk cId="556071794" sldId="5348"/>
        </pc:sldMkLst>
      </pc:sldChg>
      <pc:sldChg chg="add">
        <pc:chgData name="Rhodes, Tara" userId="S::rhodes_t@cde.state.co.us::566307b0-1e17-4826-87e1-0feb85a922f2" providerId="AD" clId="Web-{47F696D0-2310-23B2-E9CC-14E2A533C1EE}" dt="2024-05-16T12:44:08.447" v="14"/>
        <pc:sldMkLst>
          <pc:docMk/>
          <pc:sldMk cId="49926316" sldId="5349"/>
        </pc:sldMkLst>
      </pc:sldChg>
      <pc:sldChg chg="modSp">
        <pc:chgData name="Rhodes, Tara" userId="S::rhodes_t@cde.state.co.us::566307b0-1e17-4826-87e1-0feb85a922f2" providerId="AD" clId="Web-{47F696D0-2310-23B2-E9CC-14E2A533C1EE}" dt="2024-05-16T12:43:25.712" v="0" actId="20577"/>
        <pc:sldMkLst>
          <pc:docMk/>
          <pc:sldMk cId="1474977630" sldId="5414"/>
        </pc:sldMkLst>
        <pc:spChg chg="mod">
          <ac:chgData name="Rhodes, Tara" userId="S::rhodes_t@cde.state.co.us::566307b0-1e17-4826-87e1-0feb85a922f2" providerId="AD" clId="Web-{47F696D0-2310-23B2-E9CC-14E2A533C1EE}" dt="2024-05-16T12:43:25.712" v="0" actId="20577"/>
          <ac:spMkLst>
            <pc:docMk/>
            <pc:sldMk cId="1474977630" sldId="5414"/>
            <ac:spMk id="9" creationId="{77E04380-32A6-4C4C-57D8-6045D1C23AC6}"/>
          </ac:spMkLst>
        </pc:spChg>
      </pc:sldChg>
      <pc:sldChg chg="add">
        <pc:chgData name="Rhodes, Tara" userId="S::rhodes_t@cde.state.co.us::566307b0-1e17-4826-87e1-0feb85a922f2" providerId="AD" clId="Web-{47F696D0-2310-23B2-E9CC-14E2A533C1EE}" dt="2024-05-16T12:44:08.400" v="11"/>
        <pc:sldMkLst>
          <pc:docMk/>
          <pc:sldMk cId="1006133002" sldId="5449"/>
        </pc:sldMkLst>
      </pc:sldChg>
      <pc:sldChg chg="add">
        <pc:chgData name="Rhodes, Tara" userId="S::rhodes_t@cde.state.co.us::566307b0-1e17-4826-87e1-0feb85a922f2" providerId="AD" clId="Web-{47F696D0-2310-23B2-E9CC-14E2A533C1EE}" dt="2024-05-16T12:44:08.416" v="12"/>
        <pc:sldMkLst>
          <pc:docMk/>
          <pc:sldMk cId="1167242946" sldId="5450"/>
        </pc:sldMkLst>
      </pc:sldChg>
      <pc:sldChg chg="add">
        <pc:chgData name="Rhodes, Tara" userId="S::rhodes_t@cde.state.co.us::566307b0-1e17-4826-87e1-0feb85a922f2" providerId="AD" clId="Web-{47F696D0-2310-23B2-E9CC-14E2A533C1EE}" dt="2024-05-16T12:44:08.431" v="13"/>
        <pc:sldMkLst>
          <pc:docMk/>
          <pc:sldMk cId="2632896885" sldId="5451"/>
        </pc:sldMkLst>
      </pc:sldChg>
    </pc:docChg>
  </pc:docChgLst>
  <pc:docChgLst>
    <pc:chgData name="Wenzel, Brooke" userId="672bf8d3-b15b-4e02-a6d1-39319a0df09b" providerId="ADAL" clId="{1B6626AE-5116-4124-8B2B-A857ADCEBE09}"/>
    <pc:docChg chg="custSel modSld">
      <pc:chgData name="Wenzel, Brooke" userId="672bf8d3-b15b-4e02-a6d1-39319a0df09b" providerId="ADAL" clId="{1B6626AE-5116-4124-8B2B-A857ADCEBE09}" dt="2024-05-14T13:10:31.411" v="32" actId="20577"/>
      <pc:docMkLst>
        <pc:docMk/>
      </pc:docMkLst>
      <pc:sldChg chg="modSp mod">
        <pc:chgData name="Wenzel, Brooke" userId="672bf8d3-b15b-4e02-a6d1-39319a0df09b" providerId="ADAL" clId="{1B6626AE-5116-4124-8B2B-A857ADCEBE09}" dt="2024-05-14T13:10:31.411" v="32" actId="20577"/>
        <pc:sldMkLst>
          <pc:docMk/>
          <pc:sldMk cId="3227145924" sldId="5097"/>
        </pc:sldMkLst>
        <pc:graphicFrameChg chg="modGraphic">
          <ac:chgData name="Wenzel, Brooke" userId="672bf8d3-b15b-4e02-a6d1-39319a0df09b" providerId="ADAL" clId="{1B6626AE-5116-4124-8B2B-A857ADCEBE09}" dt="2024-05-14T13:10:31.411" v="32" actId="20577"/>
          <ac:graphicFrameMkLst>
            <pc:docMk/>
            <pc:sldMk cId="3227145924" sldId="5097"/>
            <ac:graphicFrameMk id="7" creationId="{2864BB53-F741-4FFC-0348-1AC10AD60EEB}"/>
          </ac:graphicFrameMkLst>
        </pc:graphicFrameChg>
      </pc:sldChg>
      <pc:sldChg chg="modSp mod">
        <pc:chgData name="Wenzel, Brooke" userId="672bf8d3-b15b-4e02-a6d1-39319a0df09b" providerId="ADAL" clId="{1B6626AE-5116-4124-8B2B-A857ADCEBE09}" dt="2024-05-14T13:10:21.514" v="27" actId="20577"/>
        <pc:sldMkLst>
          <pc:docMk/>
          <pc:sldMk cId="1037917088" sldId="5098"/>
        </pc:sldMkLst>
        <pc:spChg chg="mod">
          <ac:chgData name="Wenzel, Brooke" userId="672bf8d3-b15b-4e02-a6d1-39319a0df09b" providerId="ADAL" clId="{1B6626AE-5116-4124-8B2B-A857ADCEBE09}" dt="2024-05-14T13:09:57.130" v="15" actId="1076"/>
          <ac:spMkLst>
            <pc:docMk/>
            <pc:sldMk cId="1037917088" sldId="5098"/>
            <ac:spMk id="3" creationId="{6BF4B97E-13F4-8EB1-7148-584349E80E76}"/>
          </ac:spMkLst>
        </pc:spChg>
        <pc:graphicFrameChg chg="mod modGraphic">
          <ac:chgData name="Wenzel, Brooke" userId="672bf8d3-b15b-4e02-a6d1-39319a0df09b" providerId="ADAL" clId="{1B6626AE-5116-4124-8B2B-A857ADCEBE09}" dt="2024-05-14T13:10:21.514" v="27" actId="20577"/>
          <ac:graphicFrameMkLst>
            <pc:docMk/>
            <pc:sldMk cId="1037917088" sldId="5098"/>
            <ac:graphicFrameMk id="5" creationId="{5E4612F7-68C6-57CA-E918-38EF641F73CF}"/>
          </ac:graphicFrameMkLst>
        </pc:graphicFrameChg>
      </pc:sldChg>
      <pc:sldChg chg="modSp mod">
        <pc:chgData name="Wenzel, Brooke" userId="672bf8d3-b15b-4e02-a6d1-39319a0df09b" providerId="ADAL" clId="{1B6626AE-5116-4124-8B2B-A857ADCEBE09}" dt="2024-05-14T13:10:06.514" v="17" actId="20577"/>
        <pc:sldMkLst>
          <pc:docMk/>
          <pc:sldMk cId="26054774" sldId="5413"/>
        </pc:sldMkLst>
        <pc:graphicFrameChg chg="modGraphic">
          <ac:chgData name="Wenzel, Brooke" userId="672bf8d3-b15b-4e02-a6d1-39319a0df09b" providerId="ADAL" clId="{1B6626AE-5116-4124-8B2B-A857ADCEBE09}" dt="2024-05-14T13:10:06.514" v="17" actId="20577"/>
          <ac:graphicFrameMkLst>
            <pc:docMk/>
            <pc:sldMk cId="26054774" sldId="5413"/>
            <ac:graphicFrameMk id="5" creationId="{5E4612F7-68C6-57CA-E918-38EF641F73CF}"/>
          </ac:graphicFrameMkLst>
        </pc:graphicFrameChg>
      </pc:sldChg>
    </pc:docChg>
  </pc:docChgLst>
  <pc:docChgLst>
    <pc:chgData name="Gudka, Dawna" userId="823cceae-331b-41d6-9a63-34ad6d1db55c" providerId="ADAL" clId="{8E077B94-6E85-451A-8781-D86FA53C016E}"/>
    <pc:docChg chg="custSel modSld">
      <pc:chgData name="Gudka, Dawna" userId="823cceae-331b-41d6-9a63-34ad6d1db55c" providerId="ADAL" clId="{8E077B94-6E85-451A-8781-D86FA53C016E}" dt="2024-07-11T14:05:09.113" v="388" actId="27918"/>
      <pc:docMkLst>
        <pc:docMk/>
      </pc:docMkLst>
      <pc:sldChg chg="modSp mod">
        <pc:chgData name="Gudka, Dawna" userId="823cceae-331b-41d6-9a63-34ad6d1db55c" providerId="ADAL" clId="{8E077B94-6E85-451A-8781-D86FA53C016E}" dt="2024-07-09T14:14:53.614" v="208" actId="20577"/>
        <pc:sldMkLst>
          <pc:docMk/>
          <pc:sldMk cId="3044915438" sldId="256"/>
        </pc:sldMkLst>
        <pc:spChg chg="mod">
          <ac:chgData name="Gudka, Dawna" userId="823cceae-331b-41d6-9a63-34ad6d1db55c" providerId="ADAL" clId="{8E077B94-6E85-451A-8781-D86FA53C016E}" dt="2024-07-09T14:14:53.614" v="208" actId="20577"/>
          <ac:spMkLst>
            <pc:docMk/>
            <pc:sldMk cId="3044915438" sldId="256"/>
            <ac:spMk id="2" creationId="{00000000-0000-0000-0000-000000000000}"/>
          </ac:spMkLst>
        </pc:spChg>
      </pc:sldChg>
      <pc:sldChg chg="modSp mod">
        <pc:chgData name="Gudka, Dawna" userId="823cceae-331b-41d6-9a63-34ad6d1db55c" providerId="ADAL" clId="{8E077B94-6E85-451A-8781-D86FA53C016E}" dt="2024-07-09T13:47:53.065" v="179" actId="20577"/>
        <pc:sldMkLst>
          <pc:docMk/>
          <pc:sldMk cId="1037917088" sldId="5098"/>
        </pc:sldMkLst>
        <pc:graphicFrameChg chg="mod modGraphic">
          <ac:chgData name="Gudka, Dawna" userId="823cceae-331b-41d6-9a63-34ad6d1db55c" providerId="ADAL" clId="{8E077B94-6E85-451A-8781-D86FA53C016E}" dt="2024-07-09T13:47:53.065" v="179" actId="20577"/>
          <ac:graphicFrameMkLst>
            <pc:docMk/>
            <pc:sldMk cId="1037917088" sldId="5098"/>
            <ac:graphicFrameMk id="5" creationId="{5E4612F7-68C6-57CA-E918-38EF641F73CF}"/>
          </ac:graphicFrameMkLst>
        </pc:graphicFrameChg>
      </pc:sldChg>
      <pc:sldChg chg="addSp delSp modSp mod">
        <pc:chgData name="Gudka, Dawna" userId="823cceae-331b-41d6-9a63-34ad6d1db55c" providerId="ADAL" clId="{8E077B94-6E85-451A-8781-D86FA53C016E}" dt="2024-07-10T18:46:11.981" v="377" actId="13244"/>
        <pc:sldMkLst>
          <pc:docMk/>
          <pc:sldMk cId="2968826480" sldId="5465"/>
        </pc:sldMkLst>
        <pc:spChg chg="ord">
          <ac:chgData name="Gudka, Dawna" userId="823cceae-331b-41d6-9a63-34ad6d1db55c" providerId="ADAL" clId="{8E077B94-6E85-451A-8781-D86FA53C016E}" dt="2024-07-10T18:46:11.981" v="377" actId="13244"/>
          <ac:spMkLst>
            <pc:docMk/>
            <pc:sldMk cId="2968826480" sldId="5465"/>
            <ac:spMk id="9" creationId="{0F241BD3-801F-0A14-29D9-9D95C7187E72}"/>
          </ac:spMkLst>
        </pc:spChg>
        <pc:picChg chg="add mod ord">
          <ac:chgData name="Gudka, Dawna" userId="823cceae-331b-41d6-9a63-34ad6d1db55c" providerId="ADAL" clId="{8E077B94-6E85-451A-8781-D86FA53C016E}" dt="2024-07-10T18:46:05.879" v="376" actId="13244"/>
          <ac:picMkLst>
            <pc:docMk/>
            <pc:sldMk cId="2968826480" sldId="5465"/>
            <ac:picMk id="4" creationId="{F83B6FAF-4E3C-ECB2-F0DB-1F3468E28BEB}"/>
          </ac:picMkLst>
        </pc:picChg>
        <pc:picChg chg="del">
          <ac:chgData name="Gudka, Dawna" userId="823cceae-331b-41d6-9a63-34ad6d1db55c" providerId="ADAL" clId="{8E077B94-6E85-451A-8781-D86FA53C016E}" dt="2024-07-09T13:51:07.778" v="198" actId="478"/>
          <ac:picMkLst>
            <pc:docMk/>
            <pc:sldMk cId="2968826480" sldId="5465"/>
            <ac:picMk id="8" creationId="{7731069C-4761-41D7-39DA-95073E9EA18A}"/>
          </ac:picMkLst>
        </pc:picChg>
      </pc:sldChg>
      <pc:sldChg chg="addSp delSp modSp mod">
        <pc:chgData name="Gudka, Dawna" userId="823cceae-331b-41d6-9a63-34ad6d1db55c" providerId="ADAL" clId="{8E077B94-6E85-451A-8781-D86FA53C016E}" dt="2024-07-10T18:45:54.363" v="375" actId="962"/>
        <pc:sldMkLst>
          <pc:docMk/>
          <pc:sldMk cId="925303632" sldId="5468"/>
        </pc:sldMkLst>
        <pc:picChg chg="add mod ord">
          <ac:chgData name="Gudka, Dawna" userId="823cceae-331b-41d6-9a63-34ad6d1db55c" providerId="ADAL" clId="{8E077B94-6E85-451A-8781-D86FA53C016E}" dt="2024-07-10T18:45:54.363" v="375" actId="962"/>
          <ac:picMkLst>
            <pc:docMk/>
            <pc:sldMk cId="925303632" sldId="5468"/>
            <ac:picMk id="5" creationId="{A1E82574-6A87-395B-0998-A905C07A2A5A}"/>
          </ac:picMkLst>
        </pc:picChg>
        <pc:picChg chg="del">
          <ac:chgData name="Gudka, Dawna" userId="823cceae-331b-41d6-9a63-34ad6d1db55c" providerId="ADAL" clId="{8E077B94-6E85-451A-8781-D86FA53C016E}" dt="2024-07-09T13:50:37.786" v="193" actId="478"/>
          <ac:picMkLst>
            <pc:docMk/>
            <pc:sldMk cId="925303632" sldId="5468"/>
            <ac:picMk id="7" creationId="{A07DBC9E-7369-DF90-0210-91E745F2F208}"/>
          </ac:picMkLst>
        </pc:picChg>
      </pc:sldChg>
      <pc:sldChg chg="modSp mod">
        <pc:chgData name="Gudka, Dawna" userId="823cceae-331b-41d6-9a63-34ad6d1db55c" providerId="ADAL" clId="{8E077B94-6E85-451A-8781-D86FA53C016E}" dt="2024-07-11T14:05:09.113" v="388" actId="27918"/>
        <pc:sldMkLst>
          <pc:docMk/>
          <pc:sldMk cId="1765433899" sldId="5480"/>
        </pc:sldMkLst>
        <pc:spChg chg="mod">
          <ac:chgData name="Gudka, Dawna" userId="823cceae-331b-41d6-9a63-34ad6d1db55c" providerId="ADAL" clId="{8E077B94-6E85-451A-8781-D86FA53C016E}" dt="2024-07-11T14:01:51.735" v="382" actId="20577"/>
          <ac:spMkLst>
            <pc:docMk/>
            <pc:sldMk cId="1765433899" sldId="5480"/>
            <ac:spMk id="2" creationId="{0543A6E2-0E70-9266-F576-2897347CE6BD}"/>
          </ac:spMkLst>
        </pc:spChg>
        <pc:spChg chg="ord">
          <ac:chgData name="Gudka, Dawna" userId="823cceae-331b-41d6-9a63-34ad6d1db55c" providerId="ADAL" clId="{8E077B94-6E85-451A-8781-D86FA53C016E}" dt="2024-07-10T18:45:34.104" v="373" actId="13244"/>
          <ac:spMkLst>
            <pc:docMk/>
            <pc:sldMk cId="1765433899" sldId="5480"/>
            <ac:spMk id="4" creationId="{38323E44-65BA-0731-E594-3D46F081FC8A}"/>
          </ac:spMkLst>
        </pc:spChg>
      </pc:sldChg>
    </pc:docChg>
  </pc:docChgLst>
  <pc:docChgLst>
    <pc:chgData name="Wenzel, Brooke" userId="672bf8d3-b15b-4e02-a6d1-39319a0df09b" providerId="ADAL" clId="{AA8D0E84-2727-4C15-B114-4AFC9E7B9A6A}"/>
    <pc:docChg chg="undo custSel addSld delSld modSld">
      <pc:chgData name="Wenzel, Brooke" userId="672bf8d3-b15b-4e02-a6d1-39319a0df09b" providerId="ADAL" clId="{AA8D0E84-2727-4C15-B114-4AFC9E7B9A6A}" dt="2024-06-20T14:15:13.937" v="243" actId="20577"/>
      <pc:docMkLst>
        <pc:docMk/>
      </pc:docMkLst>
      <pc:sldChg chg="modSp mod">
        <pc:chgData name="Wenzel, Brooke" userId="672bf8d3-b15b-4e02-a6d1-39319a0df09b" providerId="ADAL" clId="{AA8D0E84-2727-4C15-B114-4AFC9E7B9A6A}" dt="2024-06-17T18:37:23.298" v="3" actId="20577"/>
        <pc:sldMkLst>
          <pc:docMk/>
          <pc:sldMk cId="3044915438" sldId="256"/>
        </pc:sldMkLst>
        <pc:spChg chg="mod">
          <ac:chgData name="Wenzel, Brooke" userId="672bf8d3-b15b-4e02-a6d1-39319a0df09b" providerId="ADAL" clId="{AA8D0E84-2727-4C15-B114-4AFC9E7B9A6A}" dt="2024-06-17T18:37:23.298" v="3" actId="20577"/>
          <ac:spMkLst>
            <pc:docMk/>
            <pc:sldMk cId="3044915438" sldId="256"/>
            <ac:spMk id="2" creationId="{00000000-0000-0000-0000-000000000000}"/>
          </ac:spMkLst>
        </pc:spChg>
      </pc:sldChg>
      <pc:sldChg chg="addSp delSp modSp mod">
        <pc:chgData name="Wenzel, Brooke" userId="672bf8d3-b15b-4e02-a6d1-39319a0df09b" providerId="ADAL" clId="{AA8D0E84-2727-4C15-B114-4AFC9E7B9A6A}" dt="2024-06-18T13:23:51.074" v="93" actId="13244"/>
        <pc:sldMkLst>
          <pc:docMk/>
          <pc:sldMk cId="3717000822" sldId="280"/>
        </pc:sldMkLst>
        <pc:spChg chg="mod">
          <ac:chgData name="Wenzel, Brooke" userId="672bf8d3-b15b-4e02-a6d1-39319a0df09b" providerId="ADAL" clId="{AA8D0E84-2727-4C15-B114-4AFC9E7B9A6A}" dt="2024-06-17T18:39:42.505" v="11" actId="26606"/>
          <ac:spMkLst>
            <pc:docMk/>
            <pc:sldMk cId="3717000822" sldId="280"/>
            <ac:spMk id="2" creationId="{439B416C-5F6D-56F7-429A-80FD0A190C25}"/>
          </ac:spMkLst>
        </pc:spChg>
        <pc:spChg chg="mod ord">
          <ac:chgData name="Wenzel, Brooke" userId="672bf8d3-b15b-4e02-a6d1-39319a0df09b" providerId="ADAL" clId="{AA8D0E84-2727-4C15-B114-4AFC9E7B9A6A}" dt="2024-06-18T13:23:51.074" v="93" actId="13244"/>
          <ac:spMkLst>
            <pc:docMk/>
            <pc:sldMk cId="3717000822" sldId="280"/>
            <ac:spMk id="3" creationId="{23730712-328A-D55D-1F4E-AFE29CF33EAE}"/>
          </ac:spMkLst>
        </pc:spChg>
        <pc:spChg chg="add del">
          <ac:chgData name="Wenzel, Brooke" userId="672bf8d3-b15b-4e02-a6d1-39319a0df09b" providerId="ADAL" clId="{AA8D0E84-2727-4C15-B114-4AFC9E7B9A6A}" dt="2024-06-17T18:39:40.919" v="8" actId="26606"/>
          <ac:spMkLst>
            <pc:docMk/>
            <pc:sldMk cId="3717000822" sldId="280"/>
            <ac:spMk id="17" creationId="{C0763A76-9F1C-4FC5-82B7-DD475DA461B2}"/>
          </ac:spMkLst>
        </pc:spChg>
        <pc:spChg chg="add del">
          <ac:chgData name="Wenzel, Brooke" userId="672bf8d3-b15b-4e02-a6d1-39319a0df09b" providerId="ADAL" clId="{AA8D0E84-2727-4C15-B114-4AFC9E7B9A6A}" dt="2024-06-17T18:39:40.919" v="8" actId="26606"/>
          <ac:spMkLst>
            <pc:docMk/>
            <pc:sldMk cId="3717000822" sldId="280"/>
            <ac:spMk id="19" creationId="{E81BF4F6-F2CF-4984-9D14-D6966D92F99F}"/>
          </ac:spMkLst>
        </pc:spChg>
        <pc:spChg chg="add del">
          <ac:chgData name="Wenzel, Brooke" userId="672bf8d3-b15b-4e02-a6d1-39319a0df09b" providerId="ADAL" clId="{AA8D0E84-2727-4C15-B114-4AFC9E7B9A6A}" dt="2024-06-17T18:39:42.492" v="10" actId="26606"/>
          <ac:spMkLst>
            <pc:docMk/>
            <pc:sldMk cId="3717000822" sldId="280"/>
            <ac:spMk id="21" creationId="{55D4142C-5077-457F-A6AD-3FECFDB39685}"/>
          </ac:spMkLst>
        </pc:spChg>
        <pc:spChg chg="add del">
          <ac:chgData name="Wenzel, Brooke" userId="672bf8d3-b15b-4e02-a6d1-39319a0df09b" providerId="ADAL" clId="{AA8D0E84-2727-4C15-B114-4AFC9E7B9A6A}" dt="2024-06-17T18:39:42.492" v="10" actId="26606"/>
          <ac:spMkLst>
            <pc:docMk/>
            <pc:sldMk cId="3717000822" sldId="280"/>
            <ac:spMk id="22" creationId="{8FC9BE17-9A7B-462D-AE50-3D8777387304}"/>
          </ac:spMkLst>
        </pc:spChg>
        <pc:spChg chg="add del">
          <ac:chgData name="Wenzel, Brooke" userId="672bf8d3-b15b-4e02-a6d1-39319a0df09b" providerId="ADAL" clId="{AA8D0E84-2727-4C15-B114-4AFC9E7B9A6A}" dt="2024-06-17T18:39:42.492" v="10" actId="26606"/>
          <ac:spMkLst>
            <pc:docMk/>
            <pc:sldMk cId="3717000822" sldId="280"/>
            <ac:spMk id="23" creationId="{7A5F0580-5EE9-419F-96EE-B6529EF6E7D0}"/>
          </ac:spMkLst>
        </pc:spChg>
        <pc:spChg chg="add del">
          <ac:chgData name="Wenzel, Brooke" userId="672bf8d3-b15b-4e02-a6d1-39319a0df09b" providerId="ADAL" clId="{AA8D0E84-2727-4C15-B114-4AFC9E7B9A6A}" dt="2024-06-17T18:39:42.492" v="10" actId="26606"/>
          <ac:spMkLst>
            <pc:docMk/>
            <pc:sldMk cId="3717000822" sldId="280"/>
            <ac:spMk id="24" creationId="{3EBE8569-6AEC-4B8C-8D53-2DE337CDBA65}"/>
          </ac:spMkLst>
        </pc:spChg>
        <pc:grpChg chg="add">
          <ac:chgData name="Wenzel, Brooke" userId="672bf8d3-b15b-4e02-a6d1-39319a0df09b" providerId="ADAL" clId="{AA8D0E84-2727-4C15-B114-4AFC9E7B9A6A}" dt="2024-06-17T18:39:42.505" v="11" actId="26606"/>
          <ac:grpSpMkLst>
            <pc:docMk/>
            <pc:sldMk cId="3717000822" sldId="280"/>
            <ac:grpSpMk id="26" creationId="{3AFCAD34-1AFC-BC1A-F6B2-C34C63912EAB}"/>
          </ac:grpSpMkLst>
        </pc:grpChg>
        <pc:graphicFrameChg chg="mod modGraphic">
          <ac:chgData name="Wenzel, Brooke" userId="672bf8d3-b15b-4e02-a6d1-39319a0df09b" providerId="ADAL" clId="{AA8D0E84-2727-4C15-B114-4AFC9E7B9A6A}" dt="2024-06-18T13:23:44.347" v="92" actId="13244"/>
          <ac:graphicFrameMkLst>
            <pc:docMk/>
            <pc:sldMk cId="3717000822" sldId="280"/>
            <ac:graphicFrameMk id="12" creationId="{1AA09EE0-7419-6ED5-4AA1-CC9009509570}"/>
          </ac:graphicFrameMkLst>
        </pc:graphicFrameChg>
        <pc:picChg chg="add mod ord">
          <ac:chgData name="Wenzel, Brooke" userId="672bf8d3-b15b-4e02-a6d1-39319a0df09b" providerId="ADAL" clId="{AA8D0E84-2727-4C15-B114-4AFC9E7B9A6A}" dt="2024-06-18T13:23:43.294" v="91" actId="13244"/>
          <ac:picMkLst>
            <pc:docMk/>
            <pc:sldMk cId="3717000822" sldId="280"/>
            <ac:picMk id="4" creationId="{01A46CF0-93FC-0F57-08AB-2C33C5DB812D}"/>
          </ac:picMkLst>
        </pc:picChg>
        <pc:picChg chg="del">
          <ac:chgData name="Wenzel, Brooke" userId="672bf8d3-b15b-4e02-a6d1-39319a0df09b" providerId="ADAL" clId="{AA8D0E84-2727-4C15-B114-4AFC9E7B9A6A}" dt="2024-06-17T18:39:31.844" v="4" actId="478"/>
          <ac:picMkLst>
            <pc:docMk/>
            <pc:sldMk cId="3717000822" sldId="280"/>
            <ac:picMk id="1026" creationId="{434D2022-96B5-22AA-7336-44BC0B6ECAB4}"/>
          </ac:picMkLst>
        </pc:picChg>
      </pc:sldChg>
      <pc:sldChg chg="modSp mod">
        <pc:chgData name="Wenzel, Brooke" userId="672bf8d3-b15b-4e02-a6d1-39319a0df09b" providerId="ADAL" clId="{AA8D0E84-2727-4C15-B114-4AFC9E7B9A6A}" dt="2024-06-17T18:47:57.876" v="21" actId="20577"/>
        <pc:sldMkLst>
          <pc:docMk/>
          <pc:sldMk cId="3227145924" sldId="5097"/>
        </pc:sldMkLst>
        <pc:graphicFrameChg chg="modGraphic">
          <ac:chgData name="Wenzel, Brooke" userId="672bf8d3-b15b-4e02-a6d1-39319a0df09b" providerId="ADAL" clId="{AA8D0E84-2727-4C15-B114-4AFC9E7B9A6A}" dt="2024-06-17T18:47:57.876" v="21" actId="20577"/>
          <ac:graphicFrameMkLst>
            <pc:docMk/>
            <pc:sldMk cId="3227145924" sldId="5097"/>
            <ac:graphicFrameMk id="7" creationId="{2864BB53-F741-4FFC-0348-1AC10AD60EEB}"/>
          </ac:graphicFrameMkLst>
        </pc:graphicFrameChg>
      </pc:sldChg>
      <pc:sldChg chg="modSp mod">
        <pc:chgData name="Wenzel, Brooke" userId="672bf8d3-b15b-4e02-a6d1-39319a0df09b" providerId="ADAL" clId="{AA8D0E84-2727-4C15-B114-4AFC9E7B9A6A}" dt="2024-06-20T12:44:49.497" v="114" actId="20577"/>
        <pc:sldMkLst>
          <pc:docMk/>
          <pc:sldMk cId="1037917088" sldId="5098"/>
        </pc:sldMkLst>
        <pc:graphicFrameChg chg="modGraphic">
          <ac:chgData name="Wenzel, Brooke" userId="672bf8d3-b15b-4e02-a6d1-39319a0df09b" providerId="ADAL" clId="{AA8D0E84-2727-4C15-B114-4AFC9E7B9A6A}" dt="2024-06-20T12:44:49.497" v="114" actId="20577"/>
          <ac:graphicFrameMkLst>
            <pc:docMk/>
            <pc:sldMk cId="1037917088" sldId="5098"/>
            <ac:graphicFrameMk id="5" creationId="{5E4612F7-68C6-57CA-E918-38EF641F73CF}"/>
          </ac:graphicFrameMkLst>
        </pc:graphicFrameChg>
      </pc:sldChg>
      <pc:sldChg chg="modSp add mod">
        <pc:chgData name="Wenzel, Brooke" userId="672bf8d3-b15b-4e02-a6d1-39319a0df09b" providerId="ADAL" clId="{AA8D0E84-2727-4C15-B114-4AFC9E7B9A6A}" dt="2024-06-18T13:25:13.166" v="95" actId="1076"/>
        <pc:sldMkLst>
          <pc:docMk/>
          <pc:sldMk cId="2627223314" sldId="5254"/>
        </pc:sldMkLst>
        <pc:spChg chg="mod">
          <ac:chgData name="Wenzel, Brooke" userId="672bf8d3-b15b-4e02-a6d1-39319a0df09b" providerId="ADAL" clId="{AA8D0E84-2727-4C15-B114-4AFC9E7B9A6A}" dt="2024-06-18T13:25:13.166" v="95" actId="1076"/>
          <ac:spMkLst>
            <pc:docMk/>
            <pc:sldMk cId="2627223314" sldId="5254"/>
            <ac:spMk id="2" creationId="{9894ED43-BBFA-5705-6665-C93521AC4BEB}"/>
          </ac:spMkLst>
        </pc:spChg>
      </pc:sldChg>
      <pc:sldChg chg="add">
        <pc:chgData name="Wenzel, Brooke" userId="672bf8d3-b15b-4e02-a6d1-39319a0df09b" providerId="ADAL" clId="{AA8D0E84-2727-4C15-B114-4AFC9E7B9A6A}" dt="2024-06-18T13:19:05.917" v="22"/>
        <pc:sldMkLst>
          <pc:docMk/>
          <pc:sldMk cId="1114984409" sldId="5290"/>
        </pc:sldMkLst>
      </pc:sldChg>
      <pc:sldChg chg="add">
        <pc:chgData name="Wenzel, Brooke" userId="672bf8d3-b15b-4e02-a6d1-39319a0df09b" providerId="ADAL" clId="{AA8D0E84-2727-4C15-B114-4AFC9E7B9A6A}" dt="2024-06-18T13:19:05.917" v="22"/>
        <pc:sldMkLst>
          <pc:docMk/>
          <pc:sldMk cId="1593808434" sldId="5292"/>
        </pc:sldMkLst>
      </pc:sldChg>
      <pc:sldChg chg="modSp add del mod">
        <pc:chgData name="Wenzel, Brooke" userId="672bf8d3-b15b-4e02-a6d1-39319a0df09b" providerId="ADAL" clId="{AA8D0E84-2727-4C15-B114-4AFC9E7B9A6A}" dt="2024-06-20T14:15:13.937" v="243" actId="20577"/>
        <pc:sldMkLst>
          <pc:docMk/>
          <pc:sldMk cId="3860371057" sldId="5338"/>
        </pc:sldMkLst>
        <pc:spChg chg="mod">
          <ac:chgData name="Wenzel, Brooke" userId="672bf8d3-b15b-4e02-a6d1-39319a0df09b" providerId="ADAL" clId="{AA8D0E84-2727-4C15-B114-4AFC9E7B9A6A}" dt="2024-06-20T14:14:18.558" v="158" actId="20577"/>
          <ac:spMkLst>
            <pc:docMk/>
            <pc:sldMk cId="3860371057" sldId="5338"/>
            <ac:spMk id="2" creationId="{7C4B6288-396B-71FF-224D-B1CD74E7837D}"/>
          </ac:spMkLst>
        </pc:spChg>
        <pc:spChg chg="mod">
          <ac:chgData name="Wenzel, Brooke" userId="672bf8d3-b15b-4e02-a6d1-39319a0df09b" providerId="ADAL" clId="{AA8D0E84-2727-4C15-B114-4AFC9E7B9A6A}" dt="2024-06-20T14:15:13.937" v="243" actId="20577"/>
          <ac:spMkLst>
            <pc:docMk/>
            <pc:sldMk cId="3860371057" sldId="5338"/>
            <ac:spMk id="3" creationId="{0432F803-E46C-B0F3-8E24-F7B4DF4D4143}"/>
          </ac:spMkLst>
        </pc:spChg>
        <pc:picChg chg="mod">
          <ac:chgData name="Wenzel, Brooke" userId="672bf8d3-b15b-4e02-a6d1-39319a0df09b" providerId="ADAL" clId="{AA8D0E84-2727-4C15-B114-4AFC9E7B9A6A}" dt="2024-06-20T14:15:03.805" v="206" actId="1076"/>
          <ac:picMkLst>
            <pc:docMk/>
            <pc:sldMk cId="3860371057" sldId="5338"/>
            <ac:picMk id="11" creationId="{091AC09F-108D-F7EE-0B0D-354622EA902F}"/>
          </ac:picMkLst>
        </pc:picChg>
      </pc:sldChg>
      <pc:sldChg chg="addSp delSp modSp mod">
        <pc:chgData name="Wenzel, Brooke" userId="672bf8d3-b15b-4e02-a6d1-39319a0df09b" providerId="ADAL" clId="{AA8D0E84-2727-4C15-B114-4AFC9E7B9A6A}" dt="2024-06-20T12:45:05.277" v="116" actId="207"/>
        <pc:sldMkLst>
          <pc:docMk/>
          <pc:sldMk cId="26054774" sldId="5413"/>
        </pc:sldMkLst>
        <pc:spChg chg="del">
          <ac:chgData name="Wenzel, Brooke" userId="672bf8d3-b15b-4e02-a6d1-39319a0df09b" providerId="ADAL" clId="{AA8D0E84-2727-4C15-B114-4AFC9E7B9A6A}" dt="2024-06-17T18:40:32.157" v="16" actId="478"/>
          <ac:spMkLst>
            <pc:docMk/>
            <pc:sldMk cId="26054774" sldId="5413"/>
            <ac:spMk id="3" creationId="{6BF4B97E-13F4-8EB1-7148-584349E80E76}"/>
          </ac:spMkLst>
        </pc:spChg>
        <pc:spChg chg="add mod">
          <ac:chgData name="Wenzel, Brooke" userId="672bf8d3-b15b-4e02-a6d1-39319a0df09b" providerId="ADAL" clId="{AA8D0E84-2727-4C15-B114-4AFC9E7B9A6A}" dt="2024-06-17T18:40:38.462" v="18" actId="14100"/>
          <ac:spMkLst>
            <pc:docMk/>
            <pc:sldMk cId="26054774" sldId="5413"/>
            <ac:spMk id="6" creationId="{13CF3CC3-416A-43CC-2ECD-956FA0F018A6}"/>
          </ac:spMkLst>
        </pc:spChg>
        <pc:graphicFrameChg chg="modGraphic">
          <ac:chgData name="Wenzel, Brooke" userId="672bf8d3-b15b-4e02-a6d1-39319a0df09b" providerId="ADAL" clId="{AA8D0E84-2727-4C15-B114-4AFC9E7B9A6A}" dt="2024-06-20T12:45:05.277" v="116" actId="207"/>
          <ac:graphicFrameMkLst>
            <pc:docMk/>
            <pc:sldMk cId="26054774" sldId="5413"/>
            <ac:graphicFrameMk id="5" creationId="{5E4612F7-68C6-57CA-E918-38EF641F73CF}"/>
          </ac:graphicFrameMkLst>
        </pc:graphicFrameChg>
      </pc:sldChg>
      <pc:sldChg chg="modSp add mod">
        <pc:chgData name="Wenzel, Brooke" userId="672bf8d3-b15b-4e02-a6d1-39319a0df09b" providerId="ADAL" clId="{AA8D0E84-2727-4C15-B114-4AFC9E7B9A6A}" dt="2024-06-20T12:48:00.057" v="128" actId="27918"/>
        <pc:sldMkLst>
          <pc:docMk/>
          <pc:sldMk cId="2357482481" sldId="5470"/>
        </pc:sldMkLst>
        <pc:spChg chg="mod">
          <ac:chgData name="Wenzel, Brooke" userId="672bf8d3-b15b-4e02-a6d1-39319a0df09b" providerId="ADAL" clId="{AA8D0E84-2727-4C15-B114-4AFC9E7B9A6A}" dt="2024-06-20T12:46:37.375" v="122" actId="20577"/>
          <ac:spMkLst>
            <pc:docMk/>
            <pc:sldMk cId="2357482481" sldId="5470"/>
            <ac:spMk id="2" creationId="{0543A6E2-0E70-9266-F576-2897347CE6BD}"/>
          </ac:spMkLst>
        </pc:spChg>
      </pc:sldChg>
      <pc:sldChg chg="add del">
        <pc:chgData name="Wenzel, Brooke" userId="672bf8d3-b15b-4e02-a6d1-39319a0df09b" providerId="ADAL" clId="{AA8D0E84-2727-4C15-B114-4AFC9E7B9A6A}" dt="2024-06-18T13:24:01.491" v="94" actId="47"/>
        <pc:sldMkLst>
          <pc:docMk/>
          <pc:sldMk cId="2446368680" sldId="5471"/>
        </pc:sldMkLst>
      </pc:sldChg>
    </pc:docChg>
  </pc:docChgLst>
  <pc:docChgLst>
    <pc:chgData name="Tribbett, Jessica" userId="S::tribbett_jessica@cde.state.co.us::b8af59d7-a86d-4166-a022-d856dc24c475" providerId="AD" clId="Web-{7A6FF8B5-607E-F428-7817-A325138F35DD}"/>
    <pc:docChg chg="addSld modSld sldOrd">
      <pc:chgData name="Tribbett, Jessica" userId="S::tribbett_jessica@cde.state.co.us::b8af59d7-a86d-4166-a022-d856dc24c475" providerId="AD" clId="Web-{7A6FF8B5-607E-F428-7817-A325138F35DD}" dt="2024-07-11T14:03:12.602" v="516" actId="20577"/>
      <pc:docMkLst>
        <pc:docMk/>
      </pc:docMkLst>
      <pc:sldChg chg="addSp delSp modSp">
        <pc:chgData name="Tribbett, Jessica" userId="S::tribbett_jessica@cde.state.co.us::b8af59d7-a86d-4166-a022-d856dc24c475" providerId="AD" clId="Web-{7A6FF8B5-607E-F428-7817-A325138F35DD}" dt="2024-07-11T14:00:43.943" v="449" actId="20577"/>
        <pc:sldMkLst>
          <pc:docMk/>
          <pc:sldMk cId="2919007612" sldId="5501"/>
        </pc:sldMkLst>
        <pc:spChg chg="mod">
          <ac:chgData name="Tribbett, Jessica" userId="S::tribbett_jessica@cde.state.co.us::b8af59d7-a86d-4166-a022-d856dc24c475" providerId="AD" clId="Web-{7A6FF8B5-607E-F428-7817-A325138F35DD}" dt="2024-07-11T13:57:45.346" v="295" actId="20577"/>
          <ac:spMkLst>
            <pc:docMk/>
            <pc:sldMk cId="2919007612" sldId="5501"/>
            <ac:spMk id="5" creationId="{CB138C6B-AD45-9B99-46B5-4BD87D1A5BD8}"/>
          </ac:spMkLst>
        </pc:spChg>
        <pc:spChg chg="del">
          <ac:chgData name="Tribbett, Jessica" userId="S::tribbett_jessica@cde.state.co.us::b8af59d7-a86d-4166-a022-d856dc24c475" providerId="AD" clId="Web-{7A6FF8B5-607E-F428-7817-A325138F35DD}" dt="2024-07-11T13:46:51.224" v="0"/>
          <ac:spMkLst>
            <pc:docMk/>
            <pc:sldMk cId="2919007612" sldId="5501"/>
            <ac:spMk id="6" creationId="{23F192C2-791E-6784-1FE4-3F5DD6C20117}"/>
          </ac:spMkLst>
        </pc:spChg>
        <pc:spChg chg="mod">
          <ac:chgData name="Tribbett, Jessica" userId="S::tribbett_jessica@cde.state.co.us::b8af59d7-a86d-4166-a022-d856dc24c475" providerId="AD" clId="Web-{7A6FF8B5-607E-F428-7817-A325138F35DD}" dt="2024-07-11T13:54:55.780" v="228" actId="20577"/>
          <ac:spMkLst>
            <pc:docMk/>
            <pc:sldMk cId="2919007612" sldId="5501"/>
            <ac:spMk id="7" creationId="{8AE68A9D-ACC2-1FB0-19A8-85826F78DA31}"/>
          </ac:spMkLst>
        </pc:spChg>
        <pc:spChg chg="mod">
          <ac:chgData name="Tribbett, Jessica" userId="S::tribbett_jessica@cde.state.co.us::b8af59d7-a86d-4166-a022-d856dc24c475" providerId="AD" clId="Web-{7A6FF8B5-607E-F428-7817-A325138F35DD}" dt="2024-07-11T14:00:43.943" v="449" actId="20577"/>
          <ac:spMkLst>
            <pc:docMk/>
            <pc:sldMk cId="2919007612" sldId="5501"/>
            <ac:spMk id="8" creationId="{21B3AE1C-0CB4-C4B6-4835-3E7A279E18AD}"/>
          </ac:spMkLst>
        </pc:spChg>
        <pc:spChg chg="add del mod">
          <ac:chgData name="Tribbett, Jessica" userId="S::tribbett_jessica@cde.state.co.us::b8af59d7-a86d-4166-a022-d856dc24c475" providerId="AD" clId="Web-{7A6FF8B5-607E-F428-7817-A325138F35DD}" dt="2024-07-11T13:56:44.313" v="256"/>
          <ac:spMkLst>
            <pc:docMk/>
            <pc:sldMk cId="2919007612" sldId="5501"/>
            <ac:spMk id="9" creationId="{CBF4A526-0A0C-2CD2-6F4E-7A1879C03C15}"/>
          </ac:spMkLst>
        </pc:spChg>
        <pc:spChg chg="add del mod">
          <ac:chgData name="Tribbett, Jessica" userId="S::tribbett_jessica@cde.state.co.us::b8af59d7-a86d-4166-a022-d856dc24c475" providerId="AD" clId="Web-{7A6FF8B5-607E-F428-7817-A325138F35DD}" dt="2024-07-11T13:57:05.376" v="260"/>
          <ac:spMkLst>
            <pc:docMk/>
            <pc:sldMk cId="2919007612" sldId="5501"/>
            <ac:spMk id="12" creationId="{AB43E72E-7816-7E4B-B548-CD36B292F2B6}"/>
          </ac:spMkLst>
        </pc:spChg>
        <pc:spChg chg="add mod">
          <ac:chgData name="Tribbett, Jessica" userId="S::tribbett_jessica@cde.state.co.us::b8af59d7-a86d-4166-a022-d856dc24c475" providerId="AD" clId="Web-{7A6FF8B5-607E-F428-7817-A325138F35DD}" dt="2024-07-11T13:58:45.347" v="429" actId="1076"/>
          <ac:spMkLst>
            <pc:docMk/>
            <pc:sldMk cId="2919007612" sldId="5501"/>
            <ac:spMk id="14" creationId="{B96885A6-E1AE-A276-DB49-5FA54E1B0996}"/>
          </ac:spMkLst>
        </pc:spChg>
        <pc:picChg chg="add del mod ord">
          <ac:chgData name="Tribbett, Jessica" userId="S::tribbett_jessica@cde.state.co.us::b8af59d7-a86d-4166-a022-d856dc24c475" providerId="AD" clId="Web-{7A6FF8B5-607E-F428-7817-A325138F35DD}" dt="2024-07-11T13:56:41.422" v="255"/>
          <ac:picMkLst>
            <pc:docMk/>
            <pc:sldMk cId="2919007612" sldId="5501"/>
            <ac:picMk id="2" creationId="{C688DBDA-1E4B-8C87-8709-0F4E49982E72}"/>
          </ac:picMkLst>
        </pc:picChg>
        <pc:picChg chg="add del mod ord">
          <ac:chgData name="Tribbett, Jessica" userId="S::tribbett_jessica@cde.state.co.us::b8af59d7-a86d-4166-a022-d856dc24c475" providerId="AD" clId="Web-{7A6FF8B5-607E-F428-7817-A325138F35DD}" dt="2024-07-11T13:57:03.860" v="259"/>
          <ac:picMkLst>
            <pc:docMk/>
            <pc:sldMk cId="2919007612" sldId="5501"/>
            <ac:picMk id="10" creationId="{C4D46203-4715-7BE0-61F7-20D358399AE7}"/>
          </ac:picMkLst>
        </pc:picChg>
        <pc:picChg chg="add mod ord">
          <ac:chgData name="Tribbett, Jessica" userId="S::tribbett_jessica@cde.state.co.us::b8af59d7-a86d-4166-a022-d856dc24c475" providerId="AD" clId="Web-{7A6FF8B5-607E-F428-7817-A325138F35DD}" dt="2024-07-11T13:57:48.596" v="296" actId="1076"/>
          <ac:picMkLst>
            <pc:docMk/>
            <pc:sldMk cId="2919007612" sldId="5501"/>
            <ac:picMk id="13" creationId="{9A16D9EA-0103-DC78-8CC6-223FEBC51E9D}"/>
          </ac:picMkLst>
        </pc:picChg>
      </pc:sldChg>
      <pc:sldChg chg="modSp">
        <pc:chgData name="Tribbett, Jessica" userId="S::tribbett_jessica@cde.state.co.us::b8af59d7-a86d-4166-a022-d856dc24c475" providerId="AD" clId="Web-{7A6FF8B5-607E-F428-7817-A325138F35DD}" dt="2024-07-11T14:03:12.602" v="516" actId="20577"/>
        <pc:sldMkLst>
          <pc:docMk/>
          <pc:sldMk cId="2114177830" sldId="5502"/>
        </pc:sldMkLst>
        <pc:spChg chg="mod">
          <ac:chgData name="Tribbett, Jessica" userId="S::tribbett_jessica@cde.state.co.us::b8af59d7-a86d-4166-a022-d856dc24c475" providerId="AD" clId="Web-{7A6FF8B5-607E-F428-7817-A325138F35DD}" dt="2024-07-11T14:03:12.602" v="516" actId="20577"/>
          <ac:spMkLst>
            <pc:docMk/>
            <pc:sldMk cId="2114177830" sldId="5502"/>
            <ac:spMk id="8" creationId="{0F5A6D16-78A2-4E63-FEE7-87E42321F1B6}"/>
          </ac:spMkLst>
        </pc:spChg>
      </pc:sldChg>
      <pc:sldChg chg="addSp delSp modSp add ord replId">
        <pc:chgData name="Tribbett, Jessica" userId="S::tribbett_jessica@cde.state.co.us::b8af59d7-a86d-4166-a022-d856dc24c475" providerId="AD" clId="Web-{7A6FF8B5-607E-F428-7817-A325138F35DD}" dt="2024-07-11T14:00:40.208" v="448" actId="20577"/>
        <pc:sldMkLst>
          <pc:docMk/>
          <pc:sldMk cId="3998294606" sldId="5511"/>
        </pc:sldMkLst>
        <pc:spChg chg="mod">
          <ac:chgData name="Tribbett, Jessica" userId="S::tribbett_jessica@cde.state.co.us::b8af59d7-a86d-4166-a022-d856dc24c475" providerId="AD" clId="Web-{7A6FF8B5-607E-F428-7817-A325138F35DD}" dt="2024-07-11T13:47:15.365" v="33" actId="20577"/>
          <ac:spMkLst>
            <pc:docMk/>
            <pc:sldMk cId="3998294606" sldId="5511"/>
            <ac:spMk id="5" creationId="{CB138C6B-AD45-9B99-46B5-4BD87D1A5BD8}"/>
          </ac:spMkLst>
        </pc:spChg>
        <pc:spChg chg="add mod">
          <ac:chgData name="Tribbett, Jessica" userId="S::tribbett_jessica@cde.state.co.us::b8af59d7-a86d-4166-a022-d856dc24c475" providerId="AD" clId="Web-{7A6FF8B5-607E-F428-7817-A325138F35DD}" dt="2024-07-11T13:51:36.073" v="197" actId="1076"/>
          <ac:spMkLst>
            <pc:docMk/>
            <pc:sldMk cId="3998294606" sldId="5511"/>
            <ac:spMk id="6" creationId="{58EAE3C2-B84D-8065-B611-121888ED9E46}"/>
          </ac:spMkLst>
        </pc:spChg>
        <pc:spChg chg="mod">
          <ac:chgData name="Tribbett, Jessica" userId="S::tribbett_jessica@cde.state.co.us::b8af59d7-a86d-4166-a022-d856dc24c475" providerId="AD" clId="Web-{7A6FF8B5-607E-F428-7817-A325138F35DD}" dt="2024-07-11T13:48:00.944" v="119" actId="20577"/>
          <ac:spMkLst>
            <pc:docMk/>
            <pc:sldMk cId="3998294606" sldId="5511"/>
            <ac:spMk id="7" creationId="{8AE68A9D-ACC2-1FB0-19A8-85826F78DA31}"/>
          </ac:spMkLst>
        </pc:spChg>
        <pc:spChg chg="mod">
          <ac:chgData name="Tribbett, Jessica" userId="S::tribbett_jessica@cde.state.co.us::b8af59d7-a86d-4166-a022-d856dc24c475" providerId="AD" clId="Web-{7A6FF8B5-607E-F428-7817-A325138F35DD}" dt="2024-07-11T14:00:40.208" v="448" actId="20577"/>
          <ac:spMkLst>
            <pc:docMk/>
            <pc:sldMk cId="3998294606" sldId="5511"/>
            <ac:spMk id="8" creationId="{21B3AE1C-0CB4-C4B6-4835-3E7A279E18AD}"/>
          </ac:spMkLst>
        </pc:spChg>
        <pc:spChg chg="add del">
          <ac:chgData name="Tribbett, Jessica" userId="S::tribbett_jessica@cde.state.co.us::b8af59d7-a86d-4166-a022-d856dc24c475" providerId="AD" clId="Web-{7A6FF8B5-607E-F428-7817-A325138F35DD}" dt="2024-07-11T13:49:33.227" v="145"/>
          <ac:spMkLst>
            <pc:docMk/>
            <pc:sldMk cId="3998294606" sldId="5511"/>
            <ac:spMk id="9" creationId="{4A6ED210-F932-A269-6BFE-2BB2CD5F1614}"/>
          </ac:spMkLst>
        </pc:spChg>
        <pc:spChg chg="add mod">
          <ac:chgData name="Tribbett, Jessica" userId="S::tribbett_jessica@cde.state.co.us::b8af59d7-a86d-4166-a022-d856dc24c475" providerId="AD" clId="Web-{7A6FF8B5-607E-F428-7817-A325138F35DD}" dt="2024-07-11T13:51:31.979" v="196" actId="20577"/>
          <ac:spMkLst>
            <pc:docMk/>
            <pc:sldMk cId="3998294606" sldId="5511"/>
            <ac:spMk id="10" creationId="{815EE384-0D80-CA09-651D-6672F9C57067}"/>
          </ac:spMkLst>
        </pc:spChg>
        <pc:picChg chg="del">
          <ac:chgData name="Tribbett, Jessica" userId="S::tribbett_jessica@cde.state.co.us::b8af59d7-a86d-4166-a022-d856dc24c475" providerId="AD" clId="Web-{7A6FF8B5-607E-F428-7817-A325138F35DD}" dt="2024-07-11T13:47:04.834" v="3"/>
          <ac:picMkLst>
            <pc:docMk/>
            <pc:sldMk cId="3998294606" sldId="5511"/>
            <ac:picMk id="2" creationId="{C688DBDA-1E4B-8C87-8709-0F4E49982E72}"/>
          </ac:picMkLst>
        </pc:picChg>
        <pc:picChg chg="add del mod">
          <ac:chgData name="Tribbett, Jessica" userId="S::tribbett_jessica@cde.state.co.us::b8af59d7-a86d-4166-a022-d856dc24c475" providerId="AD" clId="Web-{7A6FF8B5-607E-F428-7817-A325138F35DD}" dt="2024-07-11T13:53:32.685" v="208"/>
          <ac:picMkLst>
            <pc:docMk/>
            <pc:sldMk cId="3998294606" sldId="5511"/>
            <ac:picMk id="12" creationId="{632DBB95-068F-05CA-E5B9-6BF3FB6BD89D}"/>
          </ac:picMkLst>
        </pc:picChg>
        <pc:picChg chg="add mod">
          <ac:chgData name="Tribbett, Jessica" userId="S::tribbett_jessica@cde.state.co.us::b8af59d7-a86d-4166-a022-d856dc24c475" providerId="AD" clId="Web-{7A6FF8B5-607E-F428-7817-A325138F35DD}" dt="2024-07-11T13:54:05.545" v="215" actId="1076"/>
          <ac:picMkLst>
            <pc:docMk/>
            <pc:sldMk cId="3998294606" sldId="5511"/>
            <ac:picMk id="13" creationId="{52A01588-1991-D4BE-FFE0-4CE3D651FD60}"/>
          </ac:picMkLst>
        </pc:picChg>
        <pc:picChg chg="add del mod">
          <ac:chgData name="Tribbett, Jessica" userId="S::tribbett_jessica@cde.state.co.us::b8af59d7-a86d-4166-a022-d856dc24c475" providerId="AD" clId="Web-{7A6FF8B5-607E-F428-7817-A325138F35DD}" dt="2024-07-11T14:00:28.786" v="447"/>
          <ac:picMkLst>
            <pc:docMk/>
            <pc:sldMk cId="3998294606" sldId="5511"/>
            <ac:picMk id="14" creationId="{EDB6CC94-2AA7-2097-3EAA-9CC6E1942596}"/>
          </ac:picMkLst>
        </pc:picChg>
      </pc:sldChg>
      <pc:sldChg chg="modSp add ord replId">
        <pc:chgData name="Tribbett, Jessica" userId="S::tribbett_jessica@cde.state.co.us::b8af59d7-a86d-4166-a022-d856dc24c475" providerId="AD" clId="Web-{7A6FF8B5-607E-F428-7817-A325138F35DD}" dt="2024-07-11T14:00:46.833" v="450" actId="20577"/>
        <pc:sldMkLst>
          <pc:docMk/>
          <pc:sldMk cId="4165047958" sldId="5512"/>
        </pc:sldMkLst>
        <pc:spChg chg="mod">
          <ac:chgData name="Tribbett, Jessica" userId="S::tribbett_jessica@cde.state.co.us::b8af59d7-a86d-4166-a022-d856dc24c475" providerId="AD" clId="Web-{7A6FF8B5-607E-F428-7817-A325138F35DD}" dt="2024-07-11T13:59:36.941" v="433" actId="20577"/>
          <ac:spMkLst>
            <pc:docMk/>
            <pc:sldMk cId="4165047958" sldId="5512"/>
            <ac:spMk id="6" creationId="{58EAE3C2-B84D-8065-B611-121888ED9E46}"/>
          </ac:spMkLst>
        </pc:spChg>
        <pc:spChg chg="mod">
          <ac:chgData name="Tribbett, Jessica" userId="S::tribbett_jessica@cde.state.co.us::b8af59d7-a86d-4166-a022-d856dc24c475" providerId="AD" clId="Web-{7A6FF8B5-607E-F428-7817-A325138F35DD}" dt="2024-07-11T14:00:46.833" v="450" actId="20577"/>
          <ac:spMkLst>
            <pc:docMk/>
            <pc:sldMk cId="4165047958" sldId="5512"/>
            <ac:spMk id="8" creationId="{21B3AE1C-0CB4-C4B6-4835-3E7A279E18AD}"/>
          </ac:spMkLst>
        </pc:spChg>
      </pc:sldChg>
    </pc:docChg>
  </pc:docChgLst>
  <pc:docChgLst>
    <pc:chgData name="Gudka, Dawna" userId="823cceae-331b-41d6-9a63-34ad6d1db55c" providerId="ADAL" clId="{A633715B-52A6-48C9-A3EA-FBDA0A0A1932}"/>
    <pc:docChg chg="custSel modSld">
      <pc:chgData name="Gudka, Dawna" userId="823cceae-331b-41d6-9a63-34ad6d1db55c" providerId="ADAL" clId="{A633715B-52A6-48C9-A3EA-FBDA0A0A1932}" dt="2024-06-05T22:28:47.428" v="391" actId="20577"/>
      <pc:docMkLst>
        <pc:docMk/>
      </pc:docMkLst>
      <pc:sldChg chg="modSp mod">
        <pc:chgData name="Gudka, Dawna" userId="823cceae-331b-41d6-9a63-34ad6d1db55c" providerId="ADAL" clId="{A633715B-52A6-48C9-A3EA-FBDA0A0A1932}" dt="2024-06-05T22:23:02.054" v="20" actId="20577"/>
        <pc:sldMkLst>
          <pc:docMk/>
          <pc:sldMk cId="3227145924" sldId="5097"/>
        </pc:sldMkLst>
        <pc:graphicFrameChg chg="modGraphic">
          <ac:chgData name="Gudka, Dawna" userId="823cceae-331b-41d6-9a63-34ad6d1db55c" providerId="ADAL" clId="{A633715B-52A6-48C9-A3EA-FBDA0A0A1932}" dt="2024-06-05T22:23:02.054" v="20" actId="20577"/>
          <ac:graphicFrameMkLst>
            <pc:docMk/>
            <pc:sldMk cId="3227145924" sldId="5097"/>
            <ac:graphicFrameMk id="7" creationId="{2864BB53-F741-4FFC-0348-1AC10AD60EEB}"/>
          </ac:graphicFrameMkLst>
        </pc:graphicFrameChg>
      </pc:sldChg>
      <pc:sldChg chg="modSp mod">
        <pc:chgData name="Gudka, Dawna" userId="823cceae-331b-41d6-9a63-34ad6d1db55c" providerId="ADAL" clId="{A633715B-52A6-48C9-A3EA-FBDA0A0A1932}" dt="2024-06-05T22:28:47.428" v="391" actId="20577"/>
        <pc:sldMkLst>
          <pc:docMk/>
          <pc:sldMk cId="1037917088" sldId="5098"/>
        </pc:sldMkLst>
        <pc:graphicFrameChg chg="mod modGraphic">
          <ac:chgData name="Gudka, Dawna" userId="823cceae-331b-41d6-9a63-34ad6d1db55c" providerId="ADAL" clId="{A633715B-52A6-48C9-A3EA-FBDA0A0A1932}" dt="2024-06-05T22:28:47.428" v="391" actId="20577"/>
          <ac:graphicFrameMkLst>
            <pc:docMk/>
            <pc:sldMk cId="1037917088" sldId="5098"/>
            <ac:graphicFrameMk id="5" creationId="{5E4612F7-68C6-57CA-E918-38EF641F73CF}"/>
          </ac:graphicFrameMkLst>
        </pc:graphicFrameChg>
      </pc:sldChg>
    </pc:docChg>
  </pc:docChgLst>
  <pc:docChgLst>
    <pc:chgData name="Severson, Annette" userId="199f3c28-b733-4b36-8b0e-b7eb6984ff94" providerId="ADAL" clId="{C9D9E9C8-D8EF-4466-ADC2-86F6CAF2905E}"/>
    <pc:docChg chg="custSel delSld modSld">
      <pc:chgData name="Severson, Annette" userId="199f3c28-b733-4b36-8b0e-b7eb6984ff94" providerId="ADAL" clId="{C9D9E9C8-D8EF-4466-ADC2-86F6CAF2905E}" dt="2024-05-16T13:52:57.296" v="9" actId="478"/>
      <pc:docMkLst>
        <pc:docMk/>
      </pc:docMkLst>
      <pc:sldChg chg="modSp mod">
        <pc:chgData name="Severson, Annette" userId="199f3c28-b733-4b36-8b0e-b7eb6984ff94" providerId="ADAL" clId="{C9D9E9C8-D8EF-4466-ADC2-86F6CAF2905E}" dt="2024-05-16T13:51:20.482" v="2" actId="2165"/>
        <pc:sldMkLst>
          <pc:docMk/>
          <pc:sldMk cId="1212467416" sldId="261"/>
        </pc:sldMkLst>
        <pc:graphicFrameChg chg="modGraphic">
          <ac:chgData name="Severson, Annette" userId="199f3c28-b733-4b36-8b0e-b7eb6984ff94" providerId="ADAL" clId="{C9D9E9C8-D8EF-4466-ADC2-86F6CAF2905E}" dt="2024-05-16T13:51:20.482" v="2" actId="2165"/>
          <ac:graphicFrameMkLst>
            <pc:docMk/>
            <pc:sldMk cId="1212467416" sldId="261"/>
            <ac:graphicFrameMk id="5" creationId="{9C3641C5-EC4F-D3EA-E4A2-8ABB597C5BAA}"/>
          </ac:graphicFrameMkLst>
        </pc:graphicFrameChg>
      </pc:sldChg>
      <pc:sldChg chg="del">
        <pc:chgData name="Severson, Annette" userId="199f3c28-b733-4b36-8b0e-b7eb6984ff94" providerId="ADAL" clId="{C9D9E9C8-D8EF-4466-ADC2-86F6CAF2905E}" dt="2024-05-16T13:52:04.489" v="3" actId="47"/>
        <pc:sldMkLst>
          <pc:docMk/>
          <pc:sldMk cId="462835190" sldId="4696"/>
        </pc:sldMkLst>
      </pc:sldChg>
      <pc:sldChg chg="del">
        <pc:chgData name="Severson, Annette" userId="199f3c28-b733-4b36-8b0e-b7eb6984ff94" providerId="ADAL" clId="{C9D9E9C8-D8EF-4466-ADC2-86F6CAF2905E}" dt="2024-05-16T13:52:04.489" v="3" actId="47"/>
        <pc:sldMkLst>
          <pc:docMk/>
          <pc:sldMk cId="1605174236" sldId="5394"/>
        </pc:sldMkLst>
      </pc:sldChg>
      <pc:sldChg chg="delSp mod">
        <pc:chgData name="Severson, Annette" userId="199f3c28-b733-4b36-8b0e-b7eb6984ff94" providerId="ADAL" clId="{C9D9E9C8-D8EF-4466-ADC2-86F6CAF2905E}" dt="2024-05-16T13:52:57.296" v="9" actId="478"/>
        <pc:sldMkLst>
          <pc:docMk/>
          <pc:sldMk cId="2248358354" sldId="5398"/>
        </pc:sldMkLst>
        <pc:cxnChg chg="del">
          <ac:chgData name="Severson, Annette" userId="199f3c28-b733-4b36-8b0e-b7eb6984ff94" providerId="ADAL" clId="{C9D9E9C8-D8EF-4466-ADC2-86F6CAF2905E}" dt="2024-05-16T13:52:57.296" v="9" actId="478"/>
          <ac:cxnSpMkLst>
            <pc:docMk/>
            <pc:sldMk cId="2248358354" sldId="5398"/>
            <ac:cxnSpMk id="6" creationId="{C4D10CE9-6E42-77BB-B69D-820086B9FCCB}"/>
          </ac:cxnSpMkLst>
        </pc:cxnChg>
      </pc:sldChg>
      <pc:sldChg chg="del">
        <pc:chgData name="Severson, Annette" userId="199f3c28-b733-4b36-8b0e-b7eb6984ff94" providerId="ADAL" clId="{C9D9E9C8-D8EF-4466-ADC2-86F6CAF2905E}" dt="2024-05-16T13:52:30.594" v="5" actId="47"/>
        <pc:sldMkLst>
          <pc:docMk/>
          <pc:sldMk cId="2887031202" sldId="5415"/>
        </pc:sldMkLst>
      </pc:sldChg>
      <pc:sldChg chg="del">
        <pc:chgData name="Severson, Annette" userId="199f3c28-b733-4b36-8b0e-b7eb6984ff94" providerId="ADAL" clId="{C9D9E9C8-D8EF-4466-ADC2-86F6CAF2905E}" dt="2024-05-16T13:52:30.594" v="5" actId="47"/>
        <pc:sldMkLst>
          <pc:docMk/>
          <pc:sldMk cId="1885479895" sldId="5416"/>
        </pc:sldMkLst>
      </pc:sldChg>
      <pc:sldChg chg="del">
        <pc:chgData name="Severson, Annette" userId="199f3c28-b733-4b36-8b0e-b7eb6984ff94" providerId="ADAL" clId="{C9D9E9C8-D8EF-4466-ADC2-86F6CAF2905E}" dt="2024-05-16T13:52:30.594" v="5" actId="47"/>
        <pc:sldMkLst>
          <pc:docMk/>
          <pc:sldMk cId="432788420" sldId="5417"/>
        </pc:sldMkLst>
      </pc:sldChg>
      <pc:sldChg chg="del">
        <pc:chgData name="Severson, Annette" userId="199f3c28-b733-4b36-8b0e-b7eb6984ff94" providerId="ADAL" clId="{C9D9E9C8-D8EF-4466-ADC2-86F6CAF2905E}" dt="2024-05-16T13:52:34.475" v="6" actId="47"/>
        <pc:sldMkLst>
          <pc:docMk/>
          <pc:sldMk cId="2535695864" sldId="5418"/>
        </pc:sldMkLst>
      </pc:sldChg>
      <pc:sldChg chg="del">
        <pc:chgData name="Severson, Annette" userId="199f3c28-b733-4b36-8b0e-b7eb6984ff94" providerId="ADAL" clId="{C9D9E9C8-D8EF-4466-ADC2-86F6CAF2905E}" dt="2024-05-16T13:52:34.475" v="6" actId="47"/>
        <pc:sldMkLst>
          <pc:docMk/>
          <pc:sldMk cId="2753324566" sldId="5419"/>
        </pc:sldMkLst>
      </pc:sldChg>
      <pc:sldChg chg="del">
        <pc:chgData name="Severson, Annette" userId="199f3c28-b733-4b36-8b0e-b7eb6984ff94" providerId="ADAL" clId="{C9D9E9C8-D8EF-4466-ADC2-86F6CAF2905E}" dt="2024-05-16T13:52:34.475" v="6" actId="47"/>
        <pc:sldMkLst>
          <pc:docMk/>
          <pc:sldMk cId="1068269474" sldId="5420"/>
        </pc:sldMkLst>
      </pc:sldChg>
      <pc:sldChg chg="del">
        <pc:chgData name="Severson, Annette" userId="199f3c28-b733-4b36-8b0e-b7eb6984ff94" providerId="ADAL" clId="{C9D9E9C8-D8EF-4466-ADC2-86F6CAF2905E}" dt="2024-05-16T13:52:34.475" v="6" actId="47"/>
        <pc:sldMkLst>
          <pc:docMk/>
          <pc:sldMk cId="4003891342" sldId="5421"/>
        </pc:sldMkLst>
      </pc:sldChg>
      <pc:sldChg chg="delSp del mod">
        <pc:chgData name="Severson, Annette" userId="199f3c28-b733-4b36-8b0e-b7eb6984ff94" providerId="ADAL" clId="{C9D9E9C8-D8EF-4466-ADC2-86F6CAF2905E}" dt="2024-05-16T13:52:42.786" v="8" actId="47"/>
        <pc:sldMkLst>
          <pc:docMk/>
          <pc:sldMk cId="3766475121" sldId="5422"/>
        </pc:sldMkLst>
        <pc:spChg chg="del">
          <ac:chgData name="Severson, Annette" userId="199f3c28-b733-4b36-8b0e-b7eb6984ff94" providerId="ADAL" clId="{C9D9E9C8-D8EF-4466-ADC2-86F6CAF2905E}" dt="2024-05-16T13:52:37.931" v="7" actId="478"/>
          <ac:spMkLst>
            <pc:docMk/>
            <pc:sldMk cId="3766475121" sldId="5422"/>
            <ac:spMk id="9" creationId="{77E04380-32A6-4C4C-57D8-6045D1C23AC6}"/>
          </ac:spMkLst>
        </pc:spChg>
      </pc:sldChg>
      <pc:sldChg chg="del">
        <pc:chgData name="Severson, Annette" userId="199f3c28-b733-4b36-8b0e-b7eb6984ff94" providerId="ADAL" clId="{C9D9E9C8-D8EF-4466-ADC2-86F6CAF2905E}" dt="2024-05-16T13:52:42.786" v="8" actId="47"/>
        <pc:sldMkLst>
          <pc:docMk/>
          <pc:sldMk cId="1193118700" sldId="5423"/>
        </pc:sldMkLst>
      </pc:sldChg>
      <pc:sldChg chg="del">
        <pc:chgData name="Severson, Annette" userId="199f3c28-b733-4b36-8b0e-b7eb6984ff94" providerId="ADAL" clId="{C9D9E9C8-D8EF-4466-ADC2-86F6CAF2905E}" dt="2024-05-16T13:52:42.786" v="8" actId="47"/>
        <pc:sldMkLst>
          <pc:docMk/>
          <pc:sldMk cId="2581233634" sldId="5424"/>
        </pc:sldMkLst>
      </pc:sldChg>
      <pc:sldChg chg="del">
        <pc:chgData name="Severson, Annette" userId="199f3c28-b733-4b36-8b0e-b7eb6984ff94" providerId="ADAL" clId="{C9D9E9C8-D8EF-4466-ADC2-86F6CAF2905E}" dt="2024-05-16T13:52:42.786" v="8" actId="47"/>
        <pc:sldMkLst>
          <pc:docMk/>
          <pc:sldMk cId="2475961094" sldId="5425"/>
        </pc:sldMkLst>
      </pc:sldChg>
      <pc:sldChg chg="del">
        <pc:chgData name="Severson, Annette" userId="199f3c28-b733-4b36-8b0e-b7eb6984ff94" providerId="ADAL" clId="{C9D9E9C8-D8EF-4466-ADC2-86F6CAF2905E}" dt="2024-05-16T13:52:04.489" v="3" actId="47"/>
        <pc:sldMkLst>
          <pc:docMk/>
          <pc:sldMk cId="2515573956" sldId="5430"/>
        </pc:sldMkLst>
      </pc:sldChg>
      <pc:sldChg chg="del">
        <pc:chgData name="Severson, Annette" userId="199f3c28-b733-4b36-8b0e-b7eb6984ff94" providerId="ADAL" clId="{C9D9E9C8-D8EF-4466-ADC2-86F6CAF2905E}" dt="2024-05-16T13:52:10.979" v="4" actId="47"/>
        <pc:sldMkLst>
          <pc:docMk/>
          <pc:sldMk cId="3637682200" sldId="5442"/>
        </pc:sldMkLst>
      </pc:sldChg>
      <pc:sldChg chg="del">
        <pc:chgData name="Severson, Annette" userId="199f3c28-b733-4b36-8b0e-b7eb6984ff94" providerId="ADAL" clId="{C9D9E9C8-D8EF-4466-ADC2-86F6CAF2905E}" dt="2024-05-16T13:52:10.979" v="4" actId="47"/>
        <pc:sldMkLst>
          <pc:docMk/>
          <pc:sldMk cId="887340654" sldId="5444"/>
        </pc:sldMkLst>
      </pc:sldChg>
      <pc:sldChg chg="del">
        <pc:chgData name="Severson, Annette" userId="199f3c28-b733-4b36-8b0e-b7eb6984ff94" providerId="ADAL" clId="{C9D9E9C8-D8EF-4466-ADC2-86F6CAF2905E}" dt="2024-05-16T13:52:10.979" v="4" actId="47"/>
        <pc:sldMkLst>
          <pc:docMk/>
          <pc:sldMk cId="3512071473" sldId="5445"/>
        </pc:sldMkLst>
      </pc:sldChg>
      <pc:sldChg chg="del">
        <pc:chgData name="Severson, Annette" userId="199f3c28-b733-4b36-8b0e-b7eb6984ff94" providerId="ADAL" clId="{C9D9E9C8-D8EF-4466-ADC2-86F6CAF2905E}" dt="2024-05-16T13:52:10.979" v="4" actId="47"/>
        <pc:sldMkLst>
          <pc:docMk/>
          <pc:sldMk cId="3675580410" sldId="5446"/>
        </pc:sldMkLst>
      </pc:sldChg>
      <pc:sldChg chg="del">
        <pc:chgData name="Severson, Annette" userId="199f3c28-b733-4b36-8b0e-b7eb6984ff94" providerId="ADAL" clId="{C9D9E9C8-D8EF-4466-ADC2-86F6CAF2905E}" dt="2024-05-16T13:52:10.979" v="4" actId="47"/>
        <pc:sldMkLst>
          <pc:docMk/>
          <pc:sldMk cId="1216709603" sldId="5447"/>
        </pc:sldMkLst>
      </pc:sldChg>
    </pc:docChg>
  </pc:docChgLst>
  <pc:docChgLst>
    <pc:chgData name="Gudka, Dawna" userId="823cceae-331b-41d6-9a63-34ad6d1db55c" providerId="ADAL" clId="{7BA06B81-A001-4ACD-8655-BD163BA37CE7}"/>
    <pc:docChg chg="undo custSel addSld delSld modSld sldOrd">
      <pc:chgData name="Gudka, Dawna" userId="823cceae-331b-41d6-9a63-34ad6d1db55c" providerId="ADAL" clId="{7BA06B81-A001-4ACD-8655-BD163BA37CE7}" dt="2024-06-13T13:20:32.958" v="4034" actId="13926"/>
      <pc:docMkLst>
        <pc:docMk/>
      </pc:docMkLst>
      <pc:sldChg chg="addSp delSp modSp mod">
        <pc:chgData name="Gudka, Dawna" userId="823cceae-331b-41d6-9a63-34ad6d1db55c" providerId="ADAL" clId="{7BA06B81-A001-4ACD-8655-BD163BA37CE7}" dt="2024-06-13T05:38:42.959" v="3695" actId="20577"/>
        <pc:sldMkLst>
          <pc:docMk/>
          <pc:sldMk cId="880479634" sldId="301"/>
        </pc:sldMkLst>
        <pc:spChg chg="add mod ord">
          <ac:chgData name="Gudka, Dawna" userId="823cceae-331b-41d6-9a63-34ad6d1db55c" providerId="ADAL" clId="{7BA06B81-A001-4ACD-8655-BD163BA37CE7}" dt="2024-06-13T05:36:16.352" v="3645" actId="13244"/>
          <ac:spMkLst>
            <pc:docMk/>
            <pc:sldMk cId="880479634" sldId="301"/>
            <ac:spMk id="2" creationId="{EF54EAED-E7CA-16E4-9373-6F14E40BE5AF}"/>
          </ac:spMkLst>
        </pc:spChg>
        <pc:spChg chg="del mod">
          <ac:chgData name="Gudka, Dawna" userId="823cceae-331b-41d6-9a63-34ad6d1db55c" providerId="ADAL" clId="{7BA06B81-A001-4ACD-8655-BD163BA37CE7}" dt="2024-06-13T05:10:38.762" v="1984" actId="478"/>
          <ac:spMkLst>
            <pc:docMk/>
            <pc:sldMk cId="880479634" sldId="301"/>
            <ac:spMk id="6" creationId="{DD6DA7DF-0837-50E0-02C1-0925B7A5A2B0}"/>
          </ac:spMkLst>
        </pc:spChg>
        <pc:spChg chg="mod">
          <ac:chgData name="Gudka, Dawna" userId="823cceae-331b-41d6-9a63-34ad6d1db55c" providerId="ADAL" clId="{7BA06B81-A001-4ACD-8655-BD163BA37CE7}" dt="2024-06-13T05:38:42.959" v="3695" actId="20577"/>
          <ac:spMkLst>
            <pc:docMk/>
            <pc:sldMk cId="880479634" sldId="301"/>
            <ac:spMk id="8" creationId="{ABFD6915-ADC1-CC9C-B8CD-CA384A60C558}"/>
          </ac:spMkLst>
        </pc:spChg>
        <pc:picChg chg="mod">
          <ac:chgData name="Gudka, Dawna" userId="823cceae-331b-41d6-9a63-34ad6d1db55c" providerId="ADAL" clId="{7BA06B81-A001-4ACD-8655-BD163BA37CE7}" dt="2024-06-13T05:13:25.880" v="2047" actId="14100"/>
          <ac:picMkLst>
            <pc:docMk/>
            <pc:sldMk cId="880479634" sldId="301"/>
            <ac:picMk id="9" creationId="{D8F1B3E6-ADD8-251E-2FCE-7268070FCA89}"/>
          </ac:picMkLst>
        </pc:picChg>
      </pc:sldChg>
      <pc:sldChg chg="add">
        <pc:chgData name="Gudka, Dawna" userId="823cceae-331b-41d6-9a63-34ad6d1db55c" providerId="ADAL" clId="{7BA06B81-A001-4ACD-8655-BD163BA37CE7}" dt="2024-06-13T04:59:45.688" v="894"/>
        <pc:sldMkLst>
          <pc:docMk/>
          <pc:sldMk cId="1532556162" sldId="314"/>
        </pc:sldMkLst>
      </pc:sldChg>
      <pc:sldChg chg="modSp mod">
        <pc:chgData name="Gudka, Dawna" userId="823cceae-331b-41d6-9a63-34ad6d1db55c" providerId="ADAL" clId="{7BA06B81-A001-4ACD-8655-BD163BA37CE7}" dt="2024-06-13T04:55:15.299" v="629" actId="27636"/>
        <pc:sldMkLst>
          <pc:docMk/>
          <pc:sldMk cId="3396060537" sldId="5314"/>
        </pc:sldMkLst>
        <pc:spChg chg="mod">
          <ac:chgData name="Gudka, Dawna" userId="823cceae-331b-41d6-9a63-34ad6d1db55c" providerId="ADAL" clId="{7BA06B81-A001-4ACD-8655-BD163BA37CE7}" dt="2024-06-13T04:55:15.299" v="629" actId="27636"/>
          <ac:spMkLst>
            <pc:docMk/>
            <pc:sldMk cId="3396060537" sldId="5314"/>
            <ac:spMk id="5" creationId="{AF6EB1F5-01CD-901C-27EE-72C2EDD75AA9}"/>
          </ac:spMkLst>
        </pc:spChg>
      </pc:sldChg>
      <pc:sldChg chg="addSp delSp modSp mod">
        <pc:chgData name="Gudka, Dawna" userId="823cceae-331b-41d6-9a63-34ad6d1db55c" providerId="ADAL" clId="{7BA06B81-A001-4ACD-8655-BD163BA37CE7}" dt="2024-06-13T04:59:37.135" v="893" actId="22"/>
        <pc:sldMkLst>
          <pc:docMk/>
          <pc:sldMk cId="1464257442" sldId="5452"/>
        </pc:sldMkLst>
        <pc:spChg chg="add del">
          <ac:chgData name="Gudka, Dawna" userId="823cceae-331b-41d6-9a63-34ad6d1db55c" providerId="ADAL" clId="{7BA06B81-A001-4ACD-8655-BD163BA37CE7}" dt="2024-06-13T04:59:37.135" v="893" actId="22"/>
          <ac:spMkLst>
            <pc:docMk/>
            <pc:sldMk cId="1464257442" sldId="5452"/>
            <ac:spMk id="3" creationId="{9BBAB350-B25D-4977-10BB-14596C320925}"/>
          </ac:spMkLst>
        </pc:spChg>
        <pc:spChg chg="mod">
          <ac:chgData name="Gudka, Dawna" userId="823cceae-331b-41d6-9a63-34ad6d1db55c" providerId="ADAL" clId="{7BA06B81-A001-4ACD-8655-BD163BA37CE7}" dt="2024-06-13T04:54:51.074" v="628" actId="20577"/>
          <ac:spMkLst>
            <pc:docMk/>
            <pc:sldMk cId="1464257442" sldId="5452"/>
            <ac:spMk id="6" creationId="{817B3D93-CCC0-5306-7668-D0F6F017E251}"/>
          </ac:spMkLst>
        </pc:spChg>
        <pc:spChg chg="mod">
          <ac:chgData name="Gudka, Dawna" userId="823cceae-331b-41d6-9a63-34ad6d1db55c" providerId="ADAL" clId="{7BA06B81-A001-4ACD-8655-BD163BA37CE7}" dt="2024-06-13T04:56:05.733" v="670" actId="20577"/>
          <ac:spMkLst>
            <pc:docMk/>
            <pc:sldMk cId="1464257442" sldId="5452"/>
            <ac:spMk id="7" creationId="{A28EC7DC-7995-780C-9DD1-390D0F71AF1D}"/>
          </ac:spMkLst>
        </pc:spChg>
        <pc:graphicFrameChg chg="modGraphic">
          <ac:chgData name="Gudka, Dawna" userId="823cceae-331b-41d6-9a63-34ad6d1db55c" providerId="ADAL" clId="{7BA06B81-A001-4ACD-8655-BD163BA37CE7}" dt="2024-06-13T04:54:36.472" v="592" actId="20577"/>
          <ac:graphicFrameMkLst>
            <pc:docMk/>
            <pc:sldMk cId="1464257442" sldId="5452"/>
            <ac:graphicFrameMk id="9" creationId="{BE6DBE5B-6613-480C-7673-649F61C9968C}"/>
          </ac:graphicFrameMkLst>
        </pc:graphicFrameChg>
      </pc:sldChg>
      <pc:sldChg chg="addSp modSp mod">
        <pc:chgData name="Gudka, Dawna" userId="823cceae-331b-41d6-9a63-34ad6d1db55c" providerId="ADAL" clId="{7BA06B81-A001-4ACD-8655-BD163BA37CE7}" dt="2024-06-13T05:41:52.217" v="3845" actId="20577"/>
        <pc:sldMkLst>
          <pc:docMk/>
          <pc:sldMk cId="1360257167" sldId="5453"/>
        </pc:sldMkLst>
        <pc:spChg chg="add mod">
          <ac:chgData name="Gudka, Dawna" userId="823cceae-331b-41d6-9a63-34ad6d1db55c" providerId="ADAL" clId="{7BA06B81-A001-4ACD-8655-BD163BA37CE7}" dt="2024-06-13T05:40:18.243" v="3802" actId="33524"/>
          <ac:spMkLst>
            <pc:docMk/>
            <pc:sldMk cId="1360257167" sldId="5453"/>
            <ac:spMk id="2" creationId="{7B575D83-1327-6725-6B62-60992FB4737B}"/>
          </ac:spMkLst>
        </pc:spChg>
        <pc:spChg chg="mod">
          <ac:chgData name="Gudka, Dawna" userId="823cceae-331b-41d6-9a63-34ad6d1db55c" providerId="ADAL" clId="{7BA06B81-A001-4ACD-8655-BD163BA37CE7}" dt="2024-06-13T05:06:19.733" v="1673" actId="20577"/>
          <ac:spMkLst>
            <pc:docMk/>
            <pc:sldMk cId="1360257167" sldId="5453"/>
            <ac:spMk id="7" creationId="{A3D6EAC0-17D3-B021-92CD-AFF67B2C6903}"/>
          </ac:spMkLst>
        </pc:spChg>
        <pc:spChg chg="mod">
          <ac:chgData name="Gudka, Dawna" userId="823cceae-331b-41d6-9a63-34ad6d1db55c" providerId="ADAL" clId="{7BA06B81-A001-4ACD-8655-BD163BA37CE7}" dt="2024-06-13T05:41:52.217" v="3845" actId="20577"/>
          <ac:spMkLst>
            <pc:docMk/>
            <pc:sldMk cId="1360257167" sldId="5453"/>
            <ac:spMk id="8" creationId="{D6504B4B-6829-E849-F7AC-00D6C78E1D0B}"/>
          </ac:spMkLst>
        </pc:spChg>
      </pc:sldChg>
      <pc:sldChg chg="modSp mod ord">
        <pc:chgData name="Gudka, Dawna" userId="823cceae-331b-41d6-9a63-34ad6d1db55c" providerId="ADAL" clId="{7BA06B81-A001-4ACD-8655-BD163BA37CE7}" dt="2024-06-13T13:20:32.958" v="4034" actId="13926"/>
        <pc:sldMkLst>
          <pc:docMk/>
          <pc:sldMk cId="1405902670" sldId="5458"/>
        </pc:sldMkLst>
        <pc:spChg chg="mod">
          <ac:chgData name="Gudka, Dawna" userId="823cceae-331b-41d6-9a63-34ad6d1db55c" providerId="ADAL" clId="{7BA06B81-A001-4ACD-8655-BD163BA37CE7}" dt="2024-06-13T05:14:55.605" v="2235" actId="20577"/>
          <ac:spMkLst>
            <pc:docMk/>
            <pc:sldMk cId="1405902670" sldId="5458"/>
            <ac:spMk id="6" creationId="{817B3D93-CCC0-5306-7668-D0F6F017E251}"/>
          </ac:spMkLst>
        </pc:spChg>
        <pc:spChg chg="mod">
          <ac:chgData name="Gudka, Dawna" userId="823cceae-331b-41d6-9a63-34ad6d1db55c" providerId="ADAL" clId="{7BA06B81-A001-4ACD-8655-BD163BA37CE7}" dt="2024-06-13T05:15:36.544" v="2299" actId="27636"/>
          <ac:spMkLst>
            <pc:docMk/>
            <pc:sldMk cId="1405902670" sldId="5458"/>
            <ac:spMk id="7" creationId="{A28EC7DC-7995-780C-9DD1-390D0F71AF1D}"/>
          </ac:spMkLst>
        </pc:spChg>
        <pc:graphicFrameChg chg="modGraphic">
          <ac:chgData name="Gudka, Dawna" userId="823cceae-331b-41d6-9a63-34ad6d1db55c" providerId="ADAL" clId="{7BA06B81-A001-4ACD-8655-BD163BA37CE7}" dt="2024-06-13T13:20:32.958" v="4034" actId="13926"/>
          <ac:graphicFrameMkLst>
            <pc:docMk/>
            <pc:sldMk cId="1405902670" sldId="5458"/>
            <ac:graphicFrameMk id="9" creationId="{BE6DBE5B-6613-480C-7673-649F61C9968C}"/>
          </ac:graphicFrameMkLst>
        </pc:graphicFrameChg>
      </pc:sldChg>
      <pc:sldChg chg="del">
        <pc:chgData name="Gudka, Dawna" userId="823cceae-331b-41d6-9a63-34ad6d1db55c" providerId="ADAL" clId="{7BA06B81-A001-4ACD-8655-BD163BA37CE7}" dt="2024-06-13T05:13:59.350" v="2051" actId="2696"/>
        <pc:sldMkLst>
          <pc:docMk/>
          <pc:sldMk cId="3509166781" sldId="5459"/>
        </pc:sldMkLst>
      </pc:sldChg>
      <pc:sldChg chg="addSp delSp modSp add mod ord">
        <pc:chgData name="Gudka, Dawna" userId="823cceae-331b-41d6-9a63-34ad6d1db55c" providerId="ADAL" clId="{7BA06B81-A001-4ACD-8655-BD163BA37CE7}" dt="2024-06-13T13:19:38.826" v="4033" actId="20577"/>
        <pc:sldMkLst>
          <pc:docMk/>
          <pc:sldMk cId="575234820" sldId="5463"/>
        </pc:sldMkLst>
        <pc:spChg chg="add del mod">
          <ac:chgData name="Gudka, Dawna" userId="823cceae-331b-41d6-9a63-34ad6d1db55c" providerId="ADAL" clId="{7BA06B81-A001-4ACD-8655-BD163BA37CE7}" dt="2024-06-13T04:57:21.001" v="678" actId="478"/>
          <ac:spMkLst>
            <pc:docMk/>
            <pc:sldMk cId="575234820" sldId="5463"/>
            <ac:spMk id="4" creationId="{3273FCC8-4A9F-444F-6714-00F16DC2DB0E}"/>
          </ac:spMkLst>
        </pc:spChg>
        <pc:spChg chg="add mod">
          <ac:chgData name="Gudka, Dawna" userId="823cceae-331b-41d6-9a63-34ad6d1db55c" providerId="ADAL" clId="{7BA06B81-A001-4ACD-8655-BD163BA37CE7}" dt="2024-06-13T13:19:38.826" v="4033" actId="20577"/>
          <ac:spMkLst>
            <pc:docMk/>
            <pc:sldMk cId="575234820" sldId="5463"/>
            <ac:spMk id="5" creationId="{BDDF6E73-149B-0B4A-2552-021CE67444C6}"/>
          </ac:spMkLst>
        </pc:spChg>
        <pc:spChg chg="mod">
          <ac:chgData name="Gudka, Dawna" userId="823cceae-331b-41d6-9a63-34ad6d1db55c" providerId="ADAL" clId="{7BA06B81-A001-4ACD-8655-BD163BA37CE7}" dt="2024-06-13T05:39:03.564" v="3732" actId="14100"/>
          <ac:spMkLst>
            <pc:docMk/>
            <pc:sldMk cId="575234820" sldId="5463"/>
            <ac:spMk id="20" creationId="{49EFEE59-E129-976B-614D-D6B91A3080B9}"/>
          </ac:spMkLst>
        </pc:spChg>
        <pc:spChg chg="del mod">
          <ac:chgData name="Gudka, Dawna" userId="823cceae-331b-41d6-9a63-34ad6d1db55c" providerId="ADAL" clId="{7BA06B81-A001-4ACD-8655-BD163BA37CE7}" dt="2024-06-13T04:57:19.158" v="677" actId="478"/>
          <ac:spMkLst>
            <pc:docMk/>
            <pc:sldMk cId="575234820" sldId="5463"/>
            <ac:spMk id="21" creationId="{ED5B9BC6-DA21-9F09-374C-592F1783DA04}"/>
          </ac:spMkLst>
        </pc:spChg>
        <pc:spChg chg="mod">
          <ac:chgData name="Gudka, Dawna" userId="823cceae-331b-41d6-9a63-34ad6d1db55c" providerId="ADAL" clId="{7BA06B81-A001-4ACD-8655-BD163BA37CE7}" dt="2024-06-13T04:57:46.175" v="824" actId="27636"/>
          <ac:spMkLst>
            <pc:docMk/>
            <pc:sldMk cId="575234820" sldId="5463"/>
            <ac:spMk id="27" creationId="{E1DB1521-6ABC-A840-9449-352D4AA1CB18}"/>
          </ac:spMkLst>
        </pc:spChg>
        <pc:spChg chg="mod">
          <ac:chgData name="Gudka, Dawna" userId="823cceae-331b-41d6-9a63-34ad6d1db55c" providerId="ADAL" clId="{7BA06B81-A001-4ACD-8655-BD163BA37CE7}" dt="2024-06-13T04:58:29.135" v="889" actId="20577"/>
          <ac:spMkLst>
            <pc:docMk/>
            <pc:sldMk cId="575234820" sldId="5463"/>
            <ac:spMk id="28" creationId="{EDCB9D10-64FA-65E4-F789-9C639188A1A4}"/>
          </ac:spMkLst>
        </pc:spChg>
        <pc:picChg chg="del mod">
          <ac:chgData name="Gudka, Dawna" userId="823cceae-331b-41d6-9a63-34ad6d1db55c" providerId="ADAL" clId="{7BA06B81-A001-4ACD-8655-BD163BA37CE7}" dt="2024-06-13T04:57:11.872" v="675" actId="478"/>
          <ac:picMkLst>
            <pc:docMk/>
            <pc:sldMk cId="575234820" sldId="5463"/>
            <ac:picMk id="26" creationId="{27D53B4D-6D4D-D1A3-2D9C-A5C6FFEACB91}"/>
          </ac:picMkLst>
        </pc:picChg>
      </pc:sldChg>
      <pc:sldChg chg="modSp add del mod ord">
        <pc:chgData name="Gudka, Dawna" userId="823cceae-331b-41d6-9a63-34ad6d1db55c" providerId="ADAL" clId="{7BA06B81-A001-4ACD-8655-BD163BA37CE7}" dt="2024-06-13T05:09:25.888" v="1814" actId="2696"/>
        <pc:sldMkLst>
          <pc:docMk/>
          <pc:sldMk cId="328086365" sldId="5464"/>
        </pc:sldMkLst>
        <pc:spChg chg="mod">
          <ac:chgData name="Gudka, Dawna" userId="823cceae-331b-41d6-9a63-34ad6d1db55c" providerId="ADAL" clId="{7BA06B81-A001-4ACD-8655-BD163BA37CE7}" dt="2024-06-13T05:06:04.321" v="1664" actId="20577"/>
          <ac:spMkLst>
            <pc:docMk/>
            <pc:sldMk cId="328086365" sldId="5464"/>
            <ac:spMk id="20" creationId="{49EFEE59-E129-976B-614D-D6B91A3080B9}"/>
          </ac:spMkLst>
        </pc:spChg>
      </pc:sldChg>
      <pc:sldChg chg="addSp delSp modSp add mod ord">
        <pc:chgData name="Gudka, Dawna" userId="823cceae-331b-41d6-9a63-34ad6d1db55c" providerId="ADAL" clId="{7BA06B81-A001-4ACD-8655-BD163BA37CE7}" dt="2024-06-13T05:35:47.226" v="3616" actId="962"/>
        <pc:sldMkLst>
          <pc:docMk/>
          <pc:sldMk cId="2968826480" sldId="5465"/>
        </pc:sldMkLst>
        <pc:spChg chg="add mod">
          <ac:chgData name="Gudka, Dawna" userId="823cceae-331b-41d6-9a63-34ad6d1db55c" providerId="ADAL" clId="{7BA06B81-A001-4ACD-8655-BD163BA37CE7}" dt="2024-06-13T05:34:56.810" v="3518" actId="20577"/>
          <ac:spMkLst>
            <pc:docMk/>
            <pc:sldMk cId="2968826480" sldId="5465"/>
            <ac:spMk id="9" creationId="{0F241BD3-801F-0A14-29D9-9D95C7187E72}"/>
          </ac:spMkLst>
        </pc:spChg>
        <pc:spChg chg="mod">
          <ac:chgData name="Gudka, Dawna" userId="823cceae-331b-41d6-9a63-34ad6d1db55c" providerId="ADAL" clId="{7BA06B81-A001-4ACD-8655-BD163BA37CE7}" dt="2024-06-13T05:33:43.147" v="3324" actId="20577"/>
          <ac:spMkLst>
            <pc:docMk/>
            <pc:sldMk cId="2968826480" sldId="5465"/>
            <ac:spMk id="20" creationId="{49EFEE59-E129-976B-614D-D6B91A3080B9}"/>
          </ac:spMkLst>
        </pc:spChg>
        <pc:spChg chg="mod">
          <ac:chgData name="Gudka, Dawna" userId="823cceae-331b-41d6-9a63-34ad6d1db55c" providerId="ADAL" clId="{7BA06B81-A001-4ACD-8655-BD163BA37CE7}" dt="2024-06-13T05:09:54.063" v="1915" actId="20577"/>
          <ac:spMkLst>
            <pc:docMk/>
            <pc:sldMk cId="2968826480" sldId="5465"/>
            <ac:spMk id="27" creationId="{E1DB1521-6ABC-A840-9449-352D4AA1CB18}"/>
          </ac:spMkLst>
        </pc:spChg>
        <pc:spChg chg="mod">
          <ac:chgData name="Gudka, Dawna" userId="823cceae-331b-41d6-9a63-34ad6d1db55c" providerId="ADAL" clId="{7BA06B81-A001-4ACD-8655-BD163BA37CE7}" dt="2024-06-13T05:10:12.803" v="1982" actId="20577"/>
          <ac:spMkLst>
            <pc:docMk/>
            <pc:sldMk cId="2968826480" sldId="5465"/>
            <ac:spMk id="28" creationId="{EDCB9D10-64FA-65E4-F789-9C639188A1A4}"/>
          </ac:spMkLst>
        </pc:spChg>
        <pc:picChg chg="add del mod">
          <ac:chgData name="Gudka, Dawna" userId="823cceae-331b-41d6-9a63-34ad6d1db55c" providerId="ADAL" clId="{7BA06B81-A001-4ACD-8655-BD163BA37CE7}" dt="2024-06-13T05:33:22.065" v="3230" actId="478"/>
          <ac:picMkLst>
            <pc:docMk/>
            <pc:sldMk cId="2968826480" sldId="5465"/>
            <ac:picMk id="2" creationId="{05C0121C-77CF-49B4-ED0E-A56DC3B265F6}"/>
          </ac:picMkLst>
        </pc:picChg>
        <pc:picChg chg="add del">
          <ac:chgData name="Gudka, Dawna" userId="823cceae-331b-41d6-9a63-34ad6d1db55c" providerId="ADAL" clId="{7BA06B81-A001-4ACD-8655-BD163BA37CE7}" dt="2024-06-13T05:27:09.836" v="2702" actId="478"/>
          <ac:picMkLst>
            <pc:docMk/>
            <pc:sldMk cId="2968826480" sldId="5465"/>
            <ac:picMk id="5" creationId="{BEE44C00-F4E6-BDE8-9ECB-461FA116DACA}"/>
          </ac:picMkLst>
        </pc:picChg>
        <pc:picChg chg="add del mod">
          <ac:chgData name="Gudka, Dawna" userId="823cceae-331b-41d6-9a63-34ad6d1db55c" providerId="ADAL" clId="{7BA06B81-A001-4ACD-8655-BD163BA37CE7}" dt="2024-06-13T05:33:22.903" v="3231" actId="478"/>
          <ac:picMkLst>
            <pc:docMk/>
            <pc:sldMk cId="2968826480" sldId="5465"/>
            <ac:picMk id="7" creationId="{A07DBC9E-7369-DF90-0210-91E745F2F208}"/>
          </ac:picMkLst>
        </pc:picChg>
        <pc:picChg chg="add mod">
          <ac:chgData name="Gudka, Dawna" userId="823cceae-331b-41d6-9a63-34ad6d1db55c" providerId="ADAL" clId="{7BA06B81-A001-4ACD-8655-BD163BA37CE7}" dt="2024-06-13T05:35:47.226" v="3616" actId="962"/>
          <ac:picMkLst>
            <pc:docMk/>
            <pc:sldMk cId="2968826480" sldId="5465"/>
            <ac:picMk id="8" creationId="{7731069C-4761-41D7-39DA-95073E9EA18A}"/>
          </ac:picMkLst>
        </pc:picChg>
      </pc:sldChg>
      <pc:sldChg chg="addSp modSp add mod ord">
        <pc:chgData name="Gudka, Dawna" userId="823cceae-331b-41d6-9a63-34ad6d1db55c" providerId="ADAL" clId="{7BA06B81-A001-4ACD-8655-BD163BA37CE7}" dt="2024-06-13T05:42:10.103" v="3883" actId="20577"/>
        <pc:sldMkLst>
          <pc:docMk/>
          <pc:sldMk cId="2823243994" sldId="5466"/>
        </pc:sldMkLst>
        <pc:spChg chg="add mod">
          <ac:chgData name="Gudka, Dawna" userId="823cceae-331b-41d6-9a63-34ad6d1db55c" providerId="ADAL" clId="{7BA06B81-A001-4ACD-8655-BD163BA37CE7}" dt="2024-06-13T05:40:33.326" v="3804" actId="1076"/>
          <ac:spMkLst>
            <pc:docMk/>
            <pc:sldMk cId="2823243994" sldId="5466"/>
            <ac:spMk id="2" creationId="{E6B9BF18-F204-3D2C-0F21-EA344F93E375}"/>
          </ac:spMkLst>
        </pc:spChg>
        <pc:spChg chg="mod">
          <ac:chgData name="Gudka, Dawna" userId="823cceae-331b-41d6-9a63-34ad6d1db55c" providerId="ADAL" clId="{7BA06B81-A001-4ACD-8655-BD163BA37CE7}" dt="2024-06-13T05:14:10.755" v="2081" actId="20577"/>
          <ac:spMkLst>
            <pc:docMk/>
            <pc:sldMk cId="2823243994" sldId="5466"/>
            <ac:spMk id="7" creationId="{A3D6EAC0-17D3-B021-92CD-AFF67B2C6903}"/>
          </ac:spMkLst>
        </pc:spChg>
        <pc:spChg chg="mod">
          <ac:chgData name="Gudka, Dawna" userId="823cceae-331b-41d6-9a63-34ad6d1db55c" providerId="ADAL" clId="{7BA06B81-A001-4ACD-8655-BD163BA37CE7}" dt="2024-06-13T05:42:10.103" v="3883" actId="20577"/>
          <ac:spMkLst>
            <pc:docMk/>
            <pc:sldMk cId="2823243994" sldId="5466"/>
            <ac:spMk id="8" creationId="{D6504B4B-6829-E849-F7AC-00D6C78E1D0B}"/>
          </ac:spMkLst>
        </pc:spChg>
      </pc:sldChg>
      <pc:sldChg chg="add del">
        <pc:chgData name="Gudka, Dawna" userId="823cceae-331b-41d6-9a63-34ad6d1db55c" providerId="ADAL" clId="{7BA06B81-A001-4ACD-8655-BD163BA37CE7}" dt="2024-06-13T05:21:00.834" v="2657" actId="2696"/>
        <pc:sldMkLst>
          <pc:docMk/>
          <pc:sldMk cId="173859460" sldId="5467"/>
        </pc:sldMkLst>
      </pc:sldChg>
      <pc:sldChg chg="addSp delSp modSp add mod">
        <pc:chgData name="Gudka, Dawna" userId="823cceae-331b-41d6-9a63-34ad6d1db55c" providerId="ADAL" clId="{7BA06B81-A001-4ACD-8655-BD163BA37CE7}" dt="2024-06-13T05:37:30.597" v="3655" actId="13244"/>
        <pc:sldMkLst>
          <pc:docMk/>
          <pc:sldMk cId="3774009915" sldId="5467"/>
        </pc:sldMkLst>
        <pc:spChg chg="add del mod">
          <ac:chgData name="Gudka, Dawna" userId="823cceae-331b-41d6-9a63-34ad6d1db55c" providerId="ADAL" clId="{7BA06B81-A001-4ACD-8655-BD163BA37CE7}" dt="2024-06-13T05:28:19.070" v="2776"/>
          <ac:spMkLst>
            <pc:docMk/>
            <pc:sldMk cId="3774009915" sldId="5467"/>
            <ac:spMk id="2" creationId="{C14DC8D1-84DA-0BC6-F6BC-24180EB717BC}"/>
          </ac:spMkLst>
        </pc:spChg>
        <pc:spChg chg="ord">
          <ac:chgData name="Gudka, Dawna" userId="823cceae-331b-41d6-9a63-34ad6d1db55c" providerId="ADAL" clId="{7BA06B81-A001-4ACD-8655-BD163BA37CE7}" dt="2024-06-13T05:37:27.784" v="3654" actId="13244"/>
          <ac:spMkLst>
            <pc:docMk/>
            <pc:sldMk cId="3774009915" sldId="5467"/>
            <ac:spMk id="3" creationId="{9E936801-2838-36D0-7699-EE5C61C3F7A2}"/>
          </ac:spMkLst>
        </pc:spChg>
        <pc:spChg chg="add mod ord">
          <ac:chgData name="Gudka, Dawna" userId="823cceae-331b-41d6-9a63-34ad6d1db55c" providerId="ADAL" clId="{7BA06B81-A001-4ACD-8655-BD163BA37CE7}" dt="2024-06-13T05:36:28.870" v="3646" actId="13244"/>
          <ac:spMkLst>
            <pc:docMk/>
            <pc:sldMk cId="3774009915" sldId="5467"/>
            <ac:spMk id="4" creationId="{6DA5B460-808A-4E29-20E8-E8B80DC40277}"/>
          </ac:spMkLst>
        </pc:spChg>
        <pc:spChg chg="mod">
          <ac:chgData name="Gudka, Dawna" userId="823cceae-331b-41d6-9a63-34ad6d1db55c" providerId="ADAL" clId="{7BA06B81-A001-4ACD-8655-BD163BA37CE7}" dt="2024-06-13T05:28:17.434" v="2774" actId="14100"/>
          <ac:spMkLst>
            <pc:docMk/>
            <pc:sldMk cId="3774009915" sldId="5467"/>
            <ac:spMk id="20" creationId="{49EFEE59-E129-976B-614D-D6B91A3080B9}"/>
          </ac:spMkLst>
        </pc:spChg>
        <pc:spChg chg="ord">
          <ac:chgData name="Gudka, Dawna" userId="823cceae-331b-41d6-9a63-34ad6d1db55c" providerId="ADAL" clId="{7BA06B81-A001-4ACD-8655-BD163BA37CE7}" dt="2024-06-13T05:37:08.520" v="3650" actId="13244"/>
          <ac:spMkLst>
            <pc:docMk/>
            <pc:sldMk cId="3774009915" sldId="5467"/>
            <ac:spMk id="27" creationId="{E1DB1521-6ABC-A840-9449-352D4AA1CB18}"/>
          </ac:spMkLst>
        </pc:spChg>
        <pc:spChg chg="ord">
          <ac:chgData name="Gudka, Dawna" userId="823cceae-331b-41d6-9a63-34ad6d1db55c" providerId="ADAL" clId="{7BA06B81-A001-4ACD-8655-BD163BA37CE7}" dt="2024-06-13T05:37:30.597" v="3655" actId="13244"/>
          <ac:spMkLst>
            <pc:docMk/>
            <pc:sldMk cId="3774009915" sldId="5467"/>
            <ac:spMk id="28" creationId="{EDCB9D10-64FA-65E4-F789-9C639188A1A4}"/>
          </ac:spMkLst>
        </pc:spChg>
        <pc:picChg chg="add mod ord">
          <ac:chgData name="Gudka, Dawna" userId="823cceae-331b-41d6-9a63-34ad6d1db55c" providerId="ADAL" clId="{7BA06B81-A001-4ACD-8655-BD163BA37CE7}" dt="2024-06-13T05:37:13.414" v="3651" actId="13244"/>
          <ac:picMkLst>
            <pc:docMk/>
            <pc:sldMk cId="3774009915" sldId="5467"/>
            <ac:picMk id="5" creationId="{865A9340-D3D9-F04E-D19C-DA90A5214463}"/>
          </ac:picMkLst>
        </pc:picChg>
        <pc:picChg chg="add mod ord modCrop">
          <ac:chgData name="Gudka, Dawna" userId="823cceae-331b-41d6-9a63-34ad6d1db55c" providerId="ADAL" clId="{7BA06B81-A001-4ACD-8655-BD163BA37CE7}" dt="2024-06-13T05:37:23.689" v="3653" actId="962"/>
          <ac:picMkLst>
            <pc:docMk/>
            <pc:sldMk cId="3774009915" sldId="5467"/>
            <ac:picMk id="6" creationId="{98217C80-0984-3303-DB57-E385C7EEF91E}"/>
          </ac:picMkLst>
        </pc:picChg>
      </pc:sldChg>
      <pc:sldChg chg="modSp add mod">
        <pc:chgData name="Gudka, Dawna" userId="823cceae-331b-41d6-9a63-34ad6d1db55c" providerId="ADAL" clId="{7BA06B81-A001-4ACD-8655-BD163BA37CE7}" dt="2024-06-13T05:37:52.130" v="3657" actId="13244"/>
        <pc:sldMkLst>
          <pc:docMk/>
          <pc:sldMk cId="925303632" sldId="5468"/>
        </pc:sldMkLst>
        <pc:picChg chg="mod">
          <ac:chgData name="Gudka, Dawna" userId="823cceae-331b-41d6-9a63-34ad6d1db55c" providerId="ADAL" clId="{7BA06B81-A001-4ACD-8655-BD163BA37CE7}" dt="2024-06-13T05:37:52.130" v="3657" actId="13244"/>
          <ac:picMkLst>
            <pc:docMk/>
            <pc:sldMk cId="925303632" sldId="5468"/>
            <ac:picMk id="2" creationId="{05C0121C-77CF-49B4-ED0E-A56DC3B265F6}"/>
          </ac:picMkLst>
        </pc:picChg>
        <pc:picChg chg="mod ord">
          <ac:chgData name="Gudka, Dawna" userId="823cceae-331b-41d6-9a63-34ad6d1db55c" providerId="ADAL" clId="{7BA06B81-A001-4ACD-8655-BD163BA37CE7}" dt="2024-06-13T05:37:47.432" v="3656" actId="13244"/>
          <ac:picMkLst>
            <pc:docMk/>
            <pc:sldMk cId="925303632" sldId="5468"/>
            <ac:picMk id="7" creationId="{A07DBC9E-7369-DF90-0210-91E745F2F208}"/>
          </ac:picMkLst>
        </pc:picChg>
      </pc:sldChg>
    </pc:docChg>
  </pc:docChgLst>
  <pc:docChgLst>
    <pc:chgData name="McRee, Rebecca" userId="S::mcree_r@cde.state.co.us::3a10fa13-9d60-4c0b-b361-471945732c34" providerId="AD" clId="Web-{DD3C28DD-4CBD-8D0A-157E-B49514D3BE9A}"/>
    <pc:docChg chg="addSld delSld modSld">
      <pc:chgData name="McRee, Rebecca" userId="S::mcree_r@cde.state.co.us::3a10fa13-9d60-4c0b-b361-471945732c34" providerId="AD" clId="Web-{DD3C28DD-4CBD-8D0A-157E-B49514D3BE9A}" dt="2024-07-08T22:40:16.854" v="443" actId="20577"/>
      <pc:docMkLst>
        <pc:docMk/>
      </pc:docMkLst>
      <pc:sldChg chg="modSp new">
        <pc:chgData name="McRee, Rebecca" userId="S::mcree_r@cde.state.co.us::3a10fa13-9d60-4c0b-b361-471945732c34" providerId="AD" clId="Web-{DD3C28DD-4CBD-8D0A-157E-B49514D3BE9A}" dt="2024-07-08T22:22:07.937" v="12" actId="20577"/>
        <pc:sldMkLst>
          <pc:docMk/>
          <pc:sldMk cId="3738962996" sldId="5485"/>
        </pc:sldMkLst>
        <pc:spChg chg="mod">
          <ac:chgData name="McRee, Rebecca" userId="S::mcree_r@cde.state.co.us::3a10fa13-9d60-4c0b-b361-471945732c34" providerId="AD" clId="Web-{DD3C28DD-4CBD-8D0A-157E-B49514D3BE9A}" dt="2024-07-08T22:21:58.265" v="7" actId="20577"/>
          <ac:spMkLst>
            <pc:docMk/>
            <pc:sldMk cId="3738962996" sldId="5485"/>
            <ac:spMk id="2" creationId="{32B5BB96-38E6-AA94-BF26-259D5B61C7A0}"/>
          </ac:spMkLst>
        </pc:spChg>
        <pc:spChg chg="mod">
          <ac:chgData name="McRee, Rebecca" userId="S::mcree_r@cde.state.co.us::3a10fa13-9d60-4c0b-b361-471945732c34" providerId="AD" clId="Web-{DD3C28DD-4CBD-8D0A-157E-B49514D3BE9A}" dt="2024-07-08T22:22:07.937" v="12" actId="20577"/>
          <ac:spMkLst>
            <pc:docMk/>
            <pc:sldMk cId="3738962996" sldId="5485"/>
            <ac:spMk id="3" creationId="{065942A1-DDD6-41B8-7736-E4235BB16BB8}"/>
          </ac:spMkLst>
        </pc:spChg>
      </pc:sldChg>
      <pc:sldChg chg="addSp delSp modSp new del">
        <pc:chgData name="McRee, Rebecca" userId="S::mcree_r@cde.state.co.us::3a10fa13-9d60-4c0b-b361-471945732c34" providerId="AD" clId="Web-{DD3C28DD-4CBD-8D0A-157E-B49514D3BE9A}" dt="2024-07-08T22:23:15.985" v="32"/>
        <pc:sldMkLst>
          <pc:docMk/>
          <pc:sldMk cId="735740708" sldId="5486"/>
        </pc:sldMkLst>
        <pc:spChg chg="mod">
          <ac:chgData name="McRee, Rebecca" userId="S::mcree_r@cde.state.co.us::3a10fa13-9d60-4c0b-b361-471945732c34" providerId="AD" clId="Web-{DD3C28DD-4CBD-8D0A-157E-B49514D3BE9A}" dt="2024-07-08T22:23:09.595" v="31" actId="20577"/>
          <ac:spMkLst>
            <pc:docMk/>
            <pc:sldMk cId="735740708" sldId="5486"/>
            <ac:spMk id="2" creationId="{78012142-388E-D4D9-EB41-7DED33687965}"/>
          </ac:spMkLst>
        </pc:spChg>
        <pc:spChg chg="add del">
          <ac:chgData name="McRee, Rebecca" userId="S::mcree_r@cde.state.co.us::3a10fa13-9d60-4c0b-b361-471945732c34" providerId="AD" clId="Web-{DD3C28DD-4CBD-8D0A-157E-B49514D3BE9A}" dt="2024-07-08T22:23:07.173" v="23"/>
          <ac:spMkLst>
            <pc:docMk/>
            <pc:sldMk cId="735740708" sldId="5486"/>
            <ac:spMk id="3" creationId="{A2684211-3162-2EDF-787C-47CE789A0ACE}"/>
          </ac:spMkLst>
        </pc:spChg>
        <pc:graphicFrameChg chg="add del mod ord modGraphic">
          <ac:chgData name="McRee, Rebecca" userId="S::mcree_r@cde.state.co.us::3a10fa13-9d60-4c0b-b361-471945732c34" providerId="AD" clId="Web-{DD3C28DD-4CBD-8D0A-157E-B49514D3BE9A}" dt="2024-07-08T22:23:07.173" v="23"/>
          <ac:graphicFrameMkLst>
            <pc:docMk/>
            <pc:sldMk cId="735740708" sldId="5486"/>
            <ac:graphicFrameMk id="5" creationId="{FE2449AE-FB82-3140-E99B-6F16DACF33B3}"/>
          </ac:graphicFrameMkLst>
        </pc:graphicFrameChg>
      </pc:sldChg>
      <pc:sldChg chg="modSp add replId">
        <pc:chgData name="McRee, Rebecca" userId="S::mcree_r@cde.state.co.us::3a10fa13-9d60-4c0b-b361-471945732c34" providerId="AD" clId="Web-{DD3C28DD-4CBD-8D0A-157E-B49514D3BE9A}" dt="2024-07-08T22:27:28.882" v="98" actId="20577"/>
        <pc:sldMkLst>
          <pc:docMk/>
          <pc:sldMk cId="3119728627" sldId="5486"/>
        </pc:sldMkLst>
        <pc:spChg chg="mod">
          <ac:chgData name="McRee, Rebecca" userId="S::mcree_r@cde.state.co.us::3a10fa13-9d60-4c0b-b361-471945732c34" providerId="AD" clId="Web-{DD3C28DD-4CBD-8D0A-157E-B49514D3BE9A}" dt="2024-07-08T22:23:48.644" v="38" actId="20577"/>
          <ac:spMkLst>
            <pc:docMk/>
            <pc:sldMk cId="3119728627" sldId="5486"/>
            <ac:spMk id="7" creationId="{A3D6EAC0-17D3-B021-92CD-AFF67B2C6903}"/>
          </ac:spMkLst>
        </pc:spChg>
        <pc:spChg chg="mod">
          <ac:chgData name="McRee, Rebecca" userId="S::mcree_r@cde.state.co.us::3a10fa13-9d60-4c0b-b361-471945732c34" providerId="AD" clId="Web-{DD3C28DD-4CBD-8D0A-157E-B49514D3BE9A}" dt="2024-07-08T22:27:28.882" v="98" actId="20577"/>
          <ac:spMkLst>
            <pc:docMk/>
            <pc:sldMk cId="3119728627" sldId="5486"/>
            <ac:spMk id="8" creationId="{D6504B4B-6829-E849-F7AC-00D6C78E1D0B}"/>
          </ac:spMkLst>
        </pc:spChg>
      </pc:sldChg>
      <pc:sldChg chg="modSp new">
        <pc:chgData name="McRee, Rebecca" userId="S::mcree_r@cde.state.co.us::3a10fa13-9d60-4c0b-b361-471945732c34" providerId="AD" clId="Web-{DD3C28DD-4CBD-8D0A-157E-B49514D3BE9A}" dt="2024-07-08T22:38:51.961" v="437" actId="20577"/>
        <pc:sldMkLst>
          <pc:docMk/>
          <pc:sldMk cId="538669139" sldId="5487"/>
        </pc:sldMkLst>
        <pc:spChg chg="mod">
          <ac:chgData name="McRee, Rebecca" userId="S::mcree_r@cde.state.co.us::3a10fa13-9d60-4c0b-b361-471945732c34" providerId="AD" clId="Web-{DD3C28DD-4CBD-8D0A-157E-B49514D3BE9A}" dt="2024-07-08T22:29:58.058" v="133" actId="20577"/>
          <ac:spMkLst>
            <pc:docMk/>
            <pc:sldMk cId="538669139" sldId="5487"/>
            <ac:spMk id="2" creationId="{FA0319B2-3C56-CFC9-5633-A23A05EB92AD}"/>
          </ac:spMkLst>
        </pc:spChg>
        <pc:spChg chg="mod">
          <ac:chgData name="McRee, Rebecca" userId="S::mcree_r@cde.state.co.us::3a10fa13-9d60-4c0b-b361-471945732c34" providerId="AD" clId="Web-{DD3C28DD-4CBD-8D0A-157E-B49514D3BE9A}" dt="2024-07-08T22:38:51.961" v="437" actId="20577"/>
          <ac:spMkLst>
            <pc:docMk/>
            <pc:sldMk cId="538669139" sldId="5487"/>
            <ac:spMk id="3" creationId="{C0512FC2-261A-6790-E9CC-D752F6C04657}"/>
          </ac:spMkLst>
        </pc:spChg>
        <pc:spChg chg="mod">
          <ac:chgData name="McRee, Rebecca" userId="S::mcree_r@cde.state.co.us::3a10fa13-9d60-4c0b-b361-471945732c34" providerId="AD" clId="Web-{DD3C28DD-4CBD-8D0A-157E-B49514D3BE9A}" dt="2024-07-08T22:28:29.837" v="107" actId="20577"/>
          <ac:spMkLst>
            <pc:docMk/>
            <pc:sldMk cId="538669139" sldId="5487"/>
            <ac:spMk id="5" creationId="{28D674DA-E010-0C09-632D-2454AFF0D468}"/>
          </ac:spMkLst>
        </pc:spChg>
        <pc:spChg chg="mod">
          <ac:chgData name="McRee, Rebecca" userId="S::mcree_r@cde.state.co.us::3a10fa13-9d60-4c0b-b361-471945732c34" providerId="AD" clId="Web-{DD3C28DD-4CBD-8D0A-157E-B49514D3BE9A}" dt="2024-07-08T22:28:45.353" v="115" actId="20577"/>
          <ac:spMkLst>
            <pc:docMk/>
            <pc:sldMk cId="538669139" sldId="5487"/>
            <ac:spMk id="6" creationId="{84787FAE-4432-05A1-C385-C9BB47E8B98C}"/>
          </ac:spMkLst>
        </pc:spChg>
      </pc:sldChg>
      <pc:sldChg chg="modSp add replId">
        <pc:chgData name="McRee, Rebecca" userId="S::mcree_r@cde.state.co.us::3a10fa13-9d60-4c0b-b361-471945732c34" providerId="AD" clId="Web-{DD3C28DD-4CBD-8D0A-157E-B49514D3BE9A}" dt="2024-07-08T22:40:16.854" v="443" actId="20577"/>
        <pc:sldMkLst>
          <pc:docMk/>
          <pc:sldMk cId="1185884485" sldId="5488"/>
        </pc:sldMkLst>
        <pc:spChg chg="mod">
          <ac:chgData name="McRee, Rebecca" userId="S::mcree_r@cde.state.co.us::3a10fa13-9d60-4c0b-b361-471945732c34" providerId="AD" clId="Web-{DD3C28DD-4CBD-8D0A-157E-B49514D3BE9A}" dt="2024-07-08T22:40:10.526" v="442" actId="20577"/>
          <ac:spMkLst>
            <pc:docMk/>
            <pc:sldMk cId="1185884485" sldId="5488"/>
            <ac:spMk id="2" creationId="{FA0319B2-3C56-CFC9-5633-A23A05EB92AD}"/>
          </ac:spMkLst>
        </pc:spChg>
        <pc:spChg chg="mod">
          <ac:chgData name="McRee, Rebecca" userId="S::mcree_r@cde.state.co.us::3a10fa13-9d60-4c0b-b361-471945732c34" providerId="AD" clId="Web-{DD3C28DD-4CBD-8D0A-157E-B49514D3BE9A}" dt="2024-07-08T22:40:16.854" v="443" actId="20577"/>
          <ac:spMkLst>
            <pc:docMk/>
            <pc:sldMk cId="1185884485" sldId="5488"/>
            <ac:spMk id="3" creationId="{C0512FC2-261A-6790-E9CC-D752F6C04657}"/>
          </ac:spMkLst>
        </pc:spChg>
      </pc:sldChg>
      <pc:sldChg chg="addSp delSp modSp new del">
        <pc:chgData name="McRee, Rebecca" userId="S::mcree_r@cde.state.co.us::3a10fa13-9d60-4c0b-b361-471945732c34" providerId="AD" clId="Web-{DD3C28DD-4CBD-8D0A-157E-B49514D3BE9A}" dt="2024-07-08T22:39:30.525" v="440"/>
        <pc:sldMkLst>
          <pc:docMk/>
          <pc:sldMk cId="2625193570" sldId="5488"/>
        </pc:sldMkLst>
        <pc:spChg chg="del">
          <ac:chgData name="McRee, Rebecca" userId="S::mcree_r@cde.state.co.us::3a10fa13-9d60-4c0b-b361-471945732c34" providerId="AD" clId="Web-{DD3C28DD-4CBD-8D0A-157E-B49514D3BE9A}" dt="2024-07-08T22:39:18.274" v="439"/>
          <ac:spMkLst>
            <pc:docMk/>
            <pc:sldMk cId="2625193570" sldId="5488"/>
            <ac:spMk id="5" creationId="{B970A78F-3B1F-6220-20F5-E534A314DD73}"/>
          </ac:spMkLst>
        </pc:spChg>
        <pc:graphicFrameChg chg="add mod ord modGraphic">
          <ac:chgData name="McRee, Rebecca" userId="S::mcree_r@cde.state.co.us::3a10fa13-9d60-4c0b-b361-471945732c34" providerId="AD" clId="Web-{DD3C28DD-4CBD-8D0A-157E-B49514D3BE9A}" dt="2024-07-08T22:39:18.274" v="439"/>
          <ac:graphicFrameMkLst>
            <pc:docMk/>
            <pc:sldMk cId="2625193570" sldId="5488"/>
            <ac:graphicFrameMk id="7" creationId="{CE142775-872B-79FE-8E55-19877F161785}"/>
          </ac:graphicFrameMkLst>
        </pc:graphicFrameChg>
      </pc:sldChg>
    </pc:docChg>
  </pc:docChgLst>
  <pc:docChgLst>
    <pc:chgData name="Tribbett, Jessica" userId="S::tribbett_jessica@cde.state.co.us::b8af59d7-a86d-4166-a022-d856dc24c475" providerId="AD" clId="Web-{766C34BB-E14D-9CBD-7257-3B8BB184E4C3}"/>
    <pc:docChg chg="addSld delSld modSld">
      <pc:chgData name="Tribbett, Jessica" userId="S::tribbett_jessica@cde.state.co.us::b8af59d7-a86d-4166-a022-d856dc24c475" providerId="AD" clId="Web-{766C34BB-E14D-9CBD-7257-3B8BB184E4C3}" dt="2024-05-15T03:47:16.902" v="229" actId="20577"/>
      <pc:docMkLst>
        <pc:docMk/>
      </pc:docMkLst>
      <pc:sldChg chg="addSp delSp modSp add">
        <pc:chgData name="Tribbett, Jessica" userId="S::tribbett_jessica@cde.state.co.us::b8af59d7-a86d-4166-a022-d856dc24c475" providerId="AD" clId="Web-{766C34BB-E14D-9CBD-7257-3B8BB184E4C3}" dt="2024-05-15T03:29:27.021" v="51" actId="1076"/>
        <pc:sldMkLst>
          <pc:docMk/>
          <pc:sldMk cId="462835190" sldId="4696"/>
        </pc:sldMkLst>
        <pc:spChg chg="mod">
          <ac:chgData name="Tribbett, Jessica" userId="S::tribbett_jessica@cde.state.co.us::b8af59d7-a86d-4166-a022-d856dc24c475" providerId="AD" clId="Web-{766C34BB-E14D-9CBD-7257-3B8BB184E4C3}" dt="2024-05-15T03:23:17.482" v="32" actId="20577"/>
          <ac:spMkLst>
            <pc:docMk/>
            <pc:sldMk cId="462835190" sldId="4696"/>
            <ac:spMk id="2" creationId="{F541109F-D9FB-46C5-9F4C-7FD2901AFCBE}"/>
          </ac:spMkLst>
        </pc:spChg>
        <pc:spChg chg="mod">
          <ac:chgData name="Tribbett, Jessica" userId="S::tribbett_jessica@cde.state.co.us::b8af59d7-a86d-4166-a022-d856dc24c475" providerId="AD" clId="Web-{766C34BB-E14D-9CBD-7257-3B8BB184E4C3}" dt="2024-05-15T03:22:58.951" v="9" actId="20577"/>
          <ac:spMkLst>
            <pc:docMk/>
            <pc:sldMk cId="462835190" sldId="4696"/>
            <ac:spMk id="3" creationId="{C806A24D-48CC-ED4F-4932-532DDFAD1D00}"/>
          </ac:spMkLst>
        </pc:spChg>
        <pc:spChg chg="del">
          <ac:chgData name="Tribbett, Jessica" userId="S::tribbett_jessica@cde.state.co.us::b8af59d7-a86d-4166-a022-d856dc24c475" providerId="AD" clId="Web-{766C34BB-E14D-9CBD-7257-3B8BB184E4C3}" dt="2024-05-15T03:26:55.971" v="33"/>
          <ac:spMkLst>
            <pc:docMk/>
            <pc:sldMk cId="462835190" sldId="4696"/>
            <ac:spMk id="7" creationId="{CF408478-E5B8-BD77-1C24-08FE8A7C6C4E}"/>
          </ac:spMkLst>
        </pc:spChg>
        <pc:spChg chg="add del mod">
          <ac:chgData name="Tribbett, Jessica" userId="S::tribbett_jessica@cde.state.co.us::b8af59d7-a86d-4166-a022-d856dc24c475" providerId="AD" clId="Web-{766C34BB-E14D-9CBD-7257-3B8BB184E4C3}" dt="2024-05-15T03:26:59.565" v="34"/>
          <ac:spMkLst>
            <pc:docMk/>
            <pc:sldMk cId="462835190" sldId="4696"/>
            <ac:spMk id="8" creationId="{2674A160-BE8D-0ABD-9B45-29D59A009805}"/>
          </ac:spMkLst>
        </pc:spChg>
        <pc:picChg chg="add mod ord">
          <ac:chgData name="Tribbett, Jessica" userId="S::tribbett_jessica@cde.state.co.us::b8af59d7-a86d-4166-a022-d856dc24c475" providerId="AD" clId="Web-{766C34BB-E14D-9CBD-7257-3B8BB184E4C3}" dt="2024-05-15T03:27:49.097" v="42" actId="1076"/>
          <ac:picMkLst>
            <pc:docMk/>
            <pc:sldMk cId="462835190" sldId="4696"/>
            <ac:picMk id="9" creationId="{08042A89-F3E2-98F5-956C-406015B0EB61}"/>
          </ac:picMkLst>
        </pc:picChg>
        <pc:picChg chg="add mod">
          <ac:chgData name="Tribbett, Jessica" userId="S::tribbett_jessica@cde.state.co.us::b8af59d7-a86d-4166-a022-d856dc24c475" providerId="AD" clId="Web-{766C34BB-E14D-9CBD-7257-3B8BB184E4C3}" dt="2024-05-15T03:29:27.021" v="51" actId="1076"/>
          <ac:picMkLst>
            <pc:docMk/>
            <pc:sldMk cId="462835190" sldId="4696"/>
            <ac:picMk id="10" creationId="{913D5F07-0CC4-9497-FDC9-852A66FEDC65}"/>
          </ac:picMkLst>
        </pc:picChg>
        <pc:cxnChg chg="add mod">
          <ac:chgData name="Tribbett, Jessica" userId="S::tribbett_jessica@cde.state.co.us::b8af59d7-a86d-4166-a022-d856dc24c475" providerId="AD" clId="Web-{766C34BB-E14D-9CBD-7257-3B8BB184E4C3}" dt="2024-05-15T03:29:21.583" v="50" actId="14100"/>
          <ac:cxnSpMkLst>
            <pc:docMk/>
            <pc:sldMk cId="462835190" sldId="4696"/>
            <ac:cxnSpMk id="11" creationId="{681C0C29-6A95-DB76-2C67-C7C2105617FF}"/>
          </ac:cxnSpMkLst>
        </pc:cxnChg>
      </pc:sldChg>
      <pc:sldChg chg="modSp add del">
        <pc:chgData name="Tribbett, Jessica" userId="S::tribbett_jessica@cde.state.co.us::b8af59d7-a86d-4166-a022-d856dc24c475" providerId="AD" clId="Web-{766C34BB-E14D-9CBD-7257-3B8BB184E4C3}" dt="2024-05-15T03:30:46.007" v="81" actId="14100"/>
        <pc:sldMkLst>
          <pc:docMk/>
          <pc:sldMk cId="1605174236" sldId="5394"/>
        </pc:sldMkLst>
        <pc:spChg chg="mod">
          <ac:chgData name="Tribbett, Jessica" userId="S::tribbett_jessica@cde.state.co.us::b8af59d7-a86d-4166-a022-d856dc24c475" providerId="AD" clId="Web-{766C34BB-E14D-9CBD-7257-3B8BB184E4C3}" dt="2024-05-15T03:30:46.007" v="81" actId="14100"/>
          <ac:spMkLst>
            <pc:docMk/>
            <pc:sldMk cId="1605174236" sldId="5394"/>
            <ac:spMk id="2" creationId="{222E4C28-041D-59D2-0291-9738FE10DDD0}"/>
          </ac:spMkLst>
        </pc:spChg>
        <pc:spChg chg="mod">
          <ac:chgData name="Tribbett, Jessica" userId="S::tribbett_jessica@cde.state.co.us::b8af59d7-a86d-4166-a022-d856dc24c475" providerId="AD" clId="Web-{766C34BB-E14D-9CBD-7257-3B8BB184E4C3}" dt="2024-05-15T03:30:42.632" v="79" actId="20577"/>
          <ac:spMkLst>
            <pc:docMk/>
            <pc:sldMk cId="1605174236" sldId="5394"/>
            <ac:spMk id="3" creationId="{1C053128-2E61-BD39-9230-D3FF32B16187}"/>
          </ac:spMkLst>
        </pc:spChg>
      </pc:sldChg>
      <pc:sldChg chg="modSp">
        <pc:chgData name="Tribbett, Jessica" userId="S::tribbett_jessica@cde.state.co.us::b8af59d7-a86d-4166-a022-d856dc24c475" providerId="AD" clId="Web-{766C34BB-E14D-9CBD-7257-3B8BB184E4C3}" dt="2024-05-15T03:22:18.730" v="3" actId="20577"/>
        <pc:sldMkLst>
          <pc:docMk/>
          <pc:sldMk cId="2515573956" sldId="5430"/>
        </pc:sldMkLst>
        <pc:spChg chg="mod">
          <ac:chgData name="Tribbett, Jessica" userId="S::tribbett_jessica@cde.state.co.us::b8af59d7-a86d-4166-a022-d856dc24c475" providerId="AD" clId="Web-{766C34BB-E14D-9CBD-7257-3B8BB184E4C3}" dt="2024-05-15T03:22:18.730" v="3" actId="20577"/>
          <ac:spMkLst>
            <pc:docMk/>
            <pc:sldMk cId="2515573956" sldId="5430"/>
            <ac:spMk id="9" creationId="{77E04380-32A6-4C4C-57D8-6045D1C23AC6}"/>
          </ac:spMkLst>
        </pc:spChg>
      </pc:sldChg>
      <pc:sldChg chg="del">
        <pc:chgData name="Tribbett, Jessica" userId="S::tribbett_jessica@cde.state.co.us::b8af59d7-a86d-4166-a022-d856dc24c475" providerId="AD" clId="Web-{766C34BB-E14D-9CBD-7257-3B8BB184E4C3}" dt="2024-05-15T03:22:52.122" v="5"/>
        <pc:sldMkLst>
          <pc:docMk/>
          <pc:sldMk cId="4245206161" sldId="5431"/>
        </pc:sldMkLst>
      </pc:sldChg>
      <pc:sldChg chg="del">
        <pc:chgData name="Tribbett, Jessica" userId="S::tribbett_jessica@cde.state.co.us::b8af59d7-a86d-4166-a022-d856dc24c475" providerId="AD" clId="Web-{766C34BB-E14D-9CBD-7257-3B8BB184E4C3}" dt="2024-05-15T03:30:01.490" v="54"/>
        <pc:sldMkLst>
          <pc:docMk/>
          <pc:sldMk cId="2972609993" sldId="5432"/>
        </pc:sldMkLst>
      </pc:sldChg>
      <pc:sldChg chg="del">
        <pc:chgData name="Tribbett, Jessica" userId="S::tribbett_jessica@cde.state.co.us::b8af59d7-a86d-4166-a022-d856dc24c475" providerId="AD" clId="Web-{766C34BB-E14D-9CBD-7257-3B8BB184E4C3}" dt="2024-05-15T03:30:03.053" v="55"/>
        <pc:sldMkLst>
          <pc:docMk/>
          <pc:sldMk cId="2468195586" sldId="5433"/>
        </pc:sldMkLst>
      </pc:sldChg>
      <pc:sldChg chg="modSp">
        <pc:chgData name="Tribbett, Jessica" userId="S::tribbett_jessica@cde.state.co.us::b8af59d7-a86d-4166-a022-d856dc24c475" providerId="AD" clId="Web-{766C34BB-E14D-9CBD-7257-3B8BB184E4C3}" dt="2024-05-15T03:31:13.195" v="87" actId="20577"/>
        <pc:sldMkLst>
          <pc:docMk/>
          <pc:sldMk cId="3637682200" sldId="5442"/>
        </pc:sldMkLst>
        <pc:spChg chg="mod">
          <ac:chgData name="Tribbett, Jessica" userId="S::tribbett_jessica@cde.state.co.us::b8af59d7-a86d-4166-a022-d856dc24c475" providerId="AD" clId="Web-{766C34BB-E14D-9CBD-7257-3B8BB184E4C3}" dt="2024-05-15T03:31:13.195" v="87" actId="20577"/>
          <ac:spMkLst>
            <pc:docMk/>
            <pc:sldMk cId="3637682200" sldId="5442"/>
            <ac:spMk id="9" creationId="{77E04380-32A6-4C4C-57D8-6045D1C23AC6}"/>
          </ac:spMkLst>
        </pc:spChg>
      </pc:sldChg>
      <pc:sldChg chg="del">
        <pc:chgData name="Tribbett, Jessica" userId="S::tribbett_jessica@cde.state.co.us::b8af59d7-a86d-4166-a022-d856dc24c475" providerId="AD" clId="Web-{766C34BB-E14D-9CBD-7257-3B8BB184E4C3}" dt="2024-05-15T03:31:18.429" v="88"/>
        <pc:sldMkLst>
          <pc:docMk/>
          <pc:sldMk cId="2033492523" sldId="5443"/>
        </pc:sldMkLst>
      </pc:sldChg>
      <pc:sldChg chg="addSp delSp modSp">
        <pc:chgData name="Tribbett, Jessica" userId="S::tribbett_jessica@cde.state.co.us::b8af59d7-a86d-4166-a022-d856dc24c475" providerId="AD" clId="Web-{766C34BB-E14D-9CBD-7257-3B8BB184E4C3}" dt="2024-05-15T03:37:20.483" v="126" actId="1076"/>
        <pc:sldMkLst>
          <pc:docMk/>
          <pc:sldMk cId="887340654" sldId="5444"/>
        </pc:sldMkLst>
        <pc:spChg chg="mod">
          <ac:chgData name="Tribbett, Jessica" userId="S::tribbett_jessica@cde.state.co.us::b8af59d7-a86d-4166-a022-d856dc24c475" providerId="AD" clId="Web-{766C34BB-E14D-9CBD-7257-3B8BB184E4C3}" dt="2024-05-15T03:32:25.774" v="97" actId="20577"/>
          <ac:spMkLst>
            <pc:docMk/>
            <pc:sldMk cId="887340654" sldId="5444"/>
            <ac:spMk id="8" creationId="{EC036928-8266-1632-3A07-044583B97254}"/>
          </ac:spMkLst>
        </pc:spChg>
        <pc:spChg chg="del">
          <ac:chgData name="Tribbett, Jessica" userId="S::tribbett_jessica@cde.state.co.us::b8af59d7-a86d-4166-a022-d856dc24c475" providerId="AD" clId="Web-{766C34BB-E14D-9CBD-7257-3B8BB184E4C3}" dt="2024-05-15T03:32:29.618" v="98"/>
          <ac:spMkLst>
            <pc:docMk/>
            <pc:sldMk cId="887340654" sldId="5444"/>
            <ac:spMk id="9" creationId="{4B4C457E-BC1B-29FF-161B-45AB06A17BB9}"/>
          </ac:spMkLst>
        </pc:spChg>
        <pc:spChg chg="mod">
          <ac:chgData name="Tribbett, Jessica" userId="S::tribbett_jessica@cde.state.co.us::b8af59d7-a86d-4166-a022-d856dc24c475" providerId="AD" clId="Web-{766C34BB-E14D-9CBD-7257-3B8BB184E4C3}" dt="2024-05-15T03:32:34.103" v="100" actId="20577"/>
          <ac:spMkLst>
            <pc:docMk/>
            <pc:sldMk cId="887340654" sldId="5444"/>
            <ac:spMk id="10" creationId="{D1A5E23B-FD3A-07FD-52B6-876A7720A9FA}"/>
          </ac:spMkLst>
        </pc:spChg>
        <pc:spChg chg="mod">
          <ac:chgData name="Tribbett, Jessica" userId="S::tribbett_jessica@cde.state.co.us::b8af59d7-a86d-4166-a022-d856dc24c475" providerId="AD" clId="Web-{766C34BB-E14D-9CBD-7257-3B8BB184E4C3}" dt="2024-05-15T03:32:44.994" v="118" actId="20577"/>
          <ac:spMkLst>
            <pc:docMk/>
            <pc:sldMk cId="887340654" sldId="5444"/>
            <ac:spMk id="11" creationId="{D5A013A3-AB3D-D9B2-564C-C1604B1B78BE}"/>
          </ac:spMkLst>
        </pc:spChg>
        <pc:picChg chg="add mod">
          <ac:chgData name="Tribbett, Jessica" userId="S::tribbett_jessica@cde.state.co.us::b8af59d7-a86d-4166-a022-d856dc24c475" providerId="AD" clId="Web-{766C34BB-E14D-9CBD-7257-3B8BB184E4C3}" dt="2024-05-15T03:37:20.483" v="126" actId="1076"/>
          <ac:picMkLst>
            <pc:docMk/>
            <pc:sldMk cId="887340654" sldId="5444"/>
            <ac:picMk id="2" creationId="{647920C7-008D-CF09-44FF-A09822873480}"/>
          </ac:picMkLst>
        </pc:picChg>
      </pc:sldChg>
      <pc:sldChg chg="modSp">
        <pc:chgData name="Tribbett, Jessica" userId="S::tribbett_jessica@cde.state.co.us::b8af59d7-a86d-4166-a022-d856dc24c475" providerId="AD" clId="Web-{766C34BB-E14D-9CBD-7257-3B8BB184E4C3}" dt="2024-05-15T03:47:16.902" v="229" actId="20577"/>
        <pc:sldMkLst>
          <pc:docMk/>
          <pc:sldMk cId="3512071473" sldId="5445"/>
        </pc:sldMkLst>
        <pc:spChg chg="mod">
          <ac:chgData name="Tribbett, Jessica" userId="S::tribbett_jessica@cde.state.co.us::b8af59d7-a86d-4166-a022-d856dc24c475" providerId="AD" clId="Web-{766C34BB-E14D-9CBD-7257-3B8BB184E4C3}" dt="2024-05-15T03:46:55.401" v="208" actId="20577"/>
          <ac:spMkLst>
            <pc:docMk/>
            <pc:sldMk cId="3512071473" sldId="5445"/>
            <ac:spMk id="8" creationId="{8EA66ED9-76B3-4F7F-B32E-DD15EA7F958F}"/>
          </ac:spMkLst>
        </pc:spChg>
        <pc:spChg chg="mod">
          <ac:chgData name="Tribbett, Jessica" userId="S::tribbett_jessica@cde.state.co.us::b8af59d7-a86d-4166-a022-d856dc24c475" providerId="AD" clId="Web-{766C34BB-E14D-9CBD-7257-3B8BB184E4C3}" dt="2024-05-15T03:47:16.902" v="229" actId="20577"/>
          <ac:spMkLst>
            <pc:docMk/>
            <pc:sldMk cId="3512071473" sldId="5445"/>
            <ac:spMk id="9" creationId="{F8BAB82C-D9AC-B0F8-CFD1-3A54A157B716}"/>
          </ac:spMkLst>
        </pc:spChg>
      </pc:sldChg>
      <pc:sldChg chg="addSp delSp modSp add replId">
        <pc:chgData name="Tribbett, Jessica" userId="S::tribbett_jessica@cde.state.co.us::b8af59d7-a86d-4166-a022-d856dc24c475" providerId="AD" clId="Web-{766C34BB-E14D-9CBD-7257-3B8BB184E4C3}" dt="2024-05-15T03:46:09.838" v="191"/>
        <pc:sldMkLst>
          <pc:docMk/>
          <pc:sldMk cId="3675580410" sldId="5446"/>
        </pc:sldMkLst>
        <pc:spChg chg="add del mod">
          <ac:chgData name="Tribbett, Jessica" userId="S::tribbett_jessica@cde.state.co.us::b8af59d7-a86d-4166-a022-d856dc24c475" providerId="AD" clId="Web-{766C34BB-E14D-9CBD-7257-3B8BB184E4C3}" dt="2024-05-15T03:46:09.838" v="191"/>
          <ac:spMkLst>
            <pc:docMk/>
            <pc:sldMk cId="3675580410" sldId="5446"/>
            <ac:spMk id="6" creationId="{E1F4D644-21E9-9FD8-EBE8-78C9B6030A6A}"/>
          </ac:spMkLst>
        </pc:spChg>
        <pc:picChg chg="del">
          <ac:chgData name="Tribbett, Jessica" userId="S::tribbett_jessica@cde.state.co.us::b8af59d7-a86d-4166-a022-d856dc24c475" providerId="AD" clId="Web-{766C34BB-E14D-9CBD-7257-3B8BB184E4C3}" dt="2024-05-15T03:37:26.437" v="128"/>
          <ac:picMkLst>
            <pc:docMk/>
            <pc:sldMk cId="3675580410" sldId="5446"/>
            <ac:picMk id="2" creationId="{647920C7-008D-CF09-44FF-A09822873480}"/>
          </ac:picMkLst>
        </pc:picChg>
        <pc:picChg chg="add del mod">
          <ac:chgData name="Tribbett, Jessica" userId="S::tribbett_jessica@cde.state.co.us::b8af59d7-a86d-4166-a022-d856dc24c475" providerId="AD" clId="Web-{766C34BB-E14D-9CBD-7257-3B8BB184E4C3}" dt="2024-05-15T03:38:29.063" v="137"/>
          <ac:picMkLst>
            <pc:docMk/>
            <pc:sldMk cId="3675580410" sldId="5446"/>
            <ac:picMk id="3" creationId="{5A21F722-E3C7-7075-DDFF-687C63AD0E98}"/>
          </ac:picMkLst>
        </pc:picChg>
        <pc:picChg chg="add mod">
          <ac:chgData name="Tribbett, Jessica" userId="S::tribbett_jessica@cde.state.co.us::b8af59d7-a86d-4166-a022-d856dc24c475" providerId="AD" clId="Web-{766C34BB-E14D-9CBD-7257-3B8BB184E4C3}" dt="2024-05-15T03:41:49.473" v="145" actId="1076"/>
          <ac:picMkLst>
            <pc:docMk/>
            <pc:sldMk cId="3675580410" sldId="5446"/>
            <ac:picMk id="4" creationId="{668F378F-9B2F-37CA-69D7-71FC354FB8FC}"/>
          </ac:picMkLst>
        </pc:picChg>
      </pc:sldChg>
      <pc:sldChg chg="addSp delSp modSp add replId">
        <pc:chgData name="Tribbett, Jessica" userId="S::tribbett_jessica@cde.state.co.us::b8af59d7-a86d-4166-a022-d856dc24c475" providerId="AD" clId="Web-{766C34BB-E14D-9CBD-7257-3B8BB184E4C3}" dt="2024-05-15T03:42:14.849" v="155"/>
        <pc:sldMkLst>
          <pc:docMk/>
          <pc:sldMk cId="1216709603" sldId="5447"/>
        </pc:sldMkLst>
        <pc:picChg chg="add mod">
          <ac:chgData name="Tribbett, Jessica" userId="S::tribbett_jessica@cde.state.co.us::b8af59d7-a86d-4166-a022-d856dc24c475" providerId="AD" clId="Web-{766C34BB-E14D-9CBD-7257-3B8BB184E4C3}" dt="2024-05-15T03:42:14.849" v="155"/>
          <ac:picMkLst>
            <pc:docMk/>
            <pc:sldMk cId="1216709603" sldId="5447"/>
            <ac:picMk id="2" creationId="{D060E32A-2382-68C3-870B-B48BAEF2050A}"/>
          </ac:picMkLst>
        </pc:picChg>
        <pc:picChg chg="del">
          <ac:chgData name="Tribbett, Jessica" userId="S::tribbett_jessica@cde.state.co.us::b8af59d7-a86d-4166-a022-d856dc24c475" providerId="AD" clId="Web-{766C34BB-E14D-9CBD-7257-3B8BB184E4C3}" dt="2024-05-15T03:41:53.458" v="147"/>
          <ac:picMkLst>
            <pc:docMk/>
            <pc:sldMk cId="1216709603" sldId="5447"/>
            <ac:picMk id="4" creationId="{668F378F-9B2F-37CA-69D7-71FC354FB8FC}"/>
          </ac:picMkLst>
        </pc:picChg>
      </pc:sldChg>
    </pc:docChg>
  </pc:docChgLst>
  <pc:docChgLst>
    <pc:chgData name="Gudka, Dawna" userId="823cceae-331b-41d6-9a63-34ad6d1db55c" providerId="ADAL" clId="{B0B7EA3B-119C-41D1-8192-96AA432579B4}"/>
    <pc:docChg chg="custSel addSld delSld modSld sldOrd">
      <pc:chgData name="Gudka, Dawna" userId="823cceae-331b-41d6-9a63-34ad6d1db55c" providerId="ADAL" clId="{B0B7EA3B-119C-41D1-8192-96AA432579B4}" dt="2024-05-16T14:31:30.118" v="2111" actId="13244"/>
      <pc:docMkLst>
        <pc:docMk/>
      </pc:docMkLst>
      <pc:sldChg chg="modSp mod">
        <pc:chgData name="Gudka, Dawna" userId="823cceae-331b-41d6-9a63-34ad6d1db55c" providerId="ADAL" clId="{B0B7EA3B-119C-41D1-8192-96AA432579B4}" dt="2024-05-13T13:04:41.895" v="196" actId="20577"/>
        <pc:sldMkLst>
          <pc:docMk/>
          <pc:sldMk cId="3044915438" sldId="256"/>
        </pc:sldMkLst>
        <pc:spChg chg="mod">
          <ac:chgData name="Gudka, Dawna" userId="823cceae-331b-41d6-9a63-34ad6d1db55c" providerId="ADAL" clId="{B0B7EA3B-119C-41D1-8192-96AA432579B4}" dt="2024-05-13T13:04:41.895" v="196" actId="20577"/>
          <ac:spMkLst>
            <pc:docMk/>
            <pc:sldMk cId="3044915438" sldId="256"/>
            <ac:spMk id="2" creationId="{00000000-0000-0000-0000-000000000000}"/>
          </ac:spMkLst>
        </pc:spChg>
      </pc:sldChg>
      <pc:sldChg chg="modSp mod">
        <pc:chgData name="Gudka, Dawna" userId="823cceae-331b-41d6-9a63-34ad6d1db55c" providerId="ADAL" clId="{B0B7EA3B-119C-41D1-8192-96AA432579B4}" dt="2024-05-14T18:58:46.985" v="1593" actId="20577"/>
        <pc:sldMkLst>
          <pc:docMk/>
          <pc:sldMk cId="1212467416" sldId="261"/>
        </pc:sldMkLst>
        <pc:graphicFrameChg chg="modGraphic">
          <ac:chgData name="Gudka, Dawna" userId="823cceae-331b-41d6-9a63-34ad6d1db55c" providerId="ADAL" clId="{B0B7EA3B-119C-41D1-8192-96AA432579B4}" dt="2024-05-14T18:58:46.985" v="1593" actId="20577"/>
          <ac:graphicFrameMkLst>
            <pc:docMk/>
            <pc:sldMk cId="1212467416" sldId="261"/>
            <ac:graphicFrameMk id="5" creationId="{9C3641C5-EC4F-D3EA-E4A2-8ABB597C5BAA}"/>
          </ac:graphicFrameMkLst>
        </pc:graphicFrameChg>
      </pc:sldChg>
      <pc:sldChg chg="addSp delSp modSp">
        <pc:chgData name="Gudka, Dawna" userId="823cceae-331b-41d6-9a63-34ad6d1db55c" providerId="ADAL" clId="{B0B7EA3B-119C-41D1-8192-96AA432579B4}" dt="2024-05-14T20:02:49.144" v="2061" actId="962"/>
        <pc:sldMkLst>
          <pc:docMk/>
          <pc:sldMk cId="3717000822" sldId="280"/>
        </pc:sldMkLst>
        <pc:graphicFrameChg chg="mod">
          <ac:chgData name="Gudka, Dawna" userId="823cceae-331b-41d6-9a63-34ad6d1db55c" providerId="ADAL" clId="{B0B7EA3B-119C-41D1-8192-96AA432579B4}" dt="2024-05-13T13:13:14.718" v="596" actId="20577"/>
          <ac:graphicFrameMkLst>
            <pc:docMk/>
            <pc:sldMk cId="3717000822" sldId="280"/>
            <ac:graphicFrameMk id="12" creationId="{1AA09EE0-7419-6ED5-4AA1-CC9009509570}"/>
          </ac:graphicFrameMkLst>
        </pc:graphicFrameChg>
        <pc:picChg chg="add del mod">
          <ac:chgData name="Gudka, Dawna" userId="823cceae-331b-41d6-9a63-34ad6d1db55c" providerId="ADAL" clId="{B0B7EA3B-119C-41D1-8192-96AA432579B4}" dt="2024-05-14T20:02:49.144" v="2061" actId="962"/>
          <ac:picMkLst>
            <pc:docMk/>
            <pc:sldMk cId="3717000822" sldId="280"/>
            <ac:picMk id="1026" creationId="{434D2022-96B5-22AA-7336-44BC0B6ECAB4}"/>
          </ac:picMkLst>
        </pc:picChg>
      </pc:sldChg>
      <pc:sldChg chg="modSp mod">
        <pc:chgData name="Gudka, Dawna" userId="823cceae-331b-41d6-9a63-34ad6d1db55c" providerId="ADAL" clId="{B0B7EA3B-119C-41D1-8192-96AA432579B4}" dt="2024-05-16T02:38:23.611" v="2102" actId="20577"/>
        <pc:sldMkLst>
          <pc:docMk/>
          <pc:sldMk cId="1037917088" sldId="5098"/>
        </pc:sldMkLst>
        <pc:graphicFrameChg chg="mod modGraphic">
          <ac:chgData name="Gudka, Dawna" userId="823cceae-331b-41d6-9a63-34ad6d1db55c" providerId="ADAL" clId="{B0B7EA3B-119C-41D1-8192-96AA432579B4}" dt="2024-05-16T02:38:23.611" v="2102" actId="20577"/>
          <ac:graphicFrameMkLst>
            <pc:docMk/>
            <pc:sldMk cId="1037917088" sldId="5098"/>
            <ac:graphicFrameMk id="5" creationId="{5E4612F7-68C6-57CA-E918-38EF641F73CF}"/>
          </ac:graphicFrameMkLst>
        </pc:graphicFrameChg>
      </pc:sldChg>
      <pc:sldChg chg="delSp modSp add mod ord">
        <pc:chgData name="Gudka, Dawna" userId="823cceae-331b-41d6-9a63-34ad6d1db55c" providerId="ADAL" clId="{B0B7EA3B-119C-41D1-8192-96AA432579B4}" dt="2024-05-14T20:01:10.556" v="1810" actId="1076"/>
        <pc:sldMkLst>
          <pc:docMk/>
          <pc:sldMk cId="1450785063" sldId="5167"/>
        </pc:sldMkLst>
        <pc:spChg chg="mod">
          <ac:chgData name="Gudka, Dawna" userId="823cceae-331b-41d6-9a63-34ad6d1db55c" providerId="ADAL" clId="{B0B7EA3B-119C-41D1-8192-96AA432579B4}" dt="2024-05-14T20:00:53.862" v="1804" actId="20577"/>
          <ac:spMkLst>
            <pc:docMk/>
            <pc:sldMk cId="1450785063" sldId="5167"/>
            <ac:spMk id="2" creationId="{29661E84-9242-0669-0347-C6B73134E5B1}"/>
          </ac:spMkLst>
        </pc:spChg>
        <pc:spChg chg="del mod">
          <ac:chgData name="Gudka, Dawna" userId="823cceae-331b-41d6-9a63-34ad6d1db55c" providerId="ADAL" clId="{B0B7EA3B-119C-41D1-8192-96AA432579B4}" dt="2024-05-14T20:01:06.769" v="1807" actId="478"/>
          <ac:spMkLst>
            <pc:docMk/>
            <pc:sldMk cId="1450785063" sldId="5167"/>
            <ac:spMk id="3" creationId="{F7B8B521-578C-E8FC-44DC-59A09B5557A7}"/>
          </ac:spMkLst>
        </pc:spChg>
        <pc:picChg chg="mod">
          <ac:chgData name="Gudka, Dawna" userId="823cceae-331b-41d6-9a63-34ad6d1db55c" providerId="ADAL" clId="{B0B7EA3B-119C-41D1-8192-96AA432579B4}" dt="2024-05-14T20:01:08.847" v="1809" actId="1076"/>
          <ac:picMkLst>
            <pc:docMk/>
            <pc:sldMk cId="1450785063" sldId="5167"/>
            <ac:picMk id="7" creationId="{F581959A-7969-650A-0772-62099ADB14ED}"/>
          </ac:picMkLst>
        </pc:picChg>
        <pc:picChg chg="mod">
          <ac:chgData name="Gudka, Dawna" userId="823cceae-331b-41d6-9a63-34ad6d1db55c" providerId="ADAL" clId="{B0B7EA3B-119C-41D1-8192-96AA432579B4}" dt="2024-05-14T20:01:10.556" v="1810" actId="1076"/>
          <ac:picMkLst>
            <pc:docMk/>
            <pc:sldMk cId="1450785063" sldId="5167"/>
            <ac:picMk id="9" creationId="{8B8AF3A6-61B2-41CF-D74A-2ECB3C428C30}"/>
          </ac:picMkLst>
        </pc:picChg>
      </pc:sldChg>
      <pc:sldChg chg="addSp modSp add mod">
        <pc:chgData name="Gudka, Dawna" userId="823cceae-331b-41d6-9a63-34ad6d1db55c" providerId="ADAL" clId="{B0B7EA3B-119C-41D1-8192-96AA432579B4}" dt="2024-05-14T19:59:34.982" v="1791" actId="20577"/>
        <pc:sldMkLst>
          <pc:docMk/>
          <pc:sldMk cId="1213727475" sldId="5197"/>
        </pc:sldMkLst>
        <pc:spChg chg="mod">
          <ac:chgData name="Gudka, Dawna" userId="823cceae-331b-41d6-9a63-34ad6d1db55c" providerId="ADAL" clId="{B0B7EA3B-119C-41D1-8192-96AA432579B4}" dt="2024-05-14T19:59:34.982" v="1791" actId="20577"/>
          <ac:spMkLst>
            <pc:docMk/>
            <pc:sldMk cId="1213727475" sldId="5197"/>
            <ac:spMk id="2" creationId="{DFE22043-3313-6564-158C-D467E1961F90}"/>
          </ac:spMkLst>
        </pc:spChg>
        <pc:picChg chg="add mod">
          <ac:chgData name="Gudka, Dawna" userId="823cceae-331b-41d6-9a63-34ad6d1db55c" providerId="ADAL" clId="{B0B7EA3B-119C-41D1-8192-96AA432579B4}" dt="2024-05-14T19:59:16.431" v="1764" actId="1076"/>
          <ac:picMkLst>
            <pc:docMk/>
            <pc:sldMk cId="1213727475" sldId="5197"/>
            <ac:picMk id="3" creationId="{8F45F5B1-98BA-D19A-DE2F-F2D16EF83254}"/>
          </ac:picMkLst>
        </pc:picChg>
        <pc:picChg chg="mod">
          <ac:chgData name="Gudka, Dawna" userId="823cceae-331b-41d6-9a63-34ad6d1db55c" providerId="ADAL" clId="{B0B7EA3B-119C-41D1-8192-96AA432579B4}" dt="2024-05-14T19:59:09.564" v="1762" actId="1076"/>
          <ac:picMkLst>
            <pc:docMk/>
            <pc:sldMk cId="1213727475" sldId="5197"/>
            <ac:picMk id="6" creationId="{A82D38B0-34E2-9876-CBE7-5AD347D3EA74}"/>
          </ac:picMkLst>
        </pc:picChg>
        <pc:picChg chg="mod">
          <ac:chgData name="Gudka, Dawna" userId="823cceae-331b-41d6-9a63-34ad6d1db55c" providerId="ADAL" clId="{B0B7EA3B-119C-41D1-8192-96AA432579B4}" dt="2024-05-14T19:59:12.870" v="1763" actId="1076"/>
          <ac:picMkLst>
            <pc:docMk/>
            <pc:sldMk cId="1213727475" sldId="5197"/>
            <ac:picMk id="10" creationId="{7AABF3A6-80DC-2CB7-1F78-8B2A93B2E938}"/>
          </ac:picMkLst>
        </pc:picChg>
      </pc:sldChg>
      <pc:sldChg chg="addSp modSp add mod ord">
        <pc:chgData name="Gudka, Dawna" userId="823cceae-331b-41d6-9a63-34ad6d1db55c" providerId="ADAL" clId="{B0B7EA3B-119C-41D1-8192-96AA432579B4}" dt="2024-05-16T14:31:30.118" v="2111" actId="13244"/>
        <pc:sldMkLst>
          <pc:docMk/>
          <pc:sldMk cId="4107585368" sldId="5213"/>
        </pc:sldMkLst>
        <pc:spChg chg="mod">
          <ac:chgData name="Gudka, Dawna" userId="823cceae-331b-41d6-9a63-34ad6d1db55c" providerId="ADAL" clId="{B0B7EA3B-119C-41D1-8192-96AA432579B4}" dt="2024-05-14T19:53:57.613" v="1680" actId="14100"/>
          <ac:spMkLst>
            <pc:docMk/>
            <pc:sldMk cId="4107585368" sldId="5213"/>
            <ac:spMk id="2" creationId="{95E6C0DF-438F-1C43-8230-EE25B94B41C8}"/>
          </ac:spMkLst>
        </pc:spChg>
        <pc:spChg chg="ord">
          <ac:chgData name="Gudka, Dawna" userId="823cceae-331b-41d6-9a63-34ad6d1db55c" providerId="ADAL" clId="{B0B7EA3B-119C-41D1-8192-96AA432579B4}" dt="2024-05-16T14:31:20.886" v="2109" actId="13244"/>
          <ac:spMkLst>
            <pc:docMk/>
            <pc:sldMk cId="4107585368" sldId="5213"/>
            <ac:spMk id="5" creationId="{6A72BDE0-62BE-3543-02E8-48D0A49278C4}"/>
          </ac:spMkLst>
        </pc:spChg>
        <pc:picChg chg="add mod">
          <ac:chgData name="Gudka, Dawna" userId="823cceae-331b-41d6-9a63-34ad6d1db55c" providerId="ADAL" clId="{B0B7EA3B-119C-41D1-8192-96AA432579B4}" dt="2024-05-14T19:52:00.026" v="1668" actId="14100"/>
          <ac:picMkLst>
            <pc:docMk/>
            <pc:sldMk cId="4107585368" sldId="5213"/>
            <ac:picMk id="3" creationId="{D9B75BC2-D440-495D-2C53-57DA4777B9AB}"/>
          </ac:picMkLst>
        </pc:picChg>
        <pc:picChg chg="add mod ord">
          <ac:chgData name="Gudka, Dawna" userId="823cceae-331b-41d6-9a63-34ad6d1db55c" providerId="ADAL" clId="{B0B7EA3B-119C-41D1-8192-96AA432579B4}" dt="2024-05-16T14:31:30.118" v="2111" actId="13244"/>
          <ac:picMkLst>
            <pc:docMk/>
            <pc:sldMk cId="4107585368" sldId="5213"/>
            <ac:picMk id="4" creationId="{0C74F0F6-0A2D-4B29-09DB-6DAD7AB18715}"/>
          </ac:picMkLst>
        </pc:picChg>
        <pc:picChg chg="add mod ord">
          <ac:chgData name="Gudka, Dawna" userId="823cceae-331b-41d6-9a63-34ad6d1db55c" providerId="ADAL" clId="{B0B7EA3B-119C-41D1-8192-96AA432579B4}" dt="2024-05-16T14:31:25.538" v="2110" actId="13244"/>
          <ac:picMkLst>
            <pc:docMk/>
            <pc:sldMk cId="4107585368" sldId="5213"/>
            <ac:picMk id="6" creationId="{BF10A399-5E37-96EF-AB57-AACAF911DB75}"/>
          </ac:picMkLst>
        </pc:picChg>
        <pc:picChg chg="mod">
          <ac:chgData name="Gudka, Dawna" userId="823cceae-331b-41d6-9a63-34ad6d1db55c" providerId="ADAL" clId="{B0B7EA3B-119C-41D1-8192-96AA432579B4}" dt="2024-05-14T19:51:35.181" v="1661" actId="1076"/>
          <ac:picMkLst>
            <pc:docMk/>
            <pc:sldMk cId="4107585368" sldId="5213"/>
            <ac:picMk id="2050" creationId="{EECEF935-2259-4239-33B1-4CE114E00D29}"/>
          </ac:picMkLst>
        </pc:picChg>
      </pc:sldChg>
      <pc:sldChg chg="modSp mod">
        <pc:chgData name="Gudka, Dawna" userId="823cceae-331b-41d6-9a63-34ad6d1db55c" providerId="ADAL" clId="{B0B7EA3B-119C-41D1-8192-96AA432579B4}" dt="2024-05-13T13:14:58.586" v="638" actId="20577"/>
        <pc:sldMkLst>
          <pc:docMk/>
          <pc:sldMk cId="1474977630" sldId="5414"/>
        </pc:sldMkLst>
        <pc:spChg chg="mod">
          <ac:chgData name="Gudka, Dawna" userId="823cceae-331b-41d6-9a63-34ad6d1db55c" providerId="ADAL" clId="{B0B7EA3B-119C-41D1-8192-96AA432579B4}" dt="2024-05-13T13:14:58.586" v="638" actId="20577"/>
          <ac:spMkLst>
            <pc:docMk/>
            <pc:sldMk cId="1474977630" sldId="5414"/>
            <ac:spMk id="8" creationId="{0D0FBA27-F0F1-A677-7B69-844E9D392FAA}"/>
          </ac:spMkLst>
        </pc:spChg>
      </pc:sldChg>
      <pc:sldChg chg="modSp mod">
        <pc:chgData name="Gudka, Dawna" userId="823cceae-331b-41d6-9a63-34ad6d1db55c" providerId="ADAL" clId="{B0B7EA3B-119C-41D1-8192-96AA432579B4}" dt="2024-05-13T13:15:21.752" v="682" actId="20577"/>
        <pc:sldMkLst>
          <pc:docMk/>
          <pc:sldMk cId="2535695864" sldId="5418"/>
        </pc:sldMkLst>
        <pc:spChg chg="mod">
          <ac:chgData name="Gudka, Dawna" userId="823cceae-331b-41d6-9a63-34ad6d1db55c" providerId="ADAL" clId="{B0B7EA3B-119C-41D1-8192-96AA432579B4}" dt="2024-05-13T13:15:21.752" v="682" actId="20577"/>
          <ac:spMkLst>
            <pc:docMk/>
            <pc:sldMk cId="2535695864" sldId="5418"/>
            <ac:spMk id="8" creationId="{0D0FBA27-F0F1-A677-7B69-844E9D392FAA}"/>
          </ac:spMkLst>
        </pc:spChg>
      </pc:sldChg>
      <pc:sldChg chg="modSp mod">
        <pc:chgData name="Gudka, Dawna" userId="823cceae-331b-41d6-9a63-34ad6d1db55c" providerId="ADAL" clId="{B0B7EA3B-119C-41D1-8192-96AA432579B4}" dt="2024-05-13T13:15:43.785" v="705" actId="20577"/>
        <pc:sldMkLst>
          <pc:docMk/>
          <pc:sldMk cId="3766475121" sldId="5422"/>
        </pc:sldMkLst>
        <pc:spChg chg="mod">
          <ac:chgData name="Gudka, Dawna" userId="823cceae-331b-41d6-9a63-34ad6d1db55c" providerId="ADAL" clId="{B0B7EA3B-119C-41D1-8192-96AA432579B4}" dt="2024-05-13T13:15:43.785" v="705" actId="20577"/>
          <ac:spMkLst>
            <pc:docMk/>
            <pc:sldMk cId="3766475121" sldId="5422"/>
            <ac:spMk id="8" creationId="{0D0FBA27-F0F1-A677-7B69-844E9D392FAA}"/>
          </ac:spMkLst>
        </pc:spChg>
      </pc:sldChg>
      <pc:sldChg chg="modSp add mod">
        <pc:chgData name="Gudka, Dawna" userId="823cceae-331b-41d6-9a63-34ad6d1db55c" providerId="ADAL" clId="{B0B7EA3B-119C-41D1-8192-96AA432579B4}" dt="2024-05-13T13:15:55.803" v="724" actId="20577"/>
        <pc:sldMkLst>
          <pc:docMk/>
          <pc:sldMk cId="2687837903" sldId="5426"/>
        </pc:sldMkLst>
        <pc:spChg chg="mod">
          <ac:chgData name="Gudka, Dawna" userId="823cceae-331b-41d6-9a63-34ad6d1db55c" providerId="ADAL" clId="{B0B7EA3B-119C-41D1-8192-96AA432579B4}" dt="2024-05-13T13:15:55.803" v="724" actId="20577"/>
          <ac:spMkLst>
            <pc:docMk/>
            <pc:sldMk cId="2687837903" sldId="5426"/>
            <ac:spMk id="8" creationId="{0D0FBA27-F0F1-A677-7B69-844E9D392FAA}"/>
          </ac:spMkLst>
        </pc:spChg>
      </pc:sldChg>
      <pc:sldChg chg="add replId">
        <pc:chgData name="Gudka, Dawna" userId="823cceae-331b-41d6-9a63-34ad6d1db55c" providerId="ADAL" clId="{B0B7EA3B-119C-41D1-8192-96AA432579B4}" dt="2024-05-13T13:14:10.842" v="597" actId="2890"/>
        <pc:sldMkLst>
          <pc:docMk/>
          <pc:sldMk cId="1977705933" sldId="5427"/>
        </pc:sldMkLst>
      </pc:sldChg>
      <pc:sldChg chg="add replId">
        <pc:chgData name="Gudka, Dawna" userId="823cceae-331b-41d6-9a63-34ad6d1db55c" providerId="ADAL" clId="{B0B7EA3B-119C-41D1-8192-96AA432579B4}" dt="2024-05-13T13:14:10.842" v="597" actId="2890"/>
        <pc:sldMkLst>
          <pc:docMk/>
          <pc:sldMk cId="1213477695" sldId="5428"/>
        </pc:sldMkLst>
      </pc:sldChg>
      <pc:sldChg chg="add replId">
        <pc:chgData name="Gudka, Dawna" userId="823cceae-331b-41d6-9a63-34ad6d1db55c" providerId="ADAL" clId="{B0B7EA3B-119C-41D1-8192-96AA432579B4}" dt="2024-05-13T13:14:10.842" v="597" actId="2890"/>
        <pc:sldMkLst>
          <pc:docMk/>
          <pc:sldMk cId="1001050613" sldId="5429"/>
        </pc:sldMkLst>
      </pc:sldChg>
      <pc:sldChg chg="modSp add mod">
        <pc:chgData name="Gudka, Dawna" userId="823cceae-331b-41d6-9a63-34ad6d1db55c" providerId="ADAL" clId="{B0B7EA3B-119C-41D1-8192-96AA432579B4}" dt="2024-05-14T19:38:32.462" v="1627" actId="20577"/>
        <pc:sldMkLst>
          <pc:docMk/>
          <pc:sldMk cId="2515573956" sldId="5430"/>
        </pc:sldMkLst>
        <pc:spChg chg="mod">
          <ac:chgData name="Gudka, Dawna" userId="823cceae-331b-41d6-9a63-34ad6d1db55c" providerId="ADAL" clId="{B0B7EA3B-119C-41D1-8192-96AA432579B4}" dt="2024-05-14T19:38:32.462" v="1627" actId="20577"/>
          <ac:spMkLst>
            <pc:docMk/>
            <pc:sldMk cId="2515573956" sldId="5430"/>
            <ac:spMk id="8" creationId="{0D0FBA27-F0F1-A677-7B69-844E9D392FAA}"/>
          </ac:spMkLst>
        </pc:spChg>
      </pc:sldChg>
      <pc:sldChg chg="add replId">
        <pc:chgData name="Gudka, Dawna" userId="823cceae-331b-41d6-9a63-34ad6d1db55c" providerId="ADAL" clId="{B0B7EA3B-119C-41D1-8192-96AA432579B4}" dt="2024-05-13T13:14:21.759" v="598" actId="2890"/>
        <pc:sldMkLst>
          <pc:docMk/>
          <pc:sldMk cId="4245206161" sldId="5431"/>
        </pc:sldMkLst>
      </pc:sldChg>
      <pc:sldChg chg="add replId">
        <pc:chgData name="Gudka, Dawna" userId="823cceae-331b-41d6-9a63-34ad6d1db55c" providerId="ADAL" clId="{B0B7EA3B-119C-41D1-8192-96AA432579B4}" dt="2024-05-13T13:14:21.759" v="598" actId="2890"/>
        <pc:sldMkLst>
          <pc:docMk/>
          <pc:sldMk cId="2972609993" sldId="5432"/>
        </pc:sldMkLst>
      </pc:sldChg>
      <pc:sldChg chg="add replId">
        <pc:chgData name="Gudka, Dawna" userId="823cceae-331b-41d6-9a63-34ad6d1db55c" providerId="ADAL" clId="{B0B7EA3B-119C-41D1-8192-96AA432579B4}" dt="2024-05-13T13:14:21.759" v="598" actId="2890"/>
        <pc:sldMkLst>
          <pc:docMk/>
          <pc:sldMk cId="2468195586" sldId="5433"/>
        </pc:sldMkLst>
      </pc:sldChg>
      <pc:sldChg chg="modSp add mod">
        <pc:chgData name="Gudka, Dawna" userId="823cceae-331b-41d6-9a63-34ad6d1db55c" providerId="ADAL" clId="{B0B7EA3B-119C-41D1-8192-96AA432579B4}" dt="2024-05-13T13:16:33.010" v="784" actId="20577"/>
        <pc:sldMkLst>
          <pc:docMk/>
          <pc:sldMk cId="1420371418" sldId="5434"/>
        </pc:sldMkLst>
        <pc:spChg chg="mod">
          <ac:chgData name="Gudka, Dawna" userId="823cceae-331b-41d6-9a63-34ad6d1db55c" providerId="ADAL" clId="{B0B7EA3B-119C-41D1-8192-96AA432579B4}" dt="2024-05-13T13:16:27.573" v="773" actId="20577"/>
          <ac:spMkLst>
            <pc:docMk/>
            <pc:sldMk cId="1420371418" sldId="5434"/>
            <ac:spMk id="8" creationId="{0D0FBA27-F0F1-A677-7B69-844E9D392FAA}"/>
          </ac:spMkLst>
        </pc:spChg>
        <pc:spChg chg="mod">
          <ac:chgData name="Gudka, Dawna" userId="823cceae-331b-41d6-9a63-34ad6d1db55c" providerId="ADAL" clId="{B0B7EA3B-119C-41D1-8192-96AA432579B4}" dt="2024-05-13T13:16:33.010" v="784" actId="20577"/>
          <ac:spMkLst>
            <pc:docMk/>
            <pc:sldMk cId="1420371418" sldId="5434"/>
            <ac:spMk id="9" creationId="{77E04380-32A6-4C4C-57D8-6045D1C23AC6}"/>
          </ac:spMkLst>
        </pc:spChg>
      </pc:sldChg>
      <pc:sldChg chg="modSp add mod replId">
        <pc:chgData name="Gudka, Dawna" userId="823cceae-331b-41d6-9a63-34ad6d1db55c" providerId="ADAL" clId="{B0B7EA3B-119C-41D1-8192-96AA432579B4}" dt="2024-05-16T14:30:56.425" v="2108" actId="13244"/>
        <pc:sldMkLst>
          <pc:docMk/>
          <pc:sldMk cId="3354606110" sldId="5435"/>
        </pc:sldMkLst>
        <pc:spChg chg="ord">
          <ac:chgData name="Gudka, Dawna" userId="823cceae-331b-41d6-9a63-34ad6d1db55c" providerId="ADAL" clId="{B0B7EA3B-119C-41D1-8192-96AA432579B4}" dt="2024-05-16T14:30:42.436" v="2104" actId="13244"/>
          <ac:spMkLst>
            <pc:docMk/>
            <pc:sldMk cId="3354606110" sldId="5435"/>
            <ac:spMk id="5" creationId="{4E2D4819-56E2-72A4-65B2-C959868DF708}"/>
          </ac:spMkLst>
        </pc:spChg>
        <pc:spChg chg="ord">
          <ac:chgData name="Gudka, Dawna" userId="823cceae-331b-41d6-9a63-34ad6d1db55c" providerId="ADAL" clId="{B0B7EA3B-119C-41D1-8192-96AA432579B4}" dt="2024-05-16T14:30:38.575" v="2103" actId="13244"/>
          <ac:spMkLst>
            <pc:docMk/>
            <pc:sldMk cId="3354606110" sldId="5435"/>
            <ac:spMk id="8" creationId="{50A4C568-DC60-AAB3-83F3-5F4C7ADBF8CA}"/>
          </ac:spMkLst>
        </pc:spChg>
        <pc:spChg chg="mod ord">
          <ac:chgData name="Gudka, Dawna" userId="823cceae-331b-41d6-9a63-34ad6d1db55c" providerId="ADAL" clId="{B0B7EA3B-119C-41D1-8192-96AA432579B4}" dt="2024-05-16T14:30:45.209" v="2105" actId="13244"/>
          <ac:spMkLst>
            <pc:docMk/>
            <pc:sldMk cId="3354606110" sldId="5435"/>
            <ac:spMk id="9" creationId="{6BC51F84-0731-AB64-CAB4-D92B50E242BD}"/>
          </ac:spMkLst>
        </pc:spChg>
        <pc:spChg chg="mod ord">
          <ac:chgData name="Gudka, Dawna" userId="823cceae-331b-41d6-9a63-34ad6d1db55c" providerId="ADAL" clId="{B0B7EA3B-119C-41D1-8192-96AA432579B4}" dt="2024-05-16T14:30:56.425" v="2108" actId="13244"/>
          <ac:spMkLst>
            <pc:docMk/>
            <pc:sldMk cId="3354606110" sldId="5435"/>
            <ac:spMk id="10" creationId="{DE390A40-7D35-F995-1554-937A6B8D9328}"/>
          </ac:spMkLst>
        </pc:spChg>
        <pc:graphicFrameChg chg="mod ord modGraphic">
          <ac:chgData name="Gudka, Dawna" userId="823cceae-331b-41d6-9a63-34ad6d1db55c" providerId="ADAL" clId="{B0B7EA3B-119C-41D1-8192-96AA432579B4}" dt="2024-05-16T14:30:53.119" v="2107" actId="962"/>
          <ac:graphicFrameMkLst>
            <pc:docMk/>
            <pc:sldMk cId="3354606110" sldId="5435"/>
            <ac:graphicFrameMk id="12" creationId="{CB49FCD2-053C-CC90-E972-B2E5B348FFF2}"/>
          </ac:graphicFrameMkLst>
        </pc:graphicFrameChg>
      </pc:sldChg>
      <pc:sldChg chg="modSp add del mod ord replId">
        <pc:chgData name="Gudka, Dawna" userId="823cceae-331b-41d6-9a63-34ad6d1db55c" providerId="ADAL" clId="{B0B7EA3B-119C-41D1-8192-96AA432579B4}" dt="2024-05-14T19:57:19.148" v="1736" actId="2696"/>
        <pc:sldMkLst>
          <pc:docMk/>
          <pc:sldMk cId="1249538834" sldId="5436"/>
        </pc:sldMkLst>
        <pc:spChg chg="mod">
          <ac:chgData name="Gudka, Dawna" userId="823cceae-331b-41d6-9a63-34ad6d1db55c" providerId="ADAL" clId="{B0B7EA3B-119C-41D1-8192-96AA432579B4}" dt="2024-05-14T19:54:20.534" v="1729" actId="20577"/>
          <ac:spMkLst>
            <pc:docMk/>
            <pc:sldMk cId="1249538834" sldId="5436"/>
            <ac:spMk id="8" creationId="{EC036928-8266-1632-3A07-044583B97254}"/>
          </ac:spMkLst>
        </pc:spChg>
      </pc:sldChg>
      <pc:sldChg chg="modSp add mod replId">
        <pc:chgData name="Gudka, Dawna" userId="823cceae-331b-41d6-9a63-34ad6d1db55c" providerId="ADAL" clId="{B0B7EA3B-119C-41D1-8192-96AA432579B4}" dt="2024-05-13T13:47:46.478" v="1532" actId="20577"/>
        <pc:sldMkLst>
          <pc:docMk/>
          <pc:sldMk cId="2398386918" sldId="5437"/>
        </pc:sldMkLst>
        <pc:spChg chg="mod">
          <ac:chgData name="Gudka, Dawna" userId="823cceae-331b-41d6-9a63-34ad6d1db55c" providerId="ADAL" clId="{B0B7EA3B-119C-41D1-8192-96AA432579B4}" dt="2024-05-13T13:45:37.462" v="1365" actId="14100"/>
          <ac:spMkLst>
            <pc:docMk/>
            <pc:sldMk cId="2398386918" sldId="5437"/>
            <ac:spMk id="8" creationId="{8EA66ED9-76B3-4F7F-B32E-DD15EA7F958F}"/>
          </ac:spMkLst>
        </pc:spChg>
        <pc:spChg chg="mod">
          <ac:chgData name="Gudka, Dawna" userId="823cceae-331b-41d6-9a63-34ad6d1db55c" providerId="ADAL" clId="{B0B7EA3B-119C-41D1-8192-96AA432579B4}" dt="2024-05-13T13:47:46.478" v="1532" actId="20577"/>
          <ac:spMkLst>
            <pc:docMk/>
            <pc:sldMk cId="2398386918" sldId="5437"/>
            <ac:spMk id="9" creationId="{F8BAB82C-D9AC-B0F8-CFD1-3A54A157B716}"/>
          </ac:spMkLst>
        </pc:spChg>
      </pc:sldChg>
      <pc:sldChg chg="modSp add mod">
        <pc:chgData name="Gudka, Dawna" userId="823cceae-331b-41d6-9a63-34ad6d1db55c" providerId="ADAL" clId="{B0B7EA3B-119C-41D1-8192-96AA432579B4}" dt="2024-05-13T13:16:42.235" v="794" actId="20577"/>
        <pc:sldMkLst>
          <pc:docMk/>
          <pc:sldMk cId="2570410255" sldId="5438"/>
        </pc:sldMkLst>
        <pc:spChg chg="mod">
          <ac:chgData name="Gudka, Dawna" userId="823cceae-331b-41d6-9a63-34ad6d1db55c" providerId="ADAL" clId="{B0B7EA3B-119C-41D1-8192-96AA432579B4}" dt="2024-05-13T13:16:42.235" v="794" actId="20577"/>
          <ac:spMkLst>
            <pc:docMk/>
            <pc:sldMk cId="2570410255" sldId="5438"/>
            <ac:spMk id="8" creationId="{0D0FBA27-F0F1-A677-7B69-844E9D392FAA}"/>
          </ac:spMkLst>
        </pc:spChg>
      </pc:sldChg>
      <pc:sldChg chg="add replId">
        <pc:chgData name="Gudka, Dawna" userId="823cceae-331b-41d6-9a63-34ad6d1db55c" providerId="ADAL" clId="{B0B7EA3B-119C-41D1-8192-96AA432579B4}" dt="2024-05-13T13:14:37.405" v="600" actId="2890"/>
        <pc:sldMkLst>
          <pc:docMk/>
          <pc:sldMk cId="3745767475" sldId="5439"/>
        </pc:sldMkLst>
      </pc:sldChg>
      <pc:sldChg chg="add replId">
        <pc:chgData name="Gudka, Dawna" userId="823cceae-331b-41d6-9a63-34ad6d1db55c" providerId="ADAL" clId="{B0B7EA3B-119C-41D1-8192-96AA432579B4}" dt="2024-05-13T13:14:37.405" v="600" actId="2890"/>
        <pc:sldMkLst>
          <pc:docMk/>
          <pc:sldMk cId="2274862231" sldId="5440"/>
        </pc:sldMkLst>
      </pc:sldChg>
      <pc:sldChg chg="add replId">
        <pc:chgData name="Gudka, Dawna" userId="823cceae-331b-41d6-9a63-34ad6d1db55c" providerId="ADAL" clId="{B0B7EA3B-119C-41D1-8192-96AA432579B4}" dt="2024-05-13T13:14:37.405" v="600" actId="2890"/>
        <pc:sldMkLst>
          <pc:docMk/>
          <pc:sldMk cId="2012818798" sldId="5441"/>
        </pc:sldMkLst>
      </pc:sldChg>
      <pc:sldChg chg="modSp add mod">
        <pc:chgData name="Gudka, Dawna" userId="823cceae-331b-41d6-9a63-34ad6d1db55c" providerId="ADAL" clId="{B0B7EA3B-119C-41D1-8192-96AA432579B4}" dt="2024-05-14T19:38:56.435" v="1649" actId="20577"/>
        <pc:sldMkLst>
          <pc:docMk/>
          <pc:sldMk cId="3637682200" sldId="5442"/>
        </pc:sldMkLst>
        <pc:spChg chg="mod">
          <ac:chgData name="Gudka, Dawna" userId="823cceae-331b-41d6-9a63-34ad6d1db55c" providerId="ADAL" clId="{B0B7EA3B-119C-41D1-8192-96AA432579B4}" dt="2024-05-14T19:38:56.435" v="1649" actId="20577"/>
          <ac:spMkLst>
            <pc:docMk/>
            <pc:sldMk cId="3637682200" sldId="5442"/>
            <ac:spMk id="8" creationId="{0D0FBA27-F0F1-A677-7B69-844E9D392FAA}"/>
          </ac:spMkLst>
        </pc:spChg>
      </pc:sldChg>
      <pc:sldChg chg="add replId">
        <pc:chgData name="Gudka, Dawna" userId="823cceae-331b-41d6-9a63-34ad6d1db55c" providerId="ADAL" clId="{B0B7EA3B-119C-41D1-8192-96AA432579B4}" dt="2024-05-14T19:38:44.173" v="1628" actId="2890"/>
        <pc:sldMkLst>
          <pc:docMk/>
          <pc:sldMk cId="2033492523" sldId="5443"/>
        </pc:sldMkLst>
      </pc:sldChg>
      <pc:sldChg chg="add replId">
        <pc:chgData name="Gudka, Dawna" userId="823cceae-331b-41d6-9a63-34ad6d1db55c" providerId="ADAL" clId="{B0B7EA3B-119C-41D1-8192-96AA432579B4}" dt="2024-05-14T19:38:44.173" v="1628" actId="2890"/>
        <pc:sldMkLst>
          <pc:docMk/>
          <pc:sldMk cId="887340654" sldId="5444"/>
        </pc:sldMkLst>
      </pc:sldChg>
      <pc:sldChg chg="add replId">
        <pc:chgData name="Gudka, Dawna" userId="823cceae-331b-41d6-9a63-34ad6d1db55c" providerId="ADAL" clId="{B0B7EA3B-119C-41D1-8192-96AA432579B4}" dt="2024-05-14T19:38:44.173" v="1628" actId="2890"/>
        <pc:sldMkLst>
          <pc:docMk/>
          <pc:sldMk cId="3512071473" sldId="5445"/>
        </pc:sldMkLst>
      </pc:sldChg>
    </pc:docChg>
  </pc:docChgLst>
  <pc:docChgLst>
    <pc:chgData name="Ward, Reagan" userId="27291eb4-8241-4961-9e69-8c66e34cc5b0" providerId="ADAL" clId="{88127BAC-A119-4C7E-9B13-E321B09A3B62}"/>
    <pc:docChg chg="custSel modSld">
      <pc:chgData name="Ward, Reagan" userId="27291eb4-8241-4961-9e69-8c66e34cc5b0" providerId="ADAL" clId="{88127BAC-A119-4C7E-9B13-E321B09A3B62}" dt="2024-05-16T14:02:18.313" v="180"/>
      <pc:docMkLst>
        <pc:docMk/>
      </pc:docMkLst>
      <pc:sldChg chg="modSp mod">
        <pc:chgData name="Ward, Reagan" userId="27291eb4-8241-4961-9e69-8c66e34cc5b0" providerId="ADAL" clId="{88127BAC-A119-4C7E-9B13-E321B09A3B62}" dt="2024-05-15T21:36:20.943" v="148" actId="20577"/>
        <pc:sldMkLst>
          <pc:docMk/>
          <pc:sldMk cId="1212467416" sldId="261"/>
        </pc:sldMkLst>
        <pc:graphicFrameChg chg="modGraphic">
          <ac:chgData name="Ward, Reagan" userId="27291eb4-8241-4961-9e69-8c66e34cc5b0" providerId="ADAL" clId="{88127BAC-A119-4C7E-9B13-E321B09A3B62}" dt="2024-05-15T21:36:20.943" v="148" actId="20577"/>
          <ac:graphicFrameMkLst>
            <pc:docMk/>
            <pc:sldMk cId="1212467416" sldId="261"/>
            <ac:graphicFrameMk id="5" creationId="{9C3641C5-EC4F-D3EA-E4A2-8ABB597C5BAA}"/>
          </ac:graphicFrameMkLst>
        </pc:graphicFrameChg>
      </pc:sldChg>
      <pc:sldChg chg="modSp mod">
        <pc:chgData name="Ward, Reagan" userId="27291eb4-8241-4961-9e69-8c66e34cc5b0" providerId="ADAL" clId="{88127BAC-A119-4C7E-9B13-E321B09A3B62}" dt="2024-05-14T14:06:07.690" v="19" actId="404"/>
        <pc:sldMkLst>
          <pc:docMk/>
          <pc:sldMk cId="3717000822" sldId="280"/>
        </pc:sldMkLst>
        <pc:graphicFrameChg chg="modGraphic">
          <ac:chgData name="Ward, Reagan" userId="27291eb4-8241-4961-9e69-8c66e34cc5b0" providerId="ADAL" clId="{88127BAC-A119-4C7E-9B13-E321B09A3B62}" dt="2024-05-14T14:06:07.690" v="19" actId="404"/>
          <ac:graphicFrameMkLst>
            <pc:docMk/>
            <pc:sldMk cId="3717000822" sldId="280"/>
            <ac:graphicFrameMk id="12" creationId="{1AA09EE0-7419-6ED5-4AA1-CC9009509570}"/>
          </ac:graphicFrameMkLst>
        </pc:graphicFrameChg>
      </pc:sldChg>
      <pc:sldChg chg="modSp mod">
        <pc:chgData name="Ward, Reagan" userId="27291eb4-8241-4961-9e69-8c66e34cc5b0" providerId="ADAL" clId="{88127BAC-A119-4C7E-9B13-E321B09A3B62}" dt="2024-05-14T14:05:41.119" v="18" actId="1076"/>
        <pc:sldMkLst>
          <pc:docMk/>
          <pc:sldMk cId="3227145924" sldId="5097"/>
        </pc:sldMkLst>
        <pc:spChg chg="mod">
          <ac:chgData name="Ward, Reagan" userId="27291eb4-8241-4961-9e69-8c66e34cc5b0" providerId="ADAL" clId="{88127BAC-A119-4C7E-9B13-E321B09A3B62}" dt="2024-05-14T14:05:41.119" v="18" actId="1076"/>
          <ac:spMkLst>
            <pc:docMk/>
            <pc:sldMk cId="3227145924" sldId="5097"/>
            <ac:spMk id="8" creationId="{615A4E22-3BFB-B4B8-B3DD-2E0607D5D581}"/>
          </ac:spMkLst>
        </pc:spChg>
        <pc:graphicFrameChg chg="modGraphic">
          <ac:chgData name="Ward, Reagan" userId="27291eb4-8241-4961-9e69-8c66e34cc5b0" providerId="ADAL" clId="{88127BAC-A119-4C7E-9B13-E321B09A3B62}" dt="2024-05-14T14:04:18.007" v="6" actId="113"/>
          <ac:graphicFrameMkLst>
            <pc:docMk/>
            <pc:sldMk cId="3227145924" sldId="5097"/>
            <ac:graphicFrameMk id="7" creationId="{2864BB53-F741-4FFC-0348-1AC10AD60EEB}"/>
          </ac:graphicFrameMkLst>
        </pc:graphicFrameChg>
      </pc:sldChg>
      <pc:sldChg chg="modSp mod">
        <pc:chgData name="Ward, Reagan" userId="27291eb4-8241-4961-9e69-8c66e34cc5b0" providerId="ADAL" clId="{88127BAC-A119-4C7E-9B13-E321B09A3B62}" dt="2024-05-16T14:02:18.313" v="180"/>
        <pc:sldMkLst>
          <pc:docMk/>
          <pc:sldMk cId="1037917088" sldId="5098"/>
        </pc:sldMkLst>
        <pc:spChg chg="mod">
          <ac:chgData name="Ward, Reagan" userId="27291eb4-8241-4961-9e69-8c66e34cc5b0" providerId="ADAL" clId="{88127BAC-A119-4C7E-9B13-E321B09A3B62}" dt="2024-05-14T14:05:36.274" v="17" actId="1076"/>
          <ac:spMkLst>
            <pc:docMk/>
            <pc:sldMk cId="1037917088" sldId="5098"/>
            <ac:spMk id="3" creationId="{6BF4B97E-13F4-8EB1-7148-584349E80E76}"/>
          </ac:spMkLst>
        </pc:spChg>
        <pc:graphicFrameChg chg="mod modGraphic">
          <ac:chgData name="Ward, Reagan" userId="27291eb4-8241-4961-9e69-8c66e34cc5b0" providerId="ADAL" clId="{88127BAC-A119-4C7E-9B13-E321B09A3B62}" dt="2024-05-16T14:02:18.313" v="180"/>
          <ac:graphicFrameMkLst>
            <pc:docMk/>
            <pc:sldMk cId="1037917088" sldId="5098"/>
            <ac:graphicFrameMk id="5" creationId="{5E4612F7-68C6-57CA-E918-38EF641F73CF}"/>
          </ac:graphicFrameMkLst>
        </pc:graphicFrameChg>
      </pc:sldChg>
      <pc:sldChg chg="modSp mod">
        <pc:chgData name="Ward, Reagan" userId="27291eb4-8241-4961-9e69-8c66e34cc5b0" providerId="ADAL" clId="{88127BAC-A119-4C7E-9B13-E321B09A3B62}" dt="2024-05-14T14:05:30.491" v="16" actId="1076"/>
        <pc:sldMkLst>
          <pc:docMk/>
          <pc:sldMk cId="26054774" sldId="5413"/>
        </pc:sldMkLst>
        <pc:spChg chg="mod">
          <ac:chgData name="Ward, Reagan" userId="27291eb4-8241-4961-9e69-8c66e34cc5b0" providerId="ADAL" clId="{88127BAC-A119-4C7E-9B13-E321B09A3B62}" dt="2024-05-14T14:05:30.491" v="16" actId="1076"/>
          <ac:spMkLst>
            <pc:docMk/>
            <pc:sldMk cId="26054774" sldId="5413"/>
            <ac:spMk id="3" creationId="{6BF4B97E-13F4-8EB1-7148-584349E80E76}"/>
          </ac:spMkLst>
        </pc:spChg>
      </pc:sldChg>
    </pc:docChg>
  </pc:docChgLst>
  <pc:docChgLst>
    <pc:chgData name="Rhodes, Tara" userId="S::rhodes_t@cde.state.co.us::566307b0-1e17-4826-87e1-0feb85a922f2" providerId="AD" clId="Web-{B76C9A65-259E-A473-37A4-110C5F1EAF23}"/>
    <pc:docChg chg="delSld modSld">
      <pc:chgData name="Rhodes, Tara" userId="S::rhodes_t@cde.state.co.us::566307b0-1e17-4826-87e1-0feb85a922f2" providerId="AD" clId="Web-{B76C9A65-259E-A473-37A4-110C5F1EAF23}" dt="2024-06-06T12:40:49.498" v="495" actId="20577"/>
      <pc:docMkLst>
        <pc:docMk/>
      </pc:docMkLst>
      <pc:sldChg chg="del">
        <pc:chgData name="Rhodes, Tara" userId="S::rhodes_t@cde.state.co.us::566307b0-1e17-4826-87e1-0feb85a922f2" providerId="AD" clId="Web-{B76C9A65-259E-A473-37A4-110C5F1EAF23}" dt="2024-06-06T12:32:45.097" v="299"/>
        <pc:sldMkLst>
          <pc:docMk/>
          <pc:sldMk cId="2925374892" sldId="5307"/>
        </pc:sldMkLst>
      </pc:sldChg>
      <pc:sldChg chg="modSp">
        <pc:chgData name="Rhodes, Tara" userId="S::rhodes_t@cde.state.co.us::566307b0-1e17-4826-87e1-0feb85a922f2" providerId="AD" clId="Web-{B76C9A65-259E-A473-37A4-110C5F1EAF23}" dt="2024-06-06T12:35:09.069" v="425" actId="20577"/>
        <pc:sldMkLst>
          <pc:docMk/>
          <pc:sldMk cId="68699369" sldId="5309"/>
        </pc:sldMkLst>
        <pc:spChg chg="mod">
          <ac:chgData name="Rhodes, Tara" userId="S::rhodes_t@cde.state.co.us::566307b0-1e17-4826-87e1-0feb85a922f2" providerId="AD" clId="Web-{B76C9A65-259E-A473-37A4-110C5F1EAF23}" dt="2024-06-06T12:33:13.004" v="300" actId="20577"/>
          <ac:spMkLst>
            <pc:docMk/>
            <pc:sldMk cId="68699369" sldId="5309"/>
            <ac:spMk id="5" creationId="{AF6EB1F5-01CD-901C-27EE-72C2EDD75AA9}"/>
          </ac:spMkLst>
        </pc:spChg>
        <pc:spChg chg="mod">
          <ac:chgData name="Rhodes, Tara" userId="S::rhodes_t@cde.state.co.us::566307b0-1e17-4826-87e1-0feb85a922f2" providerId="AD" clId="Web-{B76C9A65-259E-A473-37A4-110C5F1EAF23}" dt="2024-06-06T12:35:09.069" v="425" actId="20577"/>
          <ac:spMkLst>
            <pc:docMk/>
            <pc:sldMk cId="68699369" sldId="5309"/>
            <ac:spMk id="6" creationId="{9A8832C3-3C5D-9B2D-6A97-A07BFB42B5FC}"/>
          </ac:spMkLst>
        </pc:spChg>
      </pc:sldChg>
      <pc:sldChg chg="modSp">
        <pc:chgData name="Rhodes, Tara" userId="S::rhodes_t@cde.state.co.us::566307b0-1e17-4826-87e1-0feb85a922f2" providerId="AD" clId="Web-{B76C9A65-259E-A473-37A4-110C5F1EAF23}" dt="2024-06-06T12:40:49.498" v="495" actId="20577"/>
        <pc:sldMkLst>
          <pc:docMk/>
          <pc:sldMk cId="3396060537" sldId="5314"/>
        </pc:sldMkLst>
        <pc:spChg chg="mod">
          <ac:chgData name="Rhodes, Tara" userId="S::rhodes_t@cde.state.co.us::566307b0-1e17-4826-87e1-0feb85a922f2" providerId="AD" clId="Web-{B76C9A65-259E-A473-37A4-110C5F1EAF23}" dt="2024-06-06T12:40:49.498" v="495" actId="20577"/>
          <ac:spMkLst>
            <pc:docMk/>
            <pc:sldMk cId="3396060537" sldId="5314"/>
            <ac:spMk id="6" creationId="{9A8832C3-3C5D-9B2D-6A97-A07BFB42B5FC}"/>
          </ac:spMkLst>
        </pc:spChg>
      </pc:sldChg>
      <pc:sldChg chg="modSp">
        <pc:chgData name="Rhodes, Tara" userId="S::rhodes_t@cde.state.co.us::566307b0-1e17-4826-87e1-0feb85a922f2" providerId="AD" clId="Web-{B76C9A65-259E-A473-37A4-110C5F1EAF23}" dt="2024-06-06T12:27:35.513" v="282" actId="20577"/>
        <pc:sldMkLst>
          <pc:docMk/>
          <pc:sldMk cId="49926316" sldId="5349"/>
        </pc:sldMkLst>
        <pc:spChg chg="mod">
          <ac:chgData name="Rhodes, Tara" userId="S::rhodes_t@cde.state.co.us::566307b0-1e17-4826-87e1-0feb85a922f2" providerId="AD" clId="Web-{B76C9A65-259E-A473-37A4-110C5F1EAF23}" dt="2024-06-06T12:27:35.513" v="282" actId="20577"/>
          <ac:spMkLst>
            <pc:docMk/>
            <pc:sldMk cId="49926316" sldId="5349"/>
            <ac:spMk id="2" creationId="{8923875A-734E-D88C-B9F4-E043B1E34BB9}"/>
          </ac:spMkLst>
        </pc:spChg>
        <pc:spChg chg="mod">
          <ac:chgData name="Rhodes, Tara" userId="S::rhodes_t@cde.state.co.us::566307b0-1e17-4826-87e1-0feb85a922f2" providerId="AD" clId="Web-{B76C9A65-259E-A473-37A4-110C5F1EAF23}" dt="2024-06-06T12:27:28.232" v="274" actId="20577"/>
          <ac:spMkLst>
            <pc:docMk/>
            <pc:sldMk cId="49926316" sldId="5349"/>
            <ac:spMk id="3" creationId="{C3391AA3-36D1-9A8E-A728-195E62D34C49}"/>
          </ac:spMkLst>
        </pc:spChg>
      </pc:sldChg>
      <pc:sldChg chg="modSp">
        <pc:chgData name="Rhodes, Tara" userId="S::rhodes_t@cde.state.co.us::566307b0-1e17-4826-87e1-0feb85a922f2" providerId="AD" clId="Web-{B76C9A65-259E-A473-37A4-110C5F1EAF23}" dt="2024-06-06T12:18:45.455" v="4"/>
        <pc:sldMkLst>
          <pc:docMk/>
          <pc:sldMk cId="1006133002" sldId="5449"/>
        </pc:sldMkLst>
        <pc:graphicFrameChg chg="mod modGraphic">
          <ac:chgData name="Rhodes, Tara" userId="S::rhodes_t@cde.state.co.us::566307b0-1e17-4826-87e1-0feb85a922f2" providerId="AD" clId="Web-{B76C9A65-259E-A473-37A4-110C5F1EAF23}" dt="2024-06-06T12:18:45.455" v="4"/>
          <ac:graphicFrameMkLst>
            <pc:docMk/>
            <pc:sldMk cId="1006133002" sldId="5449"/>
            <ac:graphicFrameMk id="7" creationId="{16623016-A111-C207-E68F-D36D1D86CB7E}"/>
          </ac:graphicFrameMkLst>
        </pc:graphicFrameChg>
      </pc:sldChg>
      <pc:sldChg chg="modSp">
        <pc:chgData name="Rhodes, Tara" userId="S::rhodes_t@cde.state.co.us::566307b0-1e17-4826-87e1-0feb85a922f2" providerId="AD" clId="Web-{B76C9A65-259E-A473-37A4-110C5F1EAF23}" dt="2024-06-06T12:19:36.457" v="39" actId="1076"/>
        <pc:sldMkLst>
          <pc:docMk/>
          <pc:sldMk cId="1167242946" sldId="5450"/>
        </pc:sldMkLst>
        <pc:spChg chg="mod">
          <ac:chgData name="Rhodes, Tara" userId="S::rhodes_t@cde.state.co.us::566307b0-1e17-4826-87e1-0feb85a922f2" providerId="AD" clId="Web-{B76C9A65-259E-A473-37A4-110C5F1EAF23}" dt="2024-06-06T12:19:32.003" v="38" actId="20577"/>
          <ac:spMkLst>
            <pc:docMk/>
            <pc:sldMk cId="1167242946" sldId="5450"/>
            <ac:spMk id="3" creationId="{02147419-FB8E-6716-60C6-33AA659979FF}"/>
          </ac:spMkLst>
        </pc:spChg>
        <pc:picChg chg="mod">
          <ac:chgData name="Rhodes, Tara" userId="S::rhodes_t@cde.state.co.us::566307b0-1e17-4826-87e1-0feb85a922f2" providerId="AD" clId="Web-{B76C9A65-259E-A473-37A4-110C5F1EAF23}" dt="2024-06-06T12:19:36.457" v="39" actId="1076"/>
          <ac:picMkLst>
            <pc:docMk/>
            <pc:sldMk cId="1167242946" sldId="5450"/>
            <ac:picMk id="7" creationId="{2AFE8443-45B1-6EDA-CEC4-F38BD6BBF609}"/>
          </ac:picMkLst>
        </pc:picChg>
      </pc:sldChg>
      <pc:sldChg chg="del">
        <pc:chgData name="Rhodes, Tara" userId="S::rhodes_t@cde.state.co.us::566307b0-1e17-4826-87e1-0feb85a922f2" providerId="AD" clId="Web-{B76C9A65-259E-A473-37A4-110C5F1EAF23}" dt="2024-06-06T12:35:59.867" v="426"/>
        <pc:sldMkLst>
          <pc:docMk/>
          <pc:sldMk cId="3795402163" sldId="5461"/>
        </pc:sldMkLst>
      </pc:sldChg>
      <pc:sldChg chg="del">
        <pc:chgData name="Rhodes, Tara" userId="S::rhodes_t@cde.state.co.us::566307b0-1e17-4826-87e1-0feb85a922f2" providerId="AD" clId="Web-{B76C9A65-259E-A473-37A4-110C5F1EAF23}" dt="2024-06-06T12:19:43.566" v="40"/>
        <pc:sldMkLst>
          <pc:docMk/>
          <pc:sldMk cId="79025021" sldId="5473"/>
        </pc:sldMkLst>
      </pc:sldChg>
    </pc:docChg>
  </pc:docChgLst>
  <pc:docChgLst>
    <pc:chgData name="Hoffman, Peter" userId="673cee94-26bd-4c2a-ab82-1b3669e2f049" providerId="ADAL" clId="{3B5C8668-69A4-43CF-B3F5-019B234AA19D}"/>
    <pc:docChg chg="custSel addSld delSld modSld">
      <pc:chgData name="Hoffman, Peter" userId="673cee94-26bd-4c2a-ab82-1b3669e2f049" providerId="ADAL" clId="{3B5C8668-69A4-43CF-B3F5-019B234AA19D}" dt="2024-05-15T21:58:21.763" v="4" actId="2696"/>
      <pc:docMkLst>
        <pc:docMk/>
      </pc:docMkLst>
      <pc:sldChg chg="add">
        <pc:chgData name="Hoffman, Peter" userId="673cee94-26bd-4c2a-ab82-1b3669e2f049" providerId="ADAL" clId="{3B5C8668-69A4-43CF-B3F5-019B234AA19D}" dt="2024-05-15T21:58:14.562" v="0"/>
        <pc:sldMkLst>
          <pc:docMk/>
          <pc:sldMk cId="1118867174" sldId="5275"/>
        </pc:sldMkLst>
      </pc:sldChg>
      <pc:sldChg chg="modSp add mod">
        <pc:chgData name="Hoffman, Peter" userId="673cee94-26bd-4c2a-ab82-1b3669e2f049" providerId="ADAL" clId="{3B5C8668-69A4-43CF-B3F5-019B234AA19D}" dt="2024-05-15T21:58:14.678" v="3" actId="27636"/>
        <pc:sldMkLst>
          <pc:docMk/>
          <pc:sldMk cId="2916385814" sldId="5277"/>
        </pc:sldMkLst>
        <pc:spChg chg="mod">
          <ac:chgData name="Hoffman, Peter" userId="673cee94-26bd-4c2a-ab82-1b3669e2f049" providerId="ADAL" clId="{3B5C8668-69A4-43CF-B3F5-019B234AA19D}" dt="2024-05-15T21:58:14.662" v="2" actId="27636"/>
          <ac:spMkLst>
            <pc:docMk/>
            <pc:sldMk cId="2916385814" sldId="5277"/>
            <ac:spMk id="11" creationId="{080CB37A-8CB5-0C68-424D-EBD5E04601E8}"/>
          </ac:spMkLst>
        </pc:spChg>
        <pc:spChg chg="mod">
          <ac:chgData name="Hoffman, Peter" userId="673cee94-26bd-4c2a-ab82-1b3669e2f049" providerId="ADAL" clId="{3B5C8668-69A4-43CF-B3F5-019B234AA19D}" dt="2024-05-15T21:58:14.678" v="3" actId="27636"/>
          <ac:spMkLst>
            <pc:docMk/>
            <pc:sldMk cId="2916385814" sldId="5277"/>
            <ac:spMk id="12" creationId="{F0682FDB-3B40-0F9B-6028-1720C9B01E0A}"/>
          </ac:spMkLst>
        </pc:spChg>
      </pc:sldChg>
      <pc:sldChg chg="modSp add mod">
        <pc:chgData name="Hoffman, Peter" userId="673cee94-26bd-4c2a-ab82-1b3669e2f049" providerId="ADAL" clId="{3B5C8668-69A4-43CF-B3F5-019B234AA19D}" dt="2024-05-15T21:58:14.662" v="1" actId="27636"/>
        <pc:sldMkLst>
          <pc:docMk/>
          <pc:sldMk cId="2365850526" sldId="5312"/>
        </pc:sldMkLst>
        <pc:spChg chg="mod">
          <ac:chgData name="Hoffman, Peter" userId="673cee94-26bd-4c2a-ab82-1b3669e2f049" providerId="ADAL" clId="{3B5C8668-69A4-43CF-B3F5-019B234AA19D}" dt="2024-05-15T21:58:14.662" v="1" actId="27636"/>
          <ac:spMkLst>
            <pc:docMk/>
            <pc:sldMk cId="2365850526" sldId="5312"/>
            <ac:spMk id="16" creationId="{A3E6E43B-BC7C-6C6C-7E56-BC7C5F0699F1}"/>
          </ac:spMkLst>
        </pc:spChg>
      </pc:sldChg>
      <pc:sldChg chg="add">
        <pc:chgData name="Hoffman, Peter" userId="673cee94-26bd-4c2a-ab82-1b3669e2f049" providerId="ADAL" clId="{3B5C8668-69A4-43CF-B3F5-019B234AA19D}" dt="2024-05-15T21:58:14.562" v="0"/>
        <pc:sldMkLst>
          <pc:docMk/>
          <pc:sldMk cId="2815576142" sldId="5313"/>
        </pc:sldMkLst>
      </pc:sldChg>
      <pc:sldChg chg="del">
        <pc:chgData name="Hoffman, Peter" userId="673cee94-26bd-4c2a-ab82-1b3669e2f049" providerId="ADAL" clId="{3B5C8668-69A4-43CF-B3F5-019B234AA19D}" dt="2024-05-15T21:58:21.763" v="4" actId="2696"/>
        <pc:sldMkLst>
          <pc:docMk/>
          <pc:sldMk cId="2570410255" sldId="5438"/>
        </pc:sldMkLst>
      </pc:sldChg>
      <pc:sldChg chg="del">
        <pc:chgData name="Hoffman, Peter" userId="673cee94-26bd-4c2a-ab82-1b3669e2f049" providerId="ADAL" clId="{3B5C8668-69A4-43CF-B3F5-019B234AA19D}" dt="2024-05-15T21:58:21.763" v="4" actId="2696"/>
        <pc:sldMkLst>
          <pc:docMk/>
          <pc:sldMk cId="3745767475" sldId="5439"/>
        </pc:sldMkLst>
      </pc:sldChg>
      <pc:sldChg chg="del">
        <pc:chgData name="Hoffman, Peter" userId="673cee94-26bd-4c2a-ab82-1b3669e2f049" providerId="ADAL" clId="{3B5C8668-69A4-43CF-B3F5-019B234AA19D}" dt="2024-05-15T21:58:21.763" v="4" actId="2696"/>
        <pc:sldMkLst>
          <pc:docMk/>
          <pc:sldMk cId="2274862231" sldId="5440"/>
        </pc:sldMkLst>
      </pc:sldChg>
      <pc:sldChg chg="del">
        <pc:chgData name="Hoffman, Peter" userId="673cee94-26bd-4c2a-ab82-1b3669e2f049" providerId="ADAL" clId="{3B5C8668-69A4-43CF-B3F5-019B234AA19D}" dt="2024-05-15T21:58:21.763" v="4" actId="2696"/>
        <pc:sldMkLst>
          <pc:docMk/>
          <pc:sldMk cId="2012818798" sldId="5441"/>
        </pc:sldMkLst>
      </pc:sldChg>
      <pc:sldChg chg="add">
        <pc:chgData name="Hoffman, Peter" userId="673cee94-26bd-4c2a-ab82-1b3669e2f049" providerId="ADAL" clId="{3B5C8668-69A4-43CF-B3F5-019B234AA19D}" dt="2024-05-15T21:58:14.562" v="0"/>
        <pc:sldMkLst>
          <pc:docMk/>
          <pc:sldMk cId="3373880383" sldId="5448"/>
        </pc:sldMkLst>
      </pc:sldChg>
    </pc:docChg>
  </pc:docChgLst>
  <pc:docChgLst>
    <pc:chgData name="Wenzel, Brooke" userId="672bf8d3-b15b-4e02-a6d1-39319a0df09b" providerId="ADAL" clId="{5B76CABB-76CE-463A-890C-34F77C2DEC52}"/>
    <pc:docChg chg="custSel addSld delSld modSld">
      <pc:chgData name="Wenzel, Brooke" userId="672bf8d3-b15b-4e02-a6d1-39319a0df09b" providerId="ADAL" clId="{5B76CABB-76CE-463A-890C-34F77C2DEC52}" dt="2024-05-23T12:51:55.485" v="1465" actId="27918"/>
      <pc:docMkLst>
        <pc:docMk/>
      </pc:docMkLst>
      <pc:sldChg chg="modSp mod">
        <pc:chgData name="Wenzel, Brooke" userId="672bf8d3-b15b-4e02-a6d1-39319a0df09b" providerId="ADAL" clId="{5B76CABB-76CE-463A-890C-34F77C2DEC52}" dt="2024-05-21T21:40:54.074" v="12" actId="20577"/>
        <pc:sldMkLst>
          <pc:docMk/>
          <pc:sldMk cId="1037917088" sldId="5098"/>
        </pc:sldMkLst>
        <pc:graphicFrameChg chg="modGraphic">
          <ac:chgData name="Wenzel, Brooke" userId="672bf8d3-b15b-4e02-a6d1-39319a0df09b" providerId="ADAL" clId="{5B76CABB-76CE-463A-890C-34F77C2DEC52}" dt="2024-05-21T21:40:54.074" v="12" actId="20577"/>
          <ac:graphicFrameMkLst>
            <pc:docMk/>
            <pc:sldMk cId="1037917088" sldId="5098"/>
            <ac:graphicFrameMk id="5" creationId="{5E4612F7-68C6-57CA-E918-38EF641F73CF}"/>
          </ac:graphicFrameMkLst>
        </pc:graphicFrameChg>
      </pc:sldChg>
      <pc:sldChg chg="add">
        <pc:chgData name="Wenzel, Brooke" userId="672bf8d3-b15b-4e02-a6d1-39319a0df09b" providerId="ADAL" clId="{5B76CABB-76CE-463A-890C-34F77C2DEC52}" dt="2024-05-21T21:43:52.143" v="13"/>
        <pc:sldMkLst>
          <pc:docMk/>
          <pc:sldMk cId="2627223314" sldId="5254"/>
        </pc:sldMkLst>
      </pc:sldChg>
      <pc:sldChg chg="add del">
        <pc:chgData name="Wenzel, Brooke" userId="672bf8d3-b15b-4e02-a6d1-39319a0df09b" providerId="ADAL" clId="{5B76CABB-76CE-463A-890C-34F77C2DEC52}" dt="2024-05-21T21:44:02.528" v="14" actId="47"/>
        <pc:sldMkLst>
          <pc:docMk/>
          <pc:sldMk cId="4218201814" sldId="5273"/>
        </pc:sldMkLst>
      </pc:sldChg>
      <pc:sldChg chg="add">
        <pc:chgData name="Wenzel, Brooke" userId="672bf8d3-b15b-4e02-a6d1-39319a0df09b" providerId="ADAL" clId="{5B76CABB-76CE-463A-890C-34F77C2DEC52}" dt="2024-05-21T21:43:52.143" v="13"/>
        <pc:sldMkLst>
          <pc:docMk/>
          <pc:sldMk cId="1114984409" sldId="5290"/>
        </pc:sldMkLst>
      </pc:sldChg>
      <pc:sldChg chg="add">
        <pc:chgData name="Wenzel, Brooke" userId="672bf8d3-b15b-4e02-a6d1-39319a0df09b" providerId="ADAL" clId="{5B76CABB-76CE-463A-890C-34F77C2DEC52}" dt="2024-05-21T21:43:52.143" v="13"/>
        <pc:sldMkLst>
          <pc:docMk/>
          <pc:sldMk cId="1593808434" sldId="5292"/>
        </pc:sldMkLst>
      </pc:sldChg>
      <pc:sldChg chg="addSp delSp modSp add del mod modClrScheme chgLayout">
        <pc:chgData name="Wenzel, Brooke" userId="672bf8d3-b15b-4e02-a6d1-39319a0df09b" providerId="ADAL" clId="{5B76CABB-76CE-463A-890C-34F77C2DEC52}" dt="2024-05-22T21:32:56.051" v="729" actId="47"/>
        <pc:sldMkLst>
          <pc:docMk/>
          <pc:sldMk cId="2250972986" sldId="5294"/>
        </pc:sldMkLst>
        <pc:spChg chg="mod ord">
          <ac:chgData name="Wenzel, Brooke" userId="672bf8d3-b15b-4e02-a6d1-39319a0df09b" providerId="ADAL" clId="{5B76CABB-76CE-463A-890C-34F77C2DEC52}" dt="2024-05-21T22:05:41.490" v="436" actId="700"/>
          <ac:spMkLst>
            <pc:docMk/>
            <pc:sldMk cId="2250972986" sldId="5294"/>
            <ac:spMk id="2" creationId="{7EE67111-FE36-DA30-BD37-35D66D800194}"/>
          </ac:spMkLst>
        </pc:spChg>
        <pc:spChg chg="add del mod ord">
          <ac:chgData name="Wenzel, Brooke" userId="672bf8d3-b15b-4e02-a6d1-39319a0df09b" providerId="ADAL" clId="{5B76CABB-76CE-463A-890C-34F77C2DEC52}" dt="2024-05-21T22:06:06.630" v="444" actId="478"/>
          <ac:spMkLst>
            <pc:docMk/>
            <pc:sldMk cId="2250972986" sldId="5294"/>
            <ac:spMk id="3" creationId="{6E2F538F-2E7B-94BA-265C-5F3E8D457339}"/>
          </ac:spMkLst>
        </pc:spChg>
        <pc:spChg chg="mod ord">
          <ac:chgData name="Wenzel, Brooke" userId="672bf8d3-b15b-4e02-a6d1-39319a0df09b" providerId="ADAL" clId="{5B76CABB-76CE-463A-890C-34F77C2DEC52}" dt="2024-05-22T18:31:26.126" v="728" actId="13244"/>
          <ac:spMkLst>
            <pc:docMk/>
            <pc:sldMk cId="2250972986" sldId="5294"/>
            <ac:spMk id="4" creationId="{D9B4611B-7BF0-714C-D8D6-95BC737F5018}"/>
          </ac:spMkLst>
        </pc:spChg>
        <pc:spChg chg="add mod ord">
          <ac:chgData name="Wenzel, Brooke" userId="672bf8d3-b15b-4e02-a6d1-39319a0df09b" providerId="ADAL" clId="{5B76CABB-76CE-463A-890C-34F77C2DEC52}" dt="2024-05-21T22:05:55.400" v="441" actId="20577"/>
          <ac:spMkLst>
            <pc:docMk/>
            <pc:sldMk cId="2250972986" sldId="5294"/>
            <ac:spMk id="5" creationId="{AF0178F0-DD90-6B43-9BED-04D544F3CC62}"/>
          </ac:spMkLst>
        </pc:spChg>
        <pc:spChg chg="mod ord">
          <ac:chgData name="Wenzel, Brooke" userId="672bf8d3-b15b-4e02-a6d1-39319a0df09b" providerId="ADAL" clId="{5B76CABB-76CE-463A-890C-34F77C2DEC52}" dt="2024-05-22T18:31:16.341" v="727" actId="13244"/>
          <ac:spMkLst>
            <pc:docMk/>
            <pc:sldMk cId="2250972986" sldId="5294"/>
            <ac:spMk id="7" creationId="{5F580740-4652-7AA7-3582-782CACBF9955}"/>
          </ac:spMkLst>
        </pc:spChg>
        <pc:spChg chg="add mod ord">
          <ac:chgData name="Wenzel, Brooke" userId="672bf8d3-b15b-4e02-a6d1-39319a0df09b" providerId="ADAL" clId="{5B76CABB-76CE-463A-890C-34F77C2DEC52}" dt="2024-05-21T22:06:01.383" v="442"/>
          <ac:spMkLst>
            <pc:docMk/>
            <pc:sldMk cId="2250972986" sldId="5294"/>
            <ac:spMk id="8" creationId="{ADB850BC-78EE-C324-0057-54BF1E0D4CA0}"/>
          </ac:spMkLst>
        </pc:spChg>
        <pc:picChg chg="mod ord">
          <ac:chgData name="Wenzel, Brooke" userId="672bf8d3-b15b-4e02-a6d1-39319a0df09b" providerId="ADAL" clId="{5B76CABB-76CE-463A-890C-34F77C2DEC52}" dt="2024-05-21T22:06:40.461" v="456" actId="1076"/>
          <ac:picMkLst>
            <pc:docMk/>
            <pc:sldMk cId="2250972986" sldId="5294"/>
            <ac:picMk id="6" creationId="{A594156D-8324-DD2A-3D67-99994E43B36A}"/>
          </ac:picMkLst>
        </pc:picChg>
      </pc:sldChg>
      <pc:sldChg chg="add del">
        <pc:chgData name="Wenzel, Brooke" userId="672bf8d3-b15b-4e02-a6d1-39319a0df09b" providerId="ADAL" clId="{5B76CABB-76CE-463A-890C-34F77C2DEC52}" dt="2024-05-21T21:44:09.276" v="15" actId="47"/>
        <pc:sldMkLst>
          <pc:docMk/>
          <pc:sldMk cId="4104978656" sldId="5302"/>
        </pc:sldMkLst>
      </pc:sldChg>
      <pc:sldChg chg="add">
        <pc:chgData name="Wenzel, Brooke" userId="672bf8d3-b15b-4e02-a6d1-39319a0df09b" providerId="ADAL" clId="{5B76CABB-76CE-463A-890C-34F77C2DEC52}" dt="2024-05-21T21:43:52.143" v="13"/>
        <pc:sldMkLst>
          <pc:docMk/>
          <pc:sldMk cId="1443655953" sldId="5305"/>
        </pc:sldMkLst>
      </pc:sldChg>
      <pc:sldChg chg="modSp add mod">
        <pc:chgData name="Wenzel, Brooke" userId="672bf8d3-b15b-4e02-a6d1-39319a0df09b" providerId="ADAL" clId="{5B76CABB-76CE-463A-890C-34F77C2DEC52}" dt="2024-05-21T22:02:31.919" v="432" actId="20577"/>
        <pc:sldMkLst>
          <pc:docMk/>
          <pc:sldMk cId="3860371057" sldId="5338"/>
        </pc:sldMkLst>
        <pc:spChg chg="mod">
          <ac:chgData name="Wenzel, Brooke" userId="672bf8d3-b15b-4e02-a6d1-39319a0df09b" providerId="ADAL" clId="{5B76CABB-76CE-463A-890C-34F77C2DEC52}" dt="2024-05-21T22:02:31.919" v="432" actId="20577"/>
          <ac:spMkLst>
            <pc:docMk/>
            <pc:sldMk cId="3860371057" sldId="5338"/>
            <ac:spMk id="2" creationId="{7C4B6288-396B-71FF-224D-B1CD74E7837D}"/>
          </ac:spMkLst>
        </pc:spChg>
        <pc:spChg chg="mod">
          <ac:chgData name="Wenzel, Brooke" userId="672bf8d3-b15b-4e02-a6d1-39319a0df09b" providerId="ADAL" clId="{5B76CABB-76CE-463A-890C-34F77C2DEC52}" dt="2024-05-21T22:02:20.758" v="429" actId="20577"/>
          <ac:spMkLst>
            <pc:docMk/>
            <pc:sldMk cId="3860371057" sldId="5338"/>
            <ac:spMk id="3" creationId="{0432F803-E46C-B0F3-8E24-F7B4DF4D4143}"/>
          </ac:spMkLst>
        </pc:spChg>
      </pc:sldChg>
      <pc:sldChg chg="addSp delSp modSp new mod">
        <pc:chgData name="Wenzel, Brooke" userId="672bf8d3-b15b-4e02-a6d1-39319a0df09b" providerId="ADAL" clId="{5B76CABB-76CE-463A-890C-34F77C2DEC52}" dt="2024-05-23T12:51:55.485" v="1465" actId="27918"/>
        <pc:sldMkLst>
          <pc:docMk/>
          <pc:sldMk cId="2357482481" sldId="5453"/>
        </pc:sldMkLst>
        <pc:spChg chg="mod">
          <ac:chgData name="Wenzel, Brooke" userId="672bf8d3-b15b-4e02-a6d1-39319a0df09b" providerId="ADAL" clId="{5B76CABB-76CE-463A-890C-34F77C2DEC52}" dt="2024-05-21T21:46:29.842" v="49" actId="20577"/>
          <ac:spMkLst>
            <pc:docMk/>
            <pc:sldMk cId="2357482481" sldId="5453"/>
            <ac:spMk id="2" creationId="{0543A6E2-0E70-9266-F576-2897347CE6BD}"/>
          </ac:spMkLst>
        </pc:spChg>
        <pc:spChg chg="del">
          <ac:chgData name="Wenzel, Brooke" userId="672bf8d3-b15b-4e02-a6d1-39319a0df09b" providerId="ADAL" clId="{5B76CABB-76CE-463A-890C-34F77C2DEC52}" dt="2024-05-21T21:46:37.639" v="52" actId="1957"/>
          <ac:spMkLst>
            <pc:docMk/>
            <pc:sldMk cId="2357482481" sldId="5453"/>
            <ac:spMk id="3" creationId="{62353B58-7EFC-3AEB-1C3D-EFA2D5A39A11}"/>
          </ac:spMkLst>
        </pc:spChg>
        <pc:spChg chg="ord">
          <ac:chgData name="Wenzel, Brooke" userId="672bf8d3-b15b-4e02-a6d1-39319a0df09b" providerId="ADAL" clId="{5B76CABB-76CE-463A-890C-34F77C2DEC52}" dt="2024-05-22T18:31:01.949" v="725" actId="13244"/>
          <ac:spMkLst>
            <pc:docMk/>
            <pc:sldMk cId="2357482481" sldId="5453"/>
            <ac:spMk id="4" creationId="{38323E44-65BA-0731-E594-3D46F081FC8A}"/>
          </ac:spMkLst>
        </pc:spChg>
        <pc:spChg chg="mod">
          <ac:chgData name="Wenzel, Brooke" userId="672bf8d3-b15b-4e02-a6d1-39319a0df09b" providerId="ADAL" clId="{5B76CABB-76CE-463A-890C-34F77C2DEC52}" dt="2024-05-21T21:46:03.067" v="19" actId="20577"/>
          <ac:spMkLst>
            <pc:docMk/>
            <pc:sldMk cId="2357482481" sldId="5453"/>
            <ac:spMk id="5" creationId="{E3933C86-A983-866B-5715-E6E0C9FD9678}"/>
          </ac:spMkLst>
        </pc:spChg>
        <pc:spChg chg="mod">
          <ac:chgData name="Wenzel, Brooke" userId="672bf8d3-b15b-4e02-a6d1-39319a0df09b" providerId="ADAL" clId="{5B76CABB-76CE-463A-890C-34F77C2DEC52}" dt="2024-05-21T21:46:10.848" v="23" actId="20577"/>
          <ac:spMkLst>
            <pc:docMk/>
            <pc:sldMk cId="2357482481" sldId="5453"/>
            <ac:spMk id="6" creationId="{2A33CC93-572B-AF0F-91CE-19AFEEEBBE80}"/>
          </ac:spMkLst>
        </pc:spChg>
        <pc:graphicFrameChg chg="add mod">
          <ac:chgData name="Wenzel, Brooke" userId="672bf8d3-b15b-4e02-a6d1-39319a0df09b" providerId="ADAL" clId="{5B76CABB-76CE-463A-890C-34F77C2DEC52}" dt="2024-05-22T18:30:50.621" v="724" actId="962"/>
          <ac:graphicFrameMkLst>
            <pc:docMk/>
            <pc:sldMk cId="2357482481" sldId="5453"/>
            <ac:graphicFrameMk id="9" creationId="{60663F2C-3380-740B-070F-A79FA5E11DA5}"/>
          </ac:graphicFrameMkLst>
        </pc:graphicFrameChg>
      </pc:sldChg>
      <pc:sldChg chg="addSp modSp add mod">
        <pc:chgData name="Wenzel, Brooke" userId="672bf8d3-b15b-4e02-a6d1-39319a0df09b" providerId="ADAL" clId="{5B76CABB-76CE-463A-890C-34F77C2DEC52}" dt="2024-05-23T12:50:55.533" v="1461" actId="13244"/>
        <pc:sldMkLst>
          <pc:docMk/>
          <pc:sldMk cId="2446368680" sldId="5457"/>
        </pc:sldMkLst>
        <pc:spChg chg="mod">
          <ac:chgData name="Wenzel, Brooke" userId="672bf8d3-b15b-4e02-a6d1-39319a0df09b" providerId="ADAL" clId="{5B76CABB-76CE-463A-890C-34F77C2DEC52}" dt="2024-05-22T21:34:10.053" v="751" actId="20577"/>
          <ac:spMkLst>
            <pc:docMk/>
            <pc:sldMk cId="2446368680" sldId="5457"/>
            <ac:spMk id="2" creationId="{7C4B6288-396B-71FF-224D-B1CD74E7837D}"/>
          </ac:spMkLst>
        </pc:spChg>
        <pc:spChg chg="mod">
          <ac:chgData name="Wenzel, Brooke" userId="672bf8d3-b15b-4e02-a6d1-39319a0df09b" providerId="ADAL" clId="{5B76CABB-76CE-463A-890C-34F77C2DEC52}" dt="2024-05-22T21:46:50.295" v="1454" actId="20577"/>
          <ac:spMkLst>
            <pc:docMk/>
            <pc:sldMk cId="2446368680" sldId="5457"/>
            <ac:spMk id="3" creationId="{0432F803-E46C-B0F3-8E24-F7B4DF4D4143}"/>
          </ac:spMkLst>
        </pc:spChg>
        <pc:spChg chg="ord">
          <ac:chgData name="Wenzel, Brooke" userId="672bf8d3-b15b-4e02-a6d1-39319a0df09b" providerId="ADAL" clId="{5B76CABB-76CE-463A-890C-34F77C2DEC52}" dt="2024-05-23T12:50:55.533" v="1461" actId="13244"/>
          <ac:spMkLst>
            <pc:docMk/>
            <pc:sldMk cId="2446368680" sldId="5457"/>
            <ac:spMk id="5" creationId="{2814446E-613E-33E7-931D-C6B22EB33803}"/>
          </ac:spMkLst>
        </pc:spChg>
        <pc:picChg chg="add mod">
          <ac:chgData name="Wenzel, Brooke" userId="672bf8d3-b15b-4e02-a6d1-39319a0df09b" providerId="ADAL" clId="{5B76CABB-76CE-463A-890C-34F77C2DEC52}" dt="2024-05-23T12:50:52.907" v="1460" actId="13244"/>
          <ac:picMkLst>
            <pc:docMk/>
            <pc:sldMk cId="2446368680" sldId="5457"/>
            <ac:picMk id="4" creationId="{03D3F5BF-049C-C76F-F025-02984F502DBE}"/>
          </ac:picMkLst>
        </pc:picChg>
      </pc:sldChg>
    </pc:docChg>
  </pc:docChgLst>
  <pc:docChgLst>
    <pc:chgData name="Severson, Annette" userId="199f3c28-b733-4b36-8b0e-b7eb6984ff94" providerId="ADAL" clId="{6C33BF44-7AEB-428D-A32F-F89BEF575547}"/>
    <pc:docChg chg="custSel addSld delSld modSld">
      <pc:chgData name="Severson, Annette" userId="199f3c28-b733-4b36-8b0e-b7eb6984ff94" providerId="ADAL" clId="{6C33BF44-7AEB-428D-A32F-F89BEF575547}" dt="2024-07-10T15:34:19.866" v="6" actId="47"/>
      <pc:docMkLst>
        <pc:docMk/>
      </pc:docMkLst>
      <pc:sldChg chg="addSp delSp modSp add del mod chgLayout">
        <pc:chgData name="Severson, Annette" userId="199f3c28-b733-4b36-8b0e-b7eb6984ff94" providerId="ADAL" clId="{6C33BF44-7AEB-428D-A32F-F89BEF575547}" dt="2024-07-10T15:34:09.288" v="5" actId="47"/>
        <pc:sldMkLst>
          <pc:docMk/>
          <pc:sldMk cId="287417011" sldId="257"/>
        </pc:sldMkLst>
        <pc:spChg chg="add del mod">
          <ac:chgData name="Severson, Annette" userId="199f3c28-b733-4b36-8b0e-b7eb6984ff94" providerId="ADAL" clId="{6C33BF44-7AEB-428D-A32F-F89BEF575547}" dt="2024-07-10T15:34:04.410" v="2" actId="6264"/>
          <ac:spMkLst>
            <pc:docMk/>
            <pc:sldMk cId="287417011" sldId="257"/>
            <ac:spMk id="2" creationId="{6668166E-B474-B0B8-9C45-954B03E1AB5E}"/>
          </ac:spMkLst>
        </pc:spChg>
        <pc:spChg chg="add del mod">
          <ac:chgData name="Severson, Annette" userId="199f3c28-b733-4b36-8b0e-b7eb6984ff94" providerId="ADAL" clId="{6C33BF44-7AEB-428D-A32F-F89BEF575547}" dt="2024-07-10T15:34:04.410" v="2" actId="6264"/>
          <ac:spMkLst>
            <pc:docMk/>
            <pc:sldMk cId="287417011" sldId="257"/>
            <ac:spMk id="3" creationId="{BBF53C8B-BB13-AE58-7EA0-A5690E6E7F54}"/>
          </ac:spMkLst>
        </pc:spChg>
        <pc:spChg chg="mod ord">
          <ac:chgData name="Severson, Annette" userId="199f3c28-b733-4b36-8b0e-b7eb6984ff94" providerId="ADAL" clId="{6C33BF44-7AEB-428D-A32F-F89BEF575547}" dt="2024-07-10T15:34:04.410" v="2" actId="6264"/>
          <ac:spMkLst>
            <pc:docMk/>
            <pc:sldMk cId="287417011" sldId="257"/>
            <ac:spMk id="4" creationId="{51EB5FCC-AF98-DF60-E11B-35E3960DE37A}"/>
          </ac:spMkLst>
        </pc:spChg>
        <pc:spChg chg="mod ord">
          <ac:chgData name="Severson, Annette" userId="199f3c28-b733-4b36-8b0e-b7eb6984ff94" providerId="ADAL" clId="{6C33BF44-7AEB-428D-A32F-F89BEF575547}" dt="2024-07-10T15:34:04.410" v="2" actId="6264"/>
          <ac:spMkLst>
            <pc:docMk/>
            <pc:sldMk cId="287417011" sldId="257"/>
            <ac:spMk id="5" creationId="{6A4EC1D2-FE09-35C6-B8A8-FA94E7F7E7EA}"/>
          </ac:spMkLst>
        </pc:spChg>
        <pc:spChg chg="mod ord">
          <ac:chgData name="Severson, Annette" userId="199f3c28-b733-4b36-8b0e-b7eb6984ff94" providerId="ADAL" clId="{6C33BF44-7AEB-428D-A32F-F89BEF575547}" dt="2024-07-10T15:34:04.410" v="2" actId="6264"/>
          <ac:spMkLst>
            <pc:docMk/>
            <pc:sldMk cId="287417011" sldId="257"/>
            <ac:spMk id="6" creationId="{0C89954A-C5A6-529B-3607-A1A5FDA4A4D6}"/>
          </ac:spMkLst>
        </pc:spChg>
        <pc:spChg chg="add del mod">
          <ac:chgData name="Severson, Annette" userId="199f3c28-b733-4b36-8b0e-b7eb6984ff94" providerId="ADAL" clId="{6C33BF44-7AEB-428D-A32F-F89BEF575547}" dt="2024-07-10T15:34:04.410" v="2" actId="6264"/>
          <ac:spMkLst>
            <pc:docMk/>
            <pc:sldMk cId="287417011" sldId="257"/>
            <ac:spMk id="7" creationId="{6A92D820-B590-F483-E847-6BB6D1C2E69D}"/>
          </ac:spMkLst>
        </pc:spChg>
        <pc:spChg chg="add del mod">
          <ac:chgData name="Severson, Annette" userId="199f3c28-b733-4b36-8b0e-b7eb6984ff94" providerId="ADAL" clId="{6C33BF44-7AEB-428D-A32F-F89BEF575547}" dt="2024-07-10T15:34:04.410" v="2" actId="6264"/>
          <ac:spMkLst>
            <pc:docMk/>
            <pc:sldMk cId="287417011" sldId="257"/>
            <ac:spMk id="10" creationId="{F759B82C-9C08-7249-FFDA-B9A5E6125AA1}"/>
          </ac:spMkLst>
        </pc:spChg>
        <pc:spChg chg="add mod ord">
          <ac:chgData name="Severson, Annette" userId="199f3c28-b733-4b36-8b0e-b7eb6984ff94" providerId="ADAL" clId="{6C33BF44-7AEB-428D-A32F-F89BEF575547}" dt="2024-07-10T15:34:04.410" v="2" actId="6264"/>
          <ac:spMkLst>
            <pc:docMk/>
            <pc:sldMk cId="287417011" sldId="257"/>
            <ac:spMk id="11" creationId="{1156A20D-B291-4F39-CA17-B38417C1525F}"/>
          </ac:spMkLst>
        </pc:spChg>
        <pc:spChg chg="add mod ord">
          <ac:chgData name="Severson, Annette" userId="199f3c28-b733-4b36-8b0e-b7eb6984ff94" providerId="ADAL" clId="{6C33BF44-7AEB-428D-A32F-F89BEF575547}" dt="2024-07-10T15:34:04.410" v="2" actId="6264"/>
          <ac:spMkLst>
            <pc:docMk/>
            <pc:sldMk cId="287417011" sldId="257"/>
            <ac:spMk id="12" creationId="{7D2562FD-C117-C114-227C-F487E16FD294}"/>
          </ac:spMkLst>
        </pc:spChg>
        <pc:picChg chg="mod ord">
          <ac:chgData name="Severson, Annette" userId="199f3c28-b733-4b36-8b0e-b7eb6984ff94" providerId="ADAL" clId="{6C33BF44-7AEB-428D-A32F-F89BEF575547}" dt="2024-07-10T15:34:04.410" v="2" actId="6264"/>
          <ac:picMkLst>
            <pc:docMk/>
            <pc:sldMk cId="287417011" sldId="257"/>
            <ac:picMk id="8" creationId="{259DEE1A-7425-27A8-93FC-7962E34A524D}"/>
          </ac:picMkLst>
        </pc:picChg>
      </pc:sldChg>
      <pc:sldChg chg="addSp delSp modSp add del mod chgLayout">
        <pc:chgData name="Severson, Annette" userId="199f3c28-b733-4b36-8b0e-b7eb6984ff94" providerId="ADAL" clId="{6C33BF44-7AEB-428D-A32F-F89BEF575547}" dt="2024-07-10T15:34:19.866" v="6" actId="47"/>
        <pc:sldMkLst>
          <pc:docMk/>
          <pc:sldMk cId="691128877" sldId="5146"/>
        </pc:sldMkLst>
        <pc:spChg chg="mod ord">
          <ac:chgData name="Severson, Annette" userId="199f3c28-b733-4b36-8b0e-b7eb6984ff94" providerId="ADAL" clId="{6C33BF44-7AEB-428D-A32F-F89BEF575547}" dt="2024-07-10T15:34:06.037" v="3" actId="6264"/>
          <ac:spMkLst>
            <pc:docMk/>
            <pc:sldMk cId="691128877" sldId="5146"/>
            <ac:spMk id="2" creationId="{7348A68E-3051-25F1-4714-F22134E2BB7A}"/>
          </ac:spMkLst>
        </pc:spChg>
        <pc:spChg chg="mod ord">
          <ac:chgData name="Severson, Annette" userId="199f3c28-b733-4b36-8b0e-b7eb6984ff94" providerId="ADAL" clId="{6C33BF44-7AEB-428D-A32F-F89BEF575547}" dt="2024-07-10T15:34:06.097" v="4" actId="27636"/>
          <ac:spMkLst>
            <pc:docMk/>
            <pc:sldMk cId="691128877" sldId="5146"/>
            <ac:spMk id="3" creationId="{BD861B8E-F713-048E-3B98-DD647109391E}"/>
          </ac:spMkLst>
        </pc:spChg>
        <pc:spChg chg="add del mod">
          <ac:chgData name="Severson, Annette" userId="199f3c28-b733-4b36-8b0e-b7eb6984ff94" providerId="ADAL" clId="{6C33BF44-7AEB-428D-A32F-F89BEF575547}" dt="2024-07-10T15:34:06.037" v="3" actId="6264"/>
          <ac:spMkLst>
            <pc:docMk/>
            <pc:sldMk cId="691128877" sldId="5146"/>
            <ac:spMk id="4" creationId="{4EB6B2E6-E699-C2CB-CFAB-590A5A9F4715}"/>
          </ac:spMkLst>
        </pc:spChg>
        <pc:spChg chg="mod ord">
          <ac:chgData name="Severson, Annette" userId="199f3c28-b733-4b36-8b0e-b7eb6984ff94" providerId="ADAL" clId="{6C33BF44-7AEB-428D-A32F-F89BEF575547}" dt="2024-07-10T15:34:06.037" v="3" actId="6264"/>
          <ac:spMkLst>
            <pc:docMk/>
            <pc:sldMk cId="691128877" sldId="5146"/>
            <ac:spMk id="5" creationId="{77612EB9-7AED-AFCB-FFBB-D2A2EA50E92B}"/>
          </ac:spMkLst>
        </pc:spChg>
        <pc:spChg chg="mod ord">
          <ac:chgData name="Severson, Annette" userId="199f3c28-b733-4b36-8b0e-b7eb6984ff94" providerId="ADAL" clId="{6C33BF44-7AEB-428D-A32F-F89BEF575547}" dt="2024-07-10T15:34:06.037" v="3" actId="6264"/>
          <ac:spMkLst>
            <pc:docMk/>
            <pc:sldMk cId="691128877" sldId="5146"/>
            <ac:spMk id="6" creationId="{EC685D2A-FFE4-2D39-540F-2C3984D390D1}"/>
          </ac:spMkLst>
        </pc:spChg>
        <pc:spChg chg="mod ord">
          <ac:chgData name="Severson, Annette" userId="199f3c28-b733-4b36-8b0e-b7eb6984ff94" providerId="ADAL" clId="{6C33BF44-7AEB-428D-A32F-F89BEF575547}" dt="2024-07-10T15:34:06.037" v="3" actId="6264"/>
          <ac:spMkLst>
            <pc:docMk/>
            <pc:sldMk cId="691128877" sldId="5146"/>
            <ac:spMk id="7" creationId="{1F907C6B-3424-BED3-12D8-AD6B9993B75E}"/>
          </ac:spMkLst>
        </pc:spChg>
        <pc:spChg chg="add del mod">
          <ac:chgData name="Severson, Annette" userId="199f3c28-b733-4b36-8b0e-b7eb6984ff94" providerId="ADAL" clId="{6C33BF44-7AEB-428D-A32F-F89BEF575547}" dt="2024-07-10T15:34:06.037" v="3" actId="6264"/>
          <ac:spMkLst>
            <pc:docMk/>
            <pc:sldMk cId="691128877" sldId="5146"/>
            <ac:spMk id="8" creationId="{554C169E-8515-548F-C896-E50494495D46}"/>
          </ac:spMkLst>
        </pc:spChg>
        <pc:spChg chg="add del mod">
          <ac:chgData name="Severson, Annette" userId="199f3c28-b733-4b36-8b0e-b7eb6984ff94" providerId="ADAL" clId="{6C33BF44-7AEB-428D-A32F-F89BEF575547}" dt="2024-07-10T15:34:06.037" v="3" actId="6264"/>
          <ac:spMkLst>
            <pc:docMk/>
            <pc:sldMk cId="691128877" sldId="5146"/>
            <ac:spMk id="9" creationId="{0557E54E-4E3A-40AC-A89D-13DC754E0284}"/>
          </ac:spMkLst>
        </pc:spChg>
        <pc:spChg chg="add del mod">
          <ac:chgData name="Severson, Annette" userId="199f3c28-b733-4b36-8b0e-b7eb6984ff94" providerId="ADAL" clId="{6C33BF44-7AEB-428D-A32F-F89BEF575547}" dt="2024-07-10T15:34:06.037" v="3" actId="6264"/>
          <ac:spMkLst>
            <pc:docMk/>
            <pc:sldMk cId="691128877" sldId="5146"/>
            <ac:spMk id="10" creationId="{9ECA852F-8FA7-B007-91BE-8D9D395F8A6E}"/>
          </ac:spMkLst>
        </pc:spChg>
        <pc:spChg chg="add del mod">
          <ac:chgData name="Severson, Annette" userId="199f3c28-b733-4b36-8b0e-b7eb6984ff94" providerId="ADAL" clId="{6C33BF44-7AEB-428D-A32F-F89BEF575547}" dt="2024-07-10T15:34:06.037" v="3" actId="6264"/>
          <ac:spMkLst>
            <pc:docMk/>
            <pc:sldMk cId="691128877" sldId="5146"/>
            <ac:spMk id="11" creationId="{849F9EA6-9294-5612-0924-264E0A44D5FC}"/>
          </ac:spMkLst>
        </pc:spChg>
        <pc:spChg chg="add mod ord">
          <ac:chgData name="Severson, Annette" userId="199f3c28-b733-4b36-8b0e-b7eb6984ff94" providerId="ADAL" clId="{6C33BF44-7AEB-428D-A32F-F89BEF575547}" dt="2024-07-10T15:34:06.037" v="3" actId="6264"/>
          <ac:spMkLst>
            <pc:docMk/>
            <pc:sldMk cId="691128877" sldId="5146"/>
            <ac:spMk id="12" creationId="{92BCA664-D9E8-1C68-0C90-DB443D44BC58}"/>
          </ac:spMkLst>
        </pc:spChg>
      </pc:sldChg>
    </pc:docChg>
  </pc:docChgLst>
  <pc:docChgLst>
    <pc:chgData name="McRee, Rebecca" userId="S::mcree_r@cde.state.co.us::3a10fa13-9d60-4c0b-b361-471945732c34" providerId="AD" clId="Web-{D1E17A2C-70CF-BF6C-C044-7F2FE025BA68}"/>
    <pc:docChg chg="modSld">
      <pc:chgData name="McRee, Rebecca" userId="S::mcree_r@cde.state.co.us::3a10fa13-9d60-4c0b-b361-471945732c34" providerId="AD" clId="Web-{D1E17A2C-70CF-BF6C-C044-7F2FE025BA68}" dt="2024-07-10T17:02:17.965" v="4"/>
      <pc:docMkLst>
        <pc:docMk/>
      </pc:docMkLst>
      <pc:sldChg chg="modSp">
        <pc:chgData name="McRee, Rebecca" userId="S::mcree_r@cde.state.co.us::3a10fa13-9d60-4c0b-b361-471945732c34" providerId="AD" clId="Web-{D1E17A2C-70CF-BF6C-C044-7F2FE025BA68}" dt="2024-07-10T17:01:38.652" v="2" actId="20577"/>
        <pc:sldMkLst>
          <pc:docMk/>
          <pc:sldMk cId="1039979550" sldId="5495"/>
        </pc:sldMkLst>
        <pc:spChg chg="mod">
          <ac:chgData name="McRee, Rebecca" userId="S::mcree_r@cde.state.co.us::3a10fa13-9d60-4c0b-b361-471945732c34" providerId="AD" clId="Web-{D1E17A2C-70CF-BF6C-C044-7F2FE025BA68}" dt="2024-07-10T17:01:38.652" v="2" actId="20577"/>
          <ac:spMkLst>
            <pc:docMk/>
            <pc:sldMk cId="1039979550" sldId="5495"/>
            <ac:spMk id="3" creationId="{2865F7B2-122F-2696-5877-03DFD3EA02BC}"/>
          </ac:spMkLst>
        </pc:spChg>
      </pc:sldChg>
      <pc:sldChg chg="modSp">
        <pc:chgData name="McRee, Rebecca" userId="S::mcree_r@cde.state.co.us::3a10fa13-9d60-4c0b-b361-471945732c34" providerId="AD" clId="Web-{D1E17A2C-70CF-BF6C-C044-7F2FE025BA68}" dt="2024-07-10T17:02:17.965" v="4"/>
        <pc:sldMkLst>
          <pc:docMk/>
          <pc:sldMk cId="2023168082" sldId="5497"/>
        </pc:sldMkLst>
        <pc:graphicFrameChg chg="mod modGraphic">
          <ac:chgData name="McRee, Rebecca" userId="S::mcree_r@cde.state.co.us::3a10fa13-9d60-4c0b-b361-471945732c34" providerId="AD" clId="Web-{D1E17A2C-70CF-BF6C-C044-7F2FE025BA68}" dt="2024-07-10T17:02:17.965" v="4"/>
          <ac:graphicFrameMkLst>
            <pc:docMk/>
            <pc:sldMk cId="2023168082" sldId="5497"/>
            <ac:graphicFrameMk id="10" creationId="{A57F5493-6DF7-F26A-D312-3F4C2F9CB974}"/>
          </ac:graphicFrameMkLst>
        </pc:graphicFrameChg>
      </pc:sldChg>
    </pc:docChg>
  </pc:docChgLst>
  <pc:docChgLst>
    <pc:chgData name="Wenzel, Brooke" userId="672bf8d3-b15b-4e02-a6d1-39319a0df09b" providerId="ADAL" clId="{B9625CAF-0760-4052-95EB-0F228B1EB9C7}"/>
    <pc:docChg chg="modSld">
      <pc:chgData name="Wenzel, Brooke" userId="672bf8d3-b15b-4e02-a6d1-39319a0df09b" providerId="ADAL" clId="{B9625CAF-0760-4052-95EB-0F228B1EB9C7}" dt="2024-06-11T15:47:39.255" v="76" actId="1076"/>
      <pc:docMkLst>
        <pc:docMk/>
      </pc:docMkLst>
      <pc:sldChg chg="modSp mod">
        <pc:chgData name="Wenzel, Brooke" userId="672bf8d3-b15b-4e02-a6d1-39319a0df09b" providerId="ADAL" clId="{B9625CAF-0760-4052-95EB-0F228B1EB9C7}" dt="2024-06-11T15:47:39.255" v="76" actId="1076"/>
        <pc:sldMkLst>
          <pc:docMk/>
          <pc:sldMk cId="1037917088" sldId="5098"/>
        </pc:sldMkLst>
        <pc:graphicFrameChg chg="mod modGraphic">
          <ac:chgData name="Wenzel, Brooke" userId="672bf8d3-b15b-4e02-a6d1-39319a0df09b" providerId="ADAL" clId="{B9625CAF-0760-4052-95EB-0F228B1EB9C7}" dt="2024-06-11T15:47:39.255" v="76" actId="1076"/>
          <ac:graphicFrameMkLst>
            <pc:docMk/>
            <pc:sldMk cId="1037917088" sldId="5098"/>
            <ac:graphicFrameMk id="5" creationId="{5E4612F7-68C6-57CA-E918-38EF641F73CF}"/>
          </ac:graphicFrameMkLst>
        </pc:graphicFrameChg>
      </pc:sldChg>
    </pc:docChg>
  </pc:docChgLst>
  <pc:docChgLst>
    <pc:chgData name="Heitman, Lindsey" userId="a9773a47-99d2-4599-9377-6d37e9ec0bd3" providerId="ADAL" clId="{F2EEF32D-1470-4FE0-94F2-54FA2F569774}"/>
    <pc:docChg chg="undo custSel addSld delSld modSld">
      <pc:chgData name="Heitman, Lindsey" userId="a9773a47-99d2-4599-9377-6d37e9ec0bd3" providerId="ADAL" clId="{F2EEF32D-1470-4FE0-94F2-54FA2F569774}" dt="2024-07-11T13:31:44.230" v="1396" actId="1076"/>
      <pc:docMkLst>
        <pc:docMk/>
      </pc:docMkLst>
      <pc:sldChg chg="add del">
        <pc:chgData name="Heitman, Lindsey" userId="a9773a47-99d2-4599-9377-6d37e9ec0bd3" providerId="ADAL" clId="{F2EEF32D-1470-4FE0-94F2-54FA2F569774}" dt="2024-07-11T13:22:35.738" v="899" actId="2696"/>
        <pc:sldMkLst>
          <pc:docMk/>
          <pc:sldMk cId="1527526601" sldId="2177"/>
        </pc:sldMkLst>
      </pc:sldChg>
      <pc:sldChg chg="addSp delSp modSp add mod">
        <pc:chgData name="Heitman, Lindsey" userId="a9773a47-99d2-4599-9377-6d37e9ec0bd3" providerId="ADAL" clId="{F2EEF32D-1470-4FE0-94F2-54FA2F569774}" dt="2024-07-11T13:31:44.230" v="1396" actId="1076"/>
        <pc:sldMkLst>
          <pc:docMk/>
          <pc:sldMk cId="3285076560" sldId="2178"/>
        </pc:sldMkLst>
        <pc:spChg chg="mod">
          <ac:chgData name="Heitman, Lindsey" userId="a9773a47-99d2-4599-9377-6d37e9ec0bd3" providerId="ADAL" clId="{F2EEF32D-1470-4FE0-94F2-54FA2F569774}" dt="2024-07-11T13:26:16.956" v="914" actId="1076"/>
          <ac:spMkLst>
            <pc:docMk/>
            <pc:sldMk cId="3285076560" sldId="2178"/>
            <ac:spMk id="4" creationId="{00000000-0000-0000-0000-000000000000}"/>
          </ac:spMkLst>
        </pc:spChg>
        <pc:spChg chg="add mod">
          <ac:chgData name="Heitman, Lindsey" userId="a9773a47-99d2-4599-9377-6d37e9ec0bd3" providerId="ADAL" clId="{F2EEF32D-1470-4FE0-94F2-54FA2F569774}" dt="2024-07-11T13:31:33.485" v="1394" actId="1076"/>
          <ac:spMkLst>
            <pc:docMk/>
            <pc:sldMk cId="3285076560" sldId="2178"/>
            <ac:spMk id="5" creationId="{0C1F97DC-C30B-62FF-FA22-C1F77FE1A025}"/>
          </ac:spMkLst>
        </pc:spChg>
        <pc:spChg chg="add mod">
          <ac:chgData name="Heitman, Lindsey" userId="a9773a47-99d2-4599-9377-6d37e9ec0bd3" providerId="ADAL" clId="{F2EEF32D-1470-4FE0-94F2-54FA2F569774}" dt="2024-07-11T13:31:44.230" v="1396" actId="1076"/>
          <ac:spMkLst>
            <pc:docMk/>
            <pc:sldMk cId="3285076560" sldId="2178"/>
            <ac:spMk id="7" creationId="{6BFE6BFC-D837-97E0-2F6B-D77D4F563DB0}"/>
          </ac:spMkLst>
        </pc:spChg>
        <pc:spChg chg="del">
          <ac:chgData name="Heitman, Lindsey" userId="a9773a47-99d2-4599-9377-6d37e9ec0bd3" providerId="ADAL" clId="{F2EEF32D-1470-4FE0-94F2-54FA2F569774}" dt="2024-07-11T13:24:10.474" v="903" actId="21"/>
          <ac:spMkLst>
            <pc:docMk/>
            <pc:sldMk cId="3285076560" sldId="2178"/>
            <ac:spMk id="8" creationId="{888203EC-E541-A9E4-B6AA-744F17D9A8A4}"/>
          </ac:spMkLst>
        </pc:spChg>
        <pc:picChg chg="del">
          <ac:chgData name="Heitman, Lindsey" userId="a9773a47-99d2-4599-9377-6d37e9ec0bd3" providerId="ADAL" clId="{F2EEF32D-1470-4FE0-94F2-54FA2F569774}" dt="2024-07-11T13:24:15.077" v="904" actId="21"/>
          <ac:picMkLst>
            <pc:docMk/>
            <pc:sldMk cId="3285076560" sldId="2178"/>
            <ac:picMk id="5" creationId="{20651851-1322-4914-BE39-515FD992F650}"/>
          </ac:picMkLst>
        </pc:picChg>
        <pc:picChg chg="del">
          <ac:chgData name="Heitman, Lindsey" userId="a9773a47-99d2-4599-9377-6d37e9ec0bd3" providerId="ADAL" clId="{F2EEF32D-1470-4FE0-94F2-54FA2F569774}" dt="2024-07-11T13:24:07.322" v="902" actId="21"/>
          <ac:picMkLst>
            <pc:docMk/>
            <pc:sldMk cId="3285076560" sldId="2178"/>
            <ac:picMk id="7" creationId="{D7CB0597-DBDB-FB54-A5F2-69446CA25B27}"/>
          </ac:picMkLst>
        </pc:picChg>
        <pc:picChg chg="add mod">
          <ac:chgData name="Heitman, Lindsey" userId="a9773a47-99d2-4599-9377-6d37e9ec0bd3" providerId="ADAL" clId="{F2EEF32D-1470-4FE0-94F2-54FA2F569774}" dt="2024-07-11T13:28:13.344" v="1384" actId="962"/>
          <ac:picMkLst>
            <pc:docMk/>
            <pc:sldMk cId="3285076560" sldId="2178"/>
            <ac:picMk id="10" creationId="{A16EA06C-A629-5BCB-952E-5B81EE1AF664}"/>
          </ac:picMkLst>
        </pc:picChg>
      </pc:sldChg>
      <pc:sldChg chg="del">
        <pc:chgData name="Heitman, Lindsey" userId="a9773a47-99d2-4599-9377-6d37e9ec0bd3" providerId="ADAL" clId="{F2EEF32D-1470-4FE0-94F2-54FA2F569774}" dt="2024-07-10T22:00:17.638" v="519" actId="2696"/>
        <pc:sldMkLst>
          <pc:docMk/>
          <pc:sldMk cId="3920709822" sldId="4844"/>
        </pc:sldMkLst>
      </pc:sldChg>
      <pc:sldChg chg="modSp mod">
        <pc:chgData name="Heitman, Lindsey" userId="a9773a47-99d2-4599-9377-6d37e9ec0bd3" providerId="ADAL" clId="{F2EEF32D-1470-4FE0-94F2-54FA2F569774}" dt="2024-07-10T21:54:26.625" v="514" actId="20577"/>
        <pc:sldMkLst>
          <pc:docMk/>
          <pc:sldMk cId="1037917088" sldId="5098"/>
        </pc:sldMkLst>
        <pc:spChg chg="mod">
          <ac:chgData name="Heitman, Lindsey" userId="a9773a47-99d2-4599-9377-6d37e9ec0bd3" providerId="ADAL" clId="{F2EEF32D-1470-4FE0-94F2-54FA2F569774}" dt="2024-07-10T21:54:16.134" v="492" actId="1076"/>
          <ac:spMkLst>
            <pc:docMk/>
            <pc:sldMk cId="1037917088" sldId="5098"/>
            <ac:spMk id="3" creationId="{6BF4B97E-13F4-8EB1-7148-584349E80E76}"/>
          </ac:spMkLst>
        </pc:spChg>
        <pc:graphicFrameChg chg="modGraphic">
          <ac:chgData name="Heitman, Lindsey" userId="a9773a47-99d2-4599-9377-6d37e9ec0bd3" providerId="ADAL" clId="{F2EEF32D-1470-4FE0-94F2-54FA2F569774}" dt="2024-07-10T21:54:26.625" v="514" actId="20577"/>
          <ac:graphicFrameMkLst>
            <pc:docMk/>
            <pc:sldMk cId="1037917088" sldId="5098"/>
            <ac:graphicFrameMk id="5" creationId="{5E4612F7-68C6-57CA-E918-38EF641F73CF}"/>
          </ac:graphicFrameMkLst>
        </pc:graphicFrameChg>
      </pc:sldChg>
      <pc:sldChg chg="modSp mod">
        <pc:chgData name="Heitman, Lindsey" userId="a9773a47-99d2-4599-9377-6d37e9ec0bd3" providerId="ADAL" clId="{F2EEF32D-1470-4FE0-94F2-54FA2F569774}" dt="2024-07-11T13:08:48.218" v="530" actId="20577"/>
        <pc:sldMkLst>
          <pc:docMk/>
          <pc:sldMk cId="2545278991" sldId="5460"/>
        </pc:sldMkLst>
        <pc:spChg chg="mod">
          <ac:chgData name="Heitman, Lindsey" userId="a9773a47-99d2-4599-9377-6d37e9ec0bd3" providerId="ADAL" clId="{F2EEF32D-1470-4FE0-94F2-54FA2F569774}" dt="2024-07-11T13:08:48.218" v="530" actId="20577"/>
          <ac:spMkLst>
            <pc:docMk/>
            <pc:sldMk cId="2545278991" sldId="5460"/>
            <ac:spMk id="8" creationId="{9DF983A1-3EC1-B36B-9DA7-667E3BDC25FC}"/>
          </ac:spMkLst>
        </pc:spChg>
        <pc:spChg chg="mod">
          <ac:chgData name="Heitman, Lindsey" userId="a9773a47-99d2-4599-9377-6d37e9ec0bd3" providerId="ADAL" clId="{F2EEF32D-1470-4FE0-94F2-54FA2F569774}" dt="2024-07-10T22:00:38.639" v="520" actId="13926"/>
          <ac:spMkLst>
            <pc:docMk/>
            <pc:sldMk cId="2545278991" sldId="5460"/>
            <ac:spMk id="10" creationId="{C01C6E1B-E65F-A8D1-83A2-E15694A2FBB0}"/>
          </ac:spMkLst>
        </pc:spChg>
      </pc:sldChg>
      <pc:sldChg chg="modSp mod">
        <pc:chgData name="Heitman, Lindsey" userId="a9773a47-99d2-4599-9377-6d37e9ec0bd3" providerId="ADAL" clId="{F2EEF32D-1470-4FE0-94F2-54FA2F569774}" dt="2024-07-11T13:06:31.411" v="527" actId="20577"/>
        <pc:sldMkLst>
          <pc:docMk/>
          <pc:sldMk cId="518718281" sldId="5461"/>
        </pc:sldMkLst>
        <pc:spChg chg="mod">
          <ac:chgData name="Heitman, Lindsey" userId="a9773a47-99d2-4599-9377-6d37e9ec0bd3" providerId="ADAL" clId="{F2EEF32D-1470-4FE0-94F2-54FA2F569774}" dt="2024-07-11T13:06:31.411" v="527" actId="20577"/>
          <ac:spMkLst>
            <pc:docMk/>
            <pc:sldMk cId="518718281" sldId="5461"/>
            <ac:spMk id="14" creationId="{AB5064E6-9C0F-7082-01EE-6E9E856004E4}"/>
          </ac:spMkLst>
        </pc:spChg>
        <pc:graphicFrameChg chg="mod">
          <ac:chgData name="Heitman, Lindsey" userId="a9773a47-99d2-4599-9377-6d37e9ec0bd3" providerId="ADAL" clId="{F2EEF32D-1470-4FE0-94F2-54FA2F569774}" dt="2024-07-10T21:59:09.576" v="518" actId="20577"/>
          <ac:graphicFrameMkLst>
            <pc:docMk/>
            <pc:sldMk cId="518718281" sldId="5461"/>
            <ac:graphicFrameMk id="7" creationId="{DD4549BB-61DF-A653-3673-39E6FCD6D44F}"/>
          </ac:graphicFrameMkLst>
        </pc:graphicFrameChg>
      </pc:sldChg>
      <pc:sldChg chg="addSp delSp modSp new mod">
        <pc:chgData name="Heitman, Lindsey" userId="a9773a47-99d2-4599-9377-6d37e9ec0bd3" providerId="ADAL" clId="{F2EEF32D-1470-4FE0-94F2-54FA2F569774}" dt="2024-07-11T13:31:27.051" v="1392" actId="27636"/>
        <pc:sldMkLst>
          <pc:docMk/>
          <pc:sldMk cId="3488335527" sldId="5510"/>
        </pc:sldMkLst>
        <pc:spChg chg="del">
          <ac:chgData name="Heitman, Lindsey" userId="a9773a47-99d2-4599-9377-6d37e9ec0bd3" providerId="ADAL" clId="{F2EEF32D-1470-4FE0-94F2-54FA2F569774}" dt="2024-07-11T13:21:12.985" v="828" actId="21"/>
          <ac:spMkLst>
            <pc:docMk/>
            <pc:sldMk cId="3488335527" sldId="5510"/>
            <ac:spMk id="2" creationId="{4D0B8360-7FD3-0609-701D-CABFC4275F2E}"/>
          </ac:spMkLst>
        </pc:spChg>
        <pc:spChg chg="mod">
          <ac:chgData name="Heitman, Lindsey" userId="a9773a47-99d2-4599-9377-6d37e9ec0bd3" providerId="ADAL" clId="{F2EEF32D-1470-4FE0-94F2-54FA2F569774}" dt="2024-07-11T13:29:22.536" v="1388" actId="13244"/>
          <ac:spMkLst>
            <pc:docMk/>
            <pc:sldMk cId="3488335527" sldId="5510"/>
            <ac:spMk id="3" creationId="{37E4621D-CA0D-6D42-5F40-9BCC422BBEB7}"/>
          </ac:spMkLst>
        </pc:spChg>
        <pc:spChg chg="del mod">
          <ac:chgData name="Heitman, Lindsey" userId="a9773a47-99d2-4599-9377-6d37e9ec0bd3" providerId="ADAL" clId="{F2EEF32D-1470-4FE0-94F2-54FA2F569774}" dt="2024-07-11T13:21:30.106" v="829"/>
          <ac:spMkLst>
            <pc:docMk/>
            <pc:sldMk cId="3488335527" sldId="5510"/>
            <ac:spMk id="4" creationId="{E6442973-900C-E399-2E3E-025713822ABD}"/>
          </ac:spMkLst>
        </pc:spChg>
        <pc:spChg chg="del mod">
          <ac:chgData name="Heitman, Lindsey" userId="a9773a47-99d2-4599-9377-6d37e9ec0bd3" providerId="ADAL" clId="{F2EEF32D-1470-4FE0-94F2-54FA2F569774}" dt="2024-07-11T13:21:39.756" v="830"/>
          <ac:spMkLst>
            <pc:docMk/>
            <pc:sldMk cId="3488335527" sldId="5510"/>
            <ac:spMk id="5" creationId="{C8740814-268D-7C38-514A-9E9918C85024}"/>
          </ac:spMkLst>
        </pc:spChg>
        <pc:spChg chg="add mod">
          <ac:chgData name="Heitman, Lindsey" userId="a9773a47-99d2-4599-9377-6d37e9ec0bd3" providerId="ADAL" clId="{F2EEF32D-1470-4FE0-94F2-54FA2F569774}" dt="2024-07-11T13:31:27.051" v="1392" actId="27636"/>
          <ac:spMkLst>
            <pc:docMk/>
            <pc:sldMk cId="3488335527" sldId="5510"/>
            <ac:spMk id="8" creationId="{47956583-6712-7513-51AC-74C5C185A350}"/>
          </ac:spMkLst>
        </pc:spChg>
        <pc:spChg chg="add mod">
          <ac:chgData name="Heitman, Lindsey" userId="a9773a47-99d2-4599-9377-6d37e9ec0bd3" providerId="ADAL" clId="{F2EEF32D-1470-4FE0-94F2-54FA2F569774}" dt="2024-07-11T13:21:48.930" v="832" actId="1076"/>
          <ac:spMkLst>
            <pc:docMk/>
            <pc:sldMk cId="3488335527" sldId="5510"/>
            <ac:spMk id="9" creationId="{E873027A-EBBE-0B03-D906-C2951B89B4BE}"/>
          </ac:spMkLst>
        </pc:spChg>
        <pc:spChg chg="add mod">
          <ac:chgData name="Heitman, Lindsey" userId="a9773a47-99d2-4599-9377-6d37e9ec0bd3" providerId="ADAL" clId="{F2EEF32D-1470-4FE0-94F2-54FA2F569774}" dt="2024-07-11T13:28:39.927" v="1385" actId="33553"/>
          <ac:spMkLst>
            <pc:docMk/>
            <pc:sldMk cId="3488335527" sldId="5510"/>
            <ac:spMk id="10" creationId="{282E48FE-84E5-C0B7-1D54-CEAAAAAA7DA4}"/>
          </ac:spMkLst>
        </pc:spChg>
        <pc:picChg chg="add mod">
          <ac:chgData name="Heitman, Lindsey" userId="a9773a47-99d2-4599-9377-6d37e9ec0bd3" providerId="ADAL" clId="{F2EEF32D-1470-4FE0-94F2-54FA2F569774}" dt="2024-07-11T13:29:28.145" v="1389" actId="13244"/>
          <ac:picMkLst>
            <pc:docMk/>
            <pc:sldMk cId="3488335527" sldId="5510"/>
            <ac:picMk id="7" creationId="{44E88D99-32F1-19D9-9A40-02F90F0AFC13}"/>
          </ac:picMkLst>
        </pc:picChg>
      </pc:sldChg>
      <pc:sldChg chg="new del">
        <pc:chgData name="Heitman, Lindsey" userId="a9773a47-99d2-4599-9377-6d37e9ec0bd3" providerId="ADAL" clId="{F2EEF32D-1470-4FE0-94F2-54FA2F569774}" dt="2024-07-11T13:31:18.035" v="1391" actId="680"/>
        <pc:sldMkLst>
          <pc:docMk/>
          <pc:sldMk cId="1820037878" sldId="5511"/>
        </pc:sldMkLst>
      </pc:sldChg>
      <pc:sldMasterChg chg="delSldLayout">
        <pc:chgData name="Heitman, Lindsey" userId="a9773a47-99d2-4599-9377-6d37e9ec0bd3" providerId="ADAL" clId="{F2EEF32D-1470-4FE0-94F2-54FA2F569774}" dt="2024-07-11T13:22:35.738" v="899" actId="2696"/>
        <pc:sldMasterMkLst>
          <pc:docMk/>
          <pc:sldMasterMk cId="2150711039" sldId="2147483676"/>
        </pc:sldMasterMkLst>
        <pc:sldLayoutChg chg="del">
          <pc:chgData name="Heitman, Lindsey" userId="a9773a47-99d2-4599-9377-6d37e9ec0bd3" providerId="ADAL" clId="{F2EEF32D-1470-4FE0-94F2-54FA2F569774}" dt="2024-07-11T13:22:35.738" v="899" actId="2696"/>
          <pc:sldLayoutMkLst>
            <pc:docMk/>
            <pc:sldMasterMk cId="2150711039" sldId="2147483676"/>
            <pc:sldLayoutMk cId="3147811597" sldId="2147483708"/>
          </pc:sldLayoutMkLst>
        </pc:sldLayoutChg>
      </pc:sldMasterChg>
    </pc:docChg>
  </pc:docChgLst>
  <pc:docChgLst>
    <pc:chgData name="Hoffman, Peter" userId="673cee94-26bd-4c2a-ab82-1b3669e2f049" providerId="ADAL" clId="{AE39C5EB-6246-480B-B18A-29FCF1AEFDA2}"/>
    <pc:docChg chg="custSel modSld">
      <pc:chgData name="Hoffman, Peter" userId="673cee94-26bd-4c2a-ab82-1b3669e2f049" providerId="ADAL" clId="{AE39C5EB-6246-480B-B18A-29FCF1AEFDA2}" dt="2024-06-27T01:18:19.944" v="352" actId="20577"/>
      <pc:docMkLst>
        <pc:docMk/>
      </pc:docMkLst>
      <pc:sldChg chg="modSp mod">
        <pc:chgData name="Hoffman, Peter" userId="673cee94-26bd-4c2a-ab82-1b3669e2f049" providerId="ADAL" clId="{AE39C5EB-6246-480B-B18A-29FCF1AEFDA2}" dt="2024-06-26T18:11:30.939" v="0" actId="2165"/>
        <pc:sldMkLst>
          <pc:docMk/>
          <pc:sldMk cId="1991320786" sldId="4834"/>
        </pc:sldMkLst>
        <pc:graphicFrameChg chg="modGraphic">
          <ac:chgData name="Hoffman, Peter" userId="673cee94-26bd-4c2a-ab82-1b3669e2f049" providerId="ADAL" clId="{AE39C5EB-6246-480B-B18A-29FCF1AEFDA2}" dt="2024-06-26T18:11:30.939" v="0" actId="2165"/>
          <ac:graphicFrameMkLst>
            <pc:docMk/>
            <pc:sldMk cId="1991320786" sldId="4834"/>
            <ac:graphicFrameMk id="11" creationId="{D205AC76-9635-4D3A-912F-8BAAC5CFFCB6}"/>
          </ac:graphicFrameMkLst>
        </pc:graphicFrameChg>
      </pc:sldChg>
      <pc:sldChg chg="modSp mod">
        <pc:chgData name="Hoffman, Peter" userId="673cee94-26bd-4c2a-ab82-1b3669e2f049" providerId="ADAL" clId="{AE39C5EB-6246-480B-B18A-29FCF1AEFDA2}" dt="2024-06-26T18:14:19.292" v="209" actId="20577"/>
        <pc:sldMkLst>
          <pc:docMk/>
          <pc:sldMk cId="1775796373" sldId="5395"/>
        </pc:sldMkLst>
        <pc:spChg chg="mod">
          <ac:chgData name="Hoffman, Peter" userId="673cee94-26bd-4c2a-ab82-1b3669e2f049" providerId="ADAL" clId="{AE39C5EB-6246-480B-B18A-29FCF1AEFDA2}" dt="2024-06-26T18:14:19.292" v="209" actId="20577"/>
          <ac:spMkLst>
            <pc:docMk/>
            <pc:sldMk cId="1775796373" sldId="5395"/>
            <ac:spMk id="3" creationId="{1C053128-2E61-BD39-9230-D3FF32B16187}"/>
          </ac:spMkLst>
        </pc:spChg>
      </pc:sldChg>
      <pc:sldChg chg="modSp mod">
        <pc:chgData name="Hoffman, Peter" userId="673cee94-26bd-4c2a-ab82-1b3669e2f049" providerId="ADAL" clId="{AE39C5EB-6246-480B-B18A-29FCF1AEFDA2}" dt="2024-06-27T01:18:19.944" v="352" actId="20577"/>
        <pc:sldMkLst>
          <pc:docMk/>
          <pc:sldMk cId="1896735902" sldId="5469"/>
        </pc:sldMkLst>
        <pc:spChg chg="mod">
          <ac:chgData name="Hoffman, Peter" userId="673cee94-26bd-4c2a-ab82-1b3669e2f049" providerId="ADAL" clId="{AE39C5EB-6246-480B-B18A-29FCF1AEFDA2}" dt="2024-06-27T01:18:19.944" v="352" actId="20577"/>
          <ac:spMkLst>
            <pc:docMk/>
            <pc:sldMk cId="1896735902" sldId="5469"/>
            <ac:spMk id="5" creationId="{3C923818-FAC2-A017-4346-74FF9C4B4D0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568_693A622B.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555_1EEB0349.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55E_8C8453F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dk1">
                    <a:lumMod val="75000"/>
                    <a:lumOff val="25000"/>
                  </a:schemeClr>
                </a:solidFill>
                <a:latin typeface="Times New Roman" panose="02020603050405020304" pitchFamily="18" charset="0"/>
                <a:ea typeface="+mn-ea"/>
                <a:cs typeface="+mn-cs"/>
              </a:defRPr>
            </a:pPr>
            <a:r>
              <a:rPr lang="en-US" sz="3200" baseline="0">
                <a:latin typeface="Arial Narrow" panose="020B0606020202030204" pitchFamily="34" charset="0"/>
              </a:rPr>
              <a:t>Student Discipline Snapshot Status</a:t>
            </a:r>
          </a:p>
        </c:rich>
      </c:tx>
      <c:layout>
        <c:manualLayout>
          <c:xMode val="edge"/>
          <c:yMode val="edge"/>
          <c:x val="0.15192640692640694"/>
          <c:y val="9.0728656485411178E-3"/>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Times New Roman" panose="02020603050405020304" pitchFamily="18" charset="0"/>
              <a:ea typeface="+mn-ea"/>
              <a:cs typeface="+mn-cs"/>
            </a:defRPr>
          </a:pPr>
          <a:endParaRPr lang="en-US"/>
        </a:p>
      </c:txPr>
    </c:title>
    <c:autoTitleDeleted val="0"/>
    <c:plotArea>
      <c:layout>
        <c:manualLayout>
          <c:layoutTarget val="inner"/>
          <c:xMode val="edge"/>
          <c:yMode val="edge"/>
          <c:x val="0.19648532569792412"/>
          <c:y val="0.10568763302330206"/>
          <c:w val="0.41372294372294371"/>
          <c:h val="0.86709377003107457"/>
        </c:manualLayout>
      </c:layout>
      <c:pieChart>
        <c:varyColors val="1"/>
        <c:ser>
          <c:idx val="0"/>
          <c:order val="0"/>
          <c:tx>
            <c:strRef>
              <c:f>Sheet1!$B$1</c:f>
              <c:strCache>
                <c:ptCount val="1"/>
                <c:pt idx="0">
                  <c:v>Snapshot Status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16E-46A7-9E72-8F57FD957B0E}"/>
              </c:ext>
            </c:extLst>
          </c:dPt>
          <c:dPt>
            <c:idx val="1"/>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16E-46A7-9E72-8F57FD957B0E}"/>
              </c:ext>
            </c:extLst>
          </c:dPt>
          <c:dPt>
            <c:idx val="2"/>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316E-46A7-9E72-8F57FD957B0E}"/>
              </c:ext>
            </c:extLst>
          </c:dPt>
          <c:dPt>
            <c:idx val="3"/>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0-290E-448E-A221-5E562DA81DB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Error Free</c:v>
                </c:pt>
                <c:pt idx="1">
                  <c:v>Submitted</c:v>
                </c:pt>
                <c:pt idx="2">
                  <c:v>No Snapshot Data</c:v>
                </c:pt>
                <c:pt idx="3">
                  <c:v>Snapshot with Errors</c:v>
                </c:pt>
              </c:strCache>
            </c:strRef>
          </c:cat>
          <c:val>
            <c:numRef>
              <c:f>Sheet1!$B$2:$B$5</c:f>
              <c:numCache>
                <c:formatCode>General</c:formatCode>
                <c:ptCount val="4"/>
                <c:pt idx="0">
                  <c:v>56</c:v>
                </c:pt>
                <c:pt idx="1">
                  <c:v>98</c:v>
                </c:pt>
                <c:pt idx="2">
                  <c:v>23</c:v>
                </c:pt>
                <c:pt idx="3">
                  <c:v>13</c:v>
                </c:pt>
              </c:numCache>
            </c:numRef>
          </c:val>
          <c:extLst>
            <c:ext xmlns:c16="http://schemas.microsoft.com/office/drawing/2014/chart" uri="{C3380CC4-5D6E-409C-BE32-E72D297353CC}">
              <c16:uniqueId val="{00000000-316E-46A7-9E72-8F57FD957B0E}"/>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6167195009714685"/>
          <c:y val="0.37948742952678399"/>
          <c:w val="0.27988649146129463"/>
          <c:h val="0.3223519511036837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Arial Narrow" panose="020B06060202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a:t>Admin</a:t>
            </a:r>
            <a:r>
              <a:rPr lang="en-US" b="1" baseline="0"/>
              <a:t> Unit- Snapshot Status</a:t>
            </a:r>
            <a:endParaRPr lang="en-US" b="1"/>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explosion val="1"/>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A55E-4281-A764-2BCA5A3930E0}"/>
              </c:ext>
            </c:extLst>
          </c:dPt>
          <c:dPt>
            <c:idx val="1"/>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3-A55E-4281-A764-2BCA5A3930E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50D-4E06-95C6-90B21C08E7E0}"/>
              </c:ext>
            </c:extLst>
          </c:dPt>
          <c:dLbls>
            <c:dLbl>
              <c:idx val="0"/>
              <c:layout>
                <c:manualLayout>
                  <c:x val="-6.7777066929133864E-2"/>
                  <c:y val="-0.12533306169942271"/>
                </c:manualLayout>
              </c:layout>
              <c:tx>
                <c:rich>
                  <a:bodyPr/>
                  <a:lstStyle/>
                  <a:p>
                    <a:r>
                      <a:rPr lang="en-US" b="1"/>
                      <a:t>55</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55E-4281-A764-2BCA5A3930E0}"/>
                </c:ext>
              </c:extLst>
            </c:dLbl>
            <c:dLbl>
              <c:idx val="1"/>
              <c:tx>
                <c:rich>
                  <a:bodyPr/>
                  <a:lstStyle/>
                  <a:p>
                    <a:r>
                      <a:rPr lang="en-US" b="1"/>
                      <a:t>10</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55E-4281-A764-2BCA5A3930E0}"/>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Snapshot taken</c:v>
                </c:pt>
                <c:pt idx="1">
                  <c:v>No Data in Snapshot Yet</c:v>
                </c:pt>
                <c:pt idx="2">
                  <c:v>Snapshot Error-Free</c:v>
                </c:pt>
              </c:strCache>
            </c:strRef>
          </c:cat>
          <c:val>
            <c:numRef>
              <c:f>Sheet1!$B$2:$B$4</c:f>
              <c:numCache>
                <c:formatCode>General</c:formatCode>
                <c:ptCount val="3"/>
                <c:pt idx="0">
                  <c:v>50</c:v>
                </c:pt>
                <c:pt idx="1">
                  <c:v>15</c:v>
                </c:pt>
              </c:numCache>
            </c:numRef>
          </c:val>
          <c:extLst>
            <c:ext xmlns:c16="http://schemas.microsoft.com/office/drawing/2014/chart" uri="{C3380CC4-5D6E-409C-BE32-E72D297353CC}">
              <c16:uniqueId val="{00000004-A55E-4281-A764-2BCA5A3930E0}"/>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Snapshot Status</a:t>
            </a:r>
          </a:p>
        </c:rich>
      </c:tx>
      <c:layout>
        <c:manualLayout>
          <c:xMode val="edge"/>
          <c:yMode val="edge"/>
          <c:x val="0.41293017350103967"/>
          <c:y val="2.2682164121352794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Snapshot Status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16E-46A7-9E72-8F57FD957B0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16E-46A7-9E72-8F57FD957B0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316E-46A7-9E72-8F57FD957B0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0-290E-448E-A221-5E562DA81DB4}"/>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No Snapshot Data</c:v>
                </c:pt>
                <c:pt idx="1">
                  <c:v>Snapshot with Errors</c:v>
                </c:pt>
                <c:pt idx="2">
                  <c:v>Error Free</c:v>
                </c:pt>
                <c:pt idx="3">
                  <c:v>Submitted</c:v>
                </c:pt>
              </c:strCache>
            </c:strRef>
          </c:cat>
          <c:val>
            <c:numRef>
              <c:f>Sheet1!$B$2:$B$5</c:f>
              <c:numCache>
                <c:formatCode>General</c:formatCode>
                <c:ptCount val="4"/>
                <c:pt idx="0">
                  <c:v>1</c:v>
                </c:pt>
                <c:pt idx="1">
                  <c:v>9</c:v>
                </c:pt>
                <c:pt idx="2">
                  <c:v>18</c:v>
                </c:pt>
                <c:pt idx="3">
                  <c:v>157</c:v>
                </c:pt>
              </c:numCache>
            </c:numRef>
          </c:val>
          <c:extLst>
            <c:ext xmlns:c16="http://schemas.microsoft.com/office/drawing/2014/chart" uri="{C3380CC4-5D6E-409C-BE32-E72D297353CC}">
              <c16:uniqueId val="{00000000-316E-46A7-9E72-8F57FD957B0E}"/>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12D412-9CAF-428A-A29D-8BA009103520}" type="doc">
      <dgm:prSet loTypeId="urn:microsoft.com/office/officeart/2016/7/layout/VerticalDownArrowProcess" loCatId="process" qsTypeId="urn:microsoft.com/office/officeart/2005/8/quickstyle/simple2" qsCatId="simple" csTypeId="urn:microsoft.com/office/officeart/2005/8/colors/accent5_2" csCatId="accent5" phldr="1"/>
      <dgm:spPr/>
      <dgm:t>
        <a:bodyPr/>
        <a:lstStyle/>
        <a:p>
          <a:endParaRPr lang="en-US"/>
        </a:p>
      </dgm:t>
    </dgm:pt>
    <dgm:pt modelId="{15DF3956-9CAC-401D-9E5D-4A205C7B39A7}">
      <dgm:prSet/>
      <dgm:spPr/>
      <dgm:t>
        <a:bodyPr/>
        <a:lstStyle/>
        <a:p>
          <a:pPr rtl="0"/>
          <a:r>
            <a:rPr lang="en-US" b="1" i="0">
              <a:latin typeface="Trebuchet MS" panose="020B0603020202020204" pitchFamily="34" charset="0"/>
            </a:rPr>
            <a:t>Next Town Hall will be July 18</a:t>
          </a:r>
          <a:r>
            <a:rPr lang="en-US" b="1" i="0" baseline="30000">
              <a:latin typeface="Trebuchet MS" panose="020B0603020202020204" pitchFamily="34" charset="0"/>
            </a:rPr>
            <a:t>th</a:t>
          </a:r>
          <a:r>
            <a:rPr lang="en-US" b="1" i="0">
              <a:latin typeface="Trebuchet MS" panose="020B0603020202020204" pitchFamily="34" charset="0"/>
            </a:rPr>
            <a:t> </a:t>
          </a:r>
        </a:p>
      </dgm:t>
    </dgm:pt>
    <dgm:pt modelId="{CB6A2567-1BFE-4069-A6AB-1E35A00B22E0}" type="sibTrans" cxnId="{C65DD457-510B-4077-B282-C50B9FC1638D}">
      <dgm:prSet/>
      <dgm:spPr/>
      <dgm:t>
        <a:bodyPr/>
        <a:lstStyle/>
        <a:p>
          <a:endParaRPr lang="en-US">
            <a:latin typeface="Trebuchet MS" panose="020B0603020202020204" pitchFamily="34" charset="0"/>
          </a:endParaRPr>
        </a:p>
      </dgm:t>
    </dgm:pt>
    <dgm:pt modelId="{CBFBBCD4-1075-422A-9D1F-13927E04803F}" type="parTrans" cxnId="{C65DD457-510B-4077-B282-C50B9FC1638D}">
      <dgm:prSet/>
      <dgm:spPr/>
      <dgm:t>
        <a:bodyPr/>
        <a:lstStyle/>
        <a:p>
          <a:endParaRPr lang="en-US" sz="1200">
            <a:latin typeface="Trebuchet MS" panose="020B0603020202020204" pitchFamily="34" charset="0"/>
          </a:endParaRPr>
        </a:p>
      </dgm:t>
    </dgm:pt>
    <dgm:pt modelId="{BE459BBA-E698-4FA5-87E2-098E1C06C863}">
      <dgm:prSet/>
      <dgm:spPr/>
      <dgm:t>
        <a:bodyPr/>
        <a:lstStyle/>
        <a:p>
          <a:endParaRPr lang="en-US" b="0">
            <a:latin typeface="Trebuchet MS" panose="020B0603020202020204" pitchFamily="34" charset="0"/>
          </a:endParaRPr>
        </a:p>
        <a:p>
          <a:r>
            <a:rPr lang="en-US" b="0">
              <a:latin typeface="Trebuchet MS" panose="020B0603020202020204" pitchFamily="34" charset="0"/>
            </a:rPr>
            <a:t>Town Hall will continue to meet weekly throughout the summer.</a:t>
          </a:r>
        </a:p>
        <a:p>
          <a:endParaRPr lang="en-US" b="0">
            <a:latin typeface="Trebuchet MS" panose="020B0603020202020204" pitchFamily="34" charset="0"/>
          </a:endParaRPr>
        </a:p>
      </dgm:t>
    </dgm:pt>
    <dgm:pt modelId="{0F34BDF1-1B81-452C-96CB-66D2421CA27A}" type="parTrans" cxnId="{A4806C9E-9092-4B2B-80C0-4C9FADC937D1}">
      <dgm:prSet/>
      <dgm:spPr/>
      <dgm:t>
        <a:bodyPr/>
        <a:lstStyle/>
        <a:p>
          <a:endParaRPr lang="en-US" sz="1200">
            <a:latin typeface="Trebuchet MS" panose="020B0603020202020204" pitchFamily="34" charset="0"/>
          </a:endParaRPr>
        </a:p>
      </dgm:t>
    </dgm:pt>
    <dgm:pt modelId="{3391E224-7EBB-473D-AFBB-BB2980217435}" type="sibTrans" cxnId="{A4806C9E-9092-4B2B-80C0-4C9FADC937D1}">
      <dgm:prSet/>
      <dgm:spPr/>
      <dgm:t>
        <a:bodyPr/>
        <a:lstStyle/>
        <a:p>
          <a:endParaRPr lang="en-US">
            <a:latin typeface="Trebuchet MS" panose="020B0603020202020204" pitchFamily="34" charset="0"/>
          </a:endParaRPr>
        </a:p>
      </dgm:t>
    </dgm:pt>
    <dgm:pt modelId="{DD2E1509-2902-4BE1-804D-51888FC72A83}" type="pres">
      <dgm:prSet presAssocID="{F012D412-9CAF-428A-A29D-8BA009103520}" presName="Name0" presStyleCnt="0">
        <dgm:presLayoutVars>
          <dgm:dir/>
          <dgm:animLvl val="lvl"/>
          <dgm:resizeHandles val="exact"/>
        </dgm:presLayoutVars>
      </dgm:prSet>
      <dgm:spPr/>
    </dgm:pt>
    <dgm:pt modelId="{24116342-C77C-4303-8DAE-80A823FBE28E}" type="pres">
      <dgm:prSet presAssocID="{15DF3956-9CAC-401D-9E5D-4A205C7B39A7}" presName="boxAndChildren" presStyleCnt="0"/>
      <dgm:spPr/>
    </dgm:pt>
    <dgm:pt modelId="{6AEA7512-B907-4F21-9463-4776AB4A86A0}" type="pres">
      <dgm:prSet presAssocID="{15DF3956-9CAC-401D-9E5D-4A205C7B39A7}" presName="parentTextBox" presStyleLbl="alignNode1" presStyleIdx="0" presStyleCnt="1"/>
      <dgm:spPr/>
    </dgm:pt>
    <dgm:pt modelId="{FCE0B5E9-7184-4EC0-AD9F-BBE59B44C5E6}" type="pres">
      <dgm:prSet presAssocID="{15DF3956-9CAC-401D-9E5D-4A205C7B39A7}" presName="descendantBox" presStyleLbl="bgAccFollowNode1" presStyleIdx="0" presStyleCnt="1"/>
      <dgm:spPr/>
    </dgm:pt>
  </dgm:ptLst>
  <dgm:cxnLst>
    <dgm:cxn modelId="{A145EE25-588F-474A-B929-256FCD3A3053}" type="presOf" srcId="{BE459BBA-E698-4FA5-87E2-098E1C06C863}" destId="{FCE0B5E9-7184-4EC0-AD9F-BBE59B44C5E6}" srcOrd="0" destOrd="0" presId="urn:microsoft.com/office/officeart/2016/7/layout/VerticalDownArrowProcess"/>
    <dgm:cxn modelId="{35A7D86D-F595-4AE5-B28E-33EA33859A96}" type="presOf" srcId="{15DF3956-9CAC-401D-9E5D-4A205C7B39A7}" destId="{6AEA7512-B907-4F21-9463-4776AB4A86A0}" srcOrd="0" destOrd="0" presId="urn:microsoft.com/office/officeart/2016/7/layout/VerticalDownArrowProcess"/>
    <dgm:cxn modelId="{79B10252-5E07-4AFB-BECE-2B8F8F637269}" type="presOf" srcId="{F012D412-9CAF-428A-A29D-8BA009103520}" destId="{DD2E1509-2902-4BE1-804D-51888FC72A83}" srcOrd="0" destOrd="0" presId="urn:microsoft.com/office/officeart/2016/7/layout/VerticalDownArrowProcess"/>
    <dgm:cxn modelId="{C65DD457-510B-4077-B282-C50B9FC1638D}" srcId="{F012D412-9CAF-428A-A29D-8BA009103520}" destId="{15DF3956-9CAC-401D-9E5D-4A205C7B39A7}" srcOrd="0" destOrd="0" parTransId="{CBFBBCD4-1075-422A-9D1F-13927E04803F}" sibTransId="{CB6A2567-1BFE-4069-A6AB-1E35A00B22E0}"/>
    <dgm:cxn modelId="{A4806C9E-9092-4B2B-80C0-4C9FADC937D1}" srcId="{15DF3956-9CAC-401D-9E5D-4A205C7B39A7}" destId="{BE459BBA-E698-4FA5-87E2-098E1C06C863}" srcOrd="0" destOrd="0" parTransId="{0F34BDF1-1B81-452C-96CB-66D2421CA27A}" sibTransId="{3391E224-7EBB-473D-AFBB-BB2980217435}"/>
    <dgm:cxn modelId="{496B81C4-0EC2-4FAE-883E-46D9346995C8}" type="presParOf" srcId="{DD2E1509-2902-4BE1-804D-51888FC72A83}" destId="{24116342-C77C-4303-8DAE-80A823FBE28E}" srcOrd="0" destOrd="0" presId="urn:microsoft.com/office/officeart/2016/7/layout/VerticalDownArrowProcess"/>
    <dgm:cxn modelId="{07700680-CD4C-478B-81B8-4AA0557979C6}" type="presParOf" srcId="{24116342-C77C-4303-8DAE-80A823FBE28E}" destId="{6AEA7512-B907-4F21-9463-4776AB4A86A0}" srcOrd="0" destOrd="0" presId="urn:microsoft.com/office/officeart/2016/7/layout/VerticalDownArrowProcess"/>
    <dgm:cxn modelId="{ADAFE8F8-16B1-4A5A-99BE-C1AB6A118B23}" type="presParOf" srcId="{24116342-C77C-4303-8DAE-80A823FBE28E}" destId="{FCE0B5E9-7184-4EC0-AD9F-BBE59B44C5E6}" srcOrd="1" destOrd="0" presId="urn:microsoft.com/office/officeart/2016/7/layout/VerticalDownArrowProcess"/>
  </dgm:cxnLst>
  <dgm:bg>
    <a:solidFill>
      <a:schemeClr val="accent1">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A7512-B907-4F21-9463-4776AB4A86A0}">
      <dsp:nvSpPr>
        <dsp:cNvPr id="0" name=""/>
        <dsp:cNvSpPr/>
      </dsp:nvSpPr>
      <dsp:spPr>
        <a:xfrm>
          <a:off x="0" y="0"/>
          <a:ext cx="1060897" cy="332066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5451" tIns="206248" rIns="75451" bIns="206248" numCol="1" spcCol="1270" anchor="ctr" anchorCtr="0">
          <a:noAutofit/>
        </a:bodyPr>
        <a:lstStyle/>
        <a:p>
          <a:pPr marL="0" lvl="0" indent="0" algn="ctr" defTabSz="1289050" rtl="0">
            <a:lnSpc>
              <a:spcPct val="90000"/>
            </a:lnSpc>
            <a:spcBef>
              <a:spcPct val="0"/>
            </a:spcBef>
            <a:spcAft>
              <a:spcPct val="35000"/>
            </a:spcAft>
            <a:buNone/>
          </a:pPr>
          <a:r>
            <a:rPr lang="en-US" sz="2900" b="1" i="0" kern="1200">
              <a:latin typeface="Trebuchet MS" panose="020B0603020202020204" pitchFamily="34" charset="0"/>
            </a:rPr>
            <a:t>Next Town Hall will be July 18</a:t>
          </a:r>
          <a:r>
            <a:rPr lang="en-US" sz="2900" b="1" i="0" kern="1200" baseline="30000">
              <a:latin typeface="Trebuchet MS" panose="020B0603020202020204" pitchFamily="34" charset="0"/>
            </a:rPr>
            <a:t>th</a:t>
          </a:r>
          <a:r>
            <a:rPr lang="en-US" sz="2900" b="1" i="0" kern="1200">
              <a:latin typeface="Trebuchet MS" panose="020B0603020202020204" pitchFamily="34" charset="0"/>
            </a:rPr>
            <a:t> </a:t>
          </a:r>
        </a:p>
      </dsp:txBody>
      <dsp:txXfrm>
        <a:off x="0" y="0"/>
        <a:ext cx="1060897" cy="3320668"/>
      </dsp:txXfrm>
    </dsp:sp>
    <dsp:sp modelId="{FCE0B5E9-7184-4EC0-AD9F-BBE59B44C5E6}">
      <dsp:nvSpPr>
        <dsp:cNvPr id="0" name=""/>
        <dsp:cNvSpPr/>
      </dsp:nvSpPr>
      <dsp:spPr>
        <a:xfrm>
          <a:off x="1060897" y="0"/>
          <a:ext cx="3182691" cy="3320668"/>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560" tIns="304800" rIns="64560" bIns="304800" numCol="1" spcCol="1270" anchor="ctr" anchorCtr="0">
          <a:noAutofit/>
        </a:bodyPr>
        <a:lstStyle/>
        <a:p>
          <a:pPr marL="0" lvl="0" indent="0" algn="l" defTabSz="1066800">
            <a:lnSpc>
              <a:spcPct val="90000"/>
            </a:lnSpc>
            <a:spcBef>
              <a:spcPct val="0"/>
            </a:spcBef>
            <a:spcAft>
              <a:spcPct val="35000"/>
            </a:spcAft>
            <a:buNone/>
          </a:pPr>
          <a:endParaRPr lang="en-US" sz="2400" b="0" kern="1200">
            <a:latin typeface="Trebuchet MS" panose="020B0603020202020204" pitchFamily="34" charset="0"/>
          </a:endParaRPr>
        </a:p>
        <a:p>
          <a:pPr marL="0" lvl="0" indent="0" algn="l" defTabSz="1066800">
            <a:lnSpc>
              <a:spcPct val="90000"/>
            </a:lnSpc>
            <a:spcBef>
              <a:spcPct val="0"/>
            </a:spcBef>
            <a:spcAft>
              <a:spcPct val="35000"/>
            </a:spcAft>
            <a:buNone/>
          </a:pPr>
          <a:r>
            <a:rPr lang="en-US" sz="2400" b="0" kern="1200">
              <a:latin typeface="Trebuchet MS" panose="020B0603020202020204" pitchFamily="34" charset="0"/>
            </a:rPr>
            <a:t>Town Hall will continue to meet weekly throughout the summer.</a:t>
          </a:r>
        </a:p>
        <a:p>
          <a:pPr marL="0" lvl="0" indent="0" algn="l" defTabSz="1066800">
            <a:lnSpc>
              <a:spcPct val="90000"/>
            </a:lnSpc>
            <a:spcBef>
              <a:spcPct val="0"/>
            </a:spcBef>
            <a:spcAft>
              <a:spcPct val="35000"/>
            </a:spcAft>
            <a:buNone/>
          </a:pPr>
          <a:endParaRPr lang="en-US" sz="2400" b="0" kern="1200">
            <a:latin typeface="Trebuchet MS" panose="020B0603020202020204" pitchFamily="34" charset="0"/>
          </a:endParaRPr>
        </a:p>
      </dsp:txBody>
      <dsp:txXfrm>
        <a:off x="1060897" y="0"/>
        <a:ext cx="3182691" cy="3320668"/>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0.71485</cdr:x>
      <cdr:y>0.21052</cdr:y>
    </cdr:from>
    <cdr:to>
      <cdr:x>0.95709</cdr:x>
      <cdr:y>0.5</cdr:y>
    </cdr:to>
    <cdr:sp macro="" textlink="">
      <cdr:nvSpPr>
        <cdr:cNvPr id="2" name="TextBox 1">
          <a:extLst xmlns:a="http://schemas.openxmlformats.org/drawingml/2006/main">
            <a:ext uri="{FF2B5EF4-FFF2-40B4-BE49-F238E27FC236}">
              <a16:creationId xmlns:a16="http://schemas.microsoft.com/office/drawing/2014/main" id="{07622D2B-54B4-8683-8A61-71193A5710FC}"/>
            </a:ext>
          </a:extLst>
        </cdr:cNvPr>
        <cdr:cNvSpPr txBox="1"/>
      </cdr:nvSpPr>
      <cdr:spPr>
        <a:xfrm xmlns:a="http://schemas.openxmlformats.org/drawingml/2006/main">
          <a:off x="5765387" y="938755"/>
          <a:ext cx="1953674" cy="12908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a:t>32 </a:t>
          </a:r>
          <a:r>
            <a:rPr lang="en-US" sz="2400" b="1" dirty="0"/>
            <a:t>AUs have an Error-Free Snapshot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7/11/2024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Trebuchet MS" panose="020B0603020202020204" pitchFamily="34" charset="0"/>
              </a:rPr>
              <a:t>LAMs, please check the </a:t>
            </a:r>
            <a:r>
              <a:rPr lang="en-US" sz="1200" b="0" err="1">
                <a:latin typeface="Trebuchet MS" panose="020B0603020202020204" pitchFamily="34" charset="0"/>
              </a:rPr>
              <a:t>IdM</a:t>
            </a:r>
            <a:r>
              <a:rPr lang="en-US" sz="1200" b="0">
                <a:latin typeface="Trebuchet MS" panose="020B0603020202020204" pitchFamily="34" charset="0"/>
              </a:rPr>
              <a:t> roles for your district. Remove permissions for users who have retired, left your district, or are no longer assigned to a collection. Add roles for new hires and newly assigned respondents for specific collections.</a:t>
            </a:r>
          </a:p>
        </p:txBody>
      </p:sp>
      <p:sp>
        <p:nvSpPr>
          <p:cNvPr id="4" name="Slide Number Placeholder 3"/>
          <p:cNvSpPr>
            <a:spLocks noGrp="1"/>
          </p:cNvSpPr>
          <p:nvPr>
            <p:ph type="sldNum" sz="quarter" idx="5"/>
          </p:nvPr>
        </p:nvSpPr>
        <p:spPr/>
        <p:txBody>
          <a:bodyPr/>
          <a:lstStyle/>
          <a:p>
            <a:fld id="{D8C3E97E-4890-4915-A7C2-F3D207C521C5}" type="slidenum">
              <a:rPr lang="en-US" smtClean="0"/>
              <a:t>2</a:t>
            </a:fld>
            <a:endParaRPr lang="en-US"/>
          </a:p>
        </p:txBody>
      </p:sp>
    </p:spTree>
    <p:extLst>
      <p:ext uri="{BB962C8B-B14F-4D97-AF65-F5344CB8AC3E}">
        <p14:creationId xmlns:p14="http://schemas.microsoft.com/office/powerpoint/2010/main" val="2906239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Slide Image Placeholder 1"/>
          <p:cNvSpPr>
            <a:spLocks noGrp="1" noRot="1" noChangeAspect="1" noTextEdit="1"/>
          </p:cNvSpPr>
          <p:nvPr>
            <p:ph type="sldImg"/>
          </p:nvPr>
        </p:nvSpPr>
        <p:spPr bwMode="auto">
          <a:xfrm>
            <a:off x="427038" y="692150"/>
            <a:ext cx="61563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2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54243" indent="-290093">
              <a:defRPr>
                <a:solidFill>
                  <a:schemeClr val="tx1"/>
                </a:solidFill>
                <a:latin typeface="Calibri" pitchFamily="34" charset="0"/>
              </a:defRPr>
            </a:lvl2pPr>
            <a:lvl3pPr marL="1160374" indent="-232075">
              <a:defRPr>
                <a:solidFill>
                  <a:schemeClr val="tx1"/>
                </a:solidFill>
                <a:latin typeface="Calibri" pitchFamily="34" charset="0"/>
              </a:defRPr>
            </a:lvl3pPr>
            <a:lvl4pPr marL="1624523" indent="-232075">
              <a:defRPr>
                <a:solidFill>
                  <a:schemeClr val="tx1"/>
                </a:solidFill>
                <a:latin typeface="Calibri" pitchFamily="34" charset="0"/>
              </a:defRPr>
            </a:lvl4pPr>
            <a:lvl5pPr marL="2088672" indent="-232075">
              <a:defRPr>
                <a:solidFill>
                  <a:schemeClr val="tx1"/>
                </a:solidFill>
                <a:latin typeface="Calibri" pitchFamily="34" charset="0"/>
              </a:defRPr>
            </a:lvl5pPr>
            <a:lvl6pPr marL="2552822" indent="-232075" defTabSz="464149" fontAlgn="base">
              <a:spcBef>
                <a:spcPct val="0"/>
              </a:spcBef>
              <a:spcAft>
                <a:spcPct val="0"/>
              </a:spcAft>
              <a:defRPr>
                <a:solidFill>
                  <a:schemeClr val="tx1"/>
                </a:solidFill>
                <a:latin typeface="Calibri" pitchFamily="34" charset="0"/>
              </a:defRPr>
            </a:lvl6pPr>
            <a:lvl7pPr marL="3016971" indent="-232075" defTabSz="464149" fontAlgn="base">
              <a:spcBef>
                <a:spcPct val="0"/>
              </a:spcBef>
              <a:spcAft>
                <a:spcPct val="0"/>
              </a:spcAft>
              <a:defRPr>
                <a:solidFill>
                  <a:schemeClr val="tx1"/>
                </a:solidFill>
                <a:latin typeface="Calibri" pitchFamily="34" charset="0"/>
              </a:defRPr>
            </a:lvl7pPr>
            <a:lvl8pPr marL="3481121" indent="-232075" defTabSz="464149" fontAlgn="base">
              <a:spcBef>
                <a:spcPct val="0"/>
              </a:spcBef>
              <a:spcAft>
                <a:spcPct val="0"/>
              </a:spcAft>
              <a:defRPr>
                <a:solidFill>
                  <a:schemeClr val="tx1"/>
                </a:solidFill>
                <a:latin typeface="Calibri" pitchFamily="34" charset="0"/>
              </a:defRPr>
            </a:lvl8pPr>
            <a:lvl9pPr marL="3945270" indent="-232075" defTabSz="464149" fontAlgn="base">
              <a:spcBef>
                <a:spcPct val="0"/>
              </a:spcBef>
              <a:spcAft>
                <a:spcPct val="0"/>
              </a:spcAft>
              <a:defRPr>
                <a:solidFill>
                  <a:schemeClr val="tx1"/>
                </a:solidFill>
                <a:latin typeface="Calibri" pitchFamily="34" charset="0"/>
              </a:defRPr>
            </a:lvl9pPr>
          </a:lstStyle>
          <a:p>
            <a:fld id="{2C7E5519-1BB3-4E79-B89F-F6CDE73C96F3}" type="slidenum">
              <a:rPr lang="en-US" altLang="en-US"/>
              <a:pPr/>
              <a:t>29</a:t>
            </a:fld>
            <a:endParaRPr lang="en-US" altLang="en-US"/>
          </a:p>
        </p:txBody>
      </p:sp>
    </p:spTree>
    <p:extLst>
      <p:ext uri="{BB962C8B-B14F-4D97-AF65-F5344CB8AC3E}">
        <p14:creationId xmlns:p14="http://schemas.microsoft.com/office/powerpoint/2010/main" val="2758563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42</a:t>
            </a:fld>
            <a:endParaRPr lang="en-US"/>
          </a:p>
        </p:txBody>
      </p:sp>
    </p:spTree>
    <p:extLst>
      <p:ext uri="{BB962C8B-B14F-4D97-AF65-F5344CB8AC3E}">
        <p14:creationId xmlns:p14="http://schemas.microsoft.com/office/powerpoint/2010/main" val="534440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43</a:t>
            </a:fld>
            <a:endParaRPr lang="en-US"/>
          </a:p>
        </p:txBody>
      </p:sp>
    </p:spTree>
    <p:extLst>
      <p:ext uri="{BB962C8B-B14F-4D97-AF65-F5344CB8AC3E}">
        <p14:creationId xmlns:p14="http://schemas.microsoft.com/office/powerpoint/2010/main" val="4127344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44</a:t>
            </a:fld>
            <a:endParaRPr lang="en-US"/>
          </a:p>
        </p:txBody>
      </p:sp>
    </p:spTree>
    <p:extLst>
      <p:ext uri="{BB962C8B-B14F-4D97-AF65-F5344CB8AC3E}">
        <p14:creationId xmlns:p14="http://schemas.microsoft.com/office/powerpoint/2010/main" val="508058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3E97E-4890-4915-A7C2-F3D207C52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1942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userDrawn="1"/>
        </p:nvSpPr>
        <p:spPr>
          <a:xfrm>
            <a:off x="0" y="4675241"/>
            <a:ext cx="12192000" cy="2182761"/>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Click to edit Master title style</a:t>
            </a:r>
          </a:p>
        </p:txBody>
      </p:sp>
      <p:sp>
        <p:nvSpPr>
          <p:cNvPr id="3" name="Subtitle 2"/>
          <p:cNvSpPr>
            <a:spLocks noGrp="1"/>
          </p:cNvSpPr>
          <p:nvPr>
            <p:ph type="subTitle" idx="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332873" y="6356350"/>
            <a:ext cx="2743200" cy="365125"/>
          </a:xfrm>
        </p:spPr>
        <p:txBody>
          <a:bodyPr/>
          <a:lstStyle>
            <a:lvl1pPr algn="l">
              <a:defRPr sz="1600">
                <a:solidFill>
                  <a:schemeClr val="tx1"/>
                </a:solidFill>
              </a:defRPr>
            </a:lvl1pPr>
          </a:lstStyle>
          <a:p>
            <a:fld id="{C479D5F6-EDCB-402A-AC08-4943A1820E8F}" type="slidenum">
              <a:rPr lang="en-US" smtClean="0"/>
              <a:pPr/>
              <a:t>‹#›</a:t>
            </a:fld>
            <a:endParaRPr lang="en-US"/>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a:extLst>
              <a:ext uri="{C183D7F6-B498-43B3-948B-1728B52AA6E4}">
                <adec:decorative xmlns:adec="http://schemas.microsoft.com/office/drawing/2017/decorative" val="1"/>
              </a:ext>
            </a:extLst>
          </p:cNvPr>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28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E0DAE1-72F2-85FA-36A5-4F076D29920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pic>
        <p:nvPicPr>
          <p:cNvPr id="3" name="Picture 2">
            <a:extLst>
              <a:ext uri="{FF2B5EF4-FFF2-40B4-BE49-F238E27FC236}">
                <a16:creationId xmlns:a16="http://schemas.microsoft.com/office/drawing/2014/main" id="{49BED633-71DA-7A28-29F6-99EA784F7161}"/>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a:extLst>
              <a:ext uri="{FF2B5EF4-FFF2-40B4-BE49-F238E27FC236}">
                <a16:creationId xmlns:a16="http://schemas.microsoft.com/office/drawing/2014/main" id="{C4F2895A-C3CB-B6EA-A90C-7486DFECCB13}"/>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
        <p:nvSpPr>
          <p:cNvPr id="10" name="Content Placeholder 4">
            <a:extLst>
              <a:ext uri="{FF2B5EF4-FFF2-40B4-BE49-F238E27FC236}">
                <a16:creationId xmlns:a16="http://schemas.microsoft.com/office/drawing/2014/main" id="{7E29BBA0-B2DC-F9C3-D5F6-974A44EA1877}"/>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11" name="Content Placeholder 4">
            <a:extLst>
              <a:ext uri="{FF2B5EF4-FFF2-40B4-BE49-F238E27FC236}">
                <a16:creationId xmlns:a16="http://schemas.microsoft.com/office/drawing/2014/main" id="{4D467485-A599-EF0B-3C8A-4DBF3A188E47}"/>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183644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71C4D3-622D-45EA-EE10-A0E234A45177}"/>
              </a:ext>
            </a:extLst>
          </p:cNvPr>
          <p:cNvSpPr>
            <a:spLocks noGrp="1"/>
          </p:cNvSpPr>
          <p:nvPr>
            <p:ph type="title"/>
          </p:nvPr>
        </p:nvSpPr>
        <p:spPr>
          <a:xfrm>
            <a:off x="443565" y="205176"/>
            <a:ext cx="8065168" cy="898524"/>
          </a:xfrm>
        </p:spPr>
        <p:txBody>
          <a:bodyPr lIns="0" tIns="0" rIns="0" bIns="0" anchor="t" anchorCtr="0">
            <a:normAutofit/>
          </a:bodyPr>
          <a:lstStyle>
            <a:lvl1pPr>
              <a:defRPr sz="2800">
                <a:solidFill>
                  <a:schemeClr val="tx1"/>
                </a:solidFill>
                <a:latin typeface="Museo Slab 500" panose="02000000000000000000" pitchFamily="50" charset="0"/>
              </a:defRPr>
            </a:lvl1pPr>
          </a:lstStyle>
          <a:p>
            <a:r>
              <a:rPr lang="en-US"/>
              <a:t>Click to edit Master title style</a:t>
            </a:r>
          </a:p>
        </p:txBody>
      </p:sp>
      <p:sp>
        <p:nvSpPr>
          <p:cNvPr id="10" name="Slide Number Placeholder 5">
            <a:extLst>
              <a:ext uri="{FF2B5EF4-FFF2-40B4-BE49-F238E27FC236}">
                <a16:creationId xmlns:a16="http://schemas.microsoft.com/office/drawing/2014/main" id="{3F8DC90A-8319-3C2E-F410-0287BDC1E15B}"/>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
        <p:nvSpPr>
          <p:cNvPr id="11" name="Content Placeholder 4">
            <a:extLst>
              <a:ext uri="{FF2B5EF4-FFF2-40B4-BE49-F238E27FC236}">
                <a16:creationId xmlns:a16="http://schemas.microsoft.com/office/drawing/2014/main" id="{A961DECF-3C6F-C44A-FD58-85501ED6409A}"/>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12" name="Content Placeholder 4">
            <a:extLst>
              <a:ext uri="{FF2B5EF4-FFF2-40B4-BE49-F238E27FC236}">
                <a16:creationId xmlns:a16="http://schemas.microsoft.com/office/drawing/2014/main" id="{297C8305-189D-2174-23D3-13B9C1B64BF5}"/>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783952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1">
            <a:extLst>
              <a:ext uri="{FF2B5EF4-FFF2-40B4-BE49-F238E27FC236}">
                <a16:creationId xmlns:a16="http://schemas.microsoft.com/office/drawing/2014/main" id="{5ABCA13A-BFBD-CE21-F101-EF33928F18FE}"/>
              </a:ext>
            </a:extLst>
          </p:cNvPr>
          <p:cNvSpPr>
            <a:spLocks noGrp="1"/>
          </p:cNvSpPr>
          <p:nvPr>
            <p:ph type="title"/>
          </p:nvPr>
        </p:nvSpPr>
        <p:spPr>
          <a:xfrm>
            <a:off x="3898916" y="5893622"/>
            <a:ext cx="6616681" cy="898524"/>
          </a:xfrm>
        </p:spPr>
        <p:txBody>
          <a:bodyPr lIns="0" tIns="0" rIns="0" bIns="0" anchor="b" anchorCtr="0">
            <a:normAutofit/>
          </a:bodyPr>
          <a:lstStyle>
            <a:lvl1pPr algn="r">
              <a:defRPr sz="2800">
                <a:latin typeface="Museo Slab 500" panose="02000000000000000000" pitchFamily="50" charset="0"/>
              </a:defRPr>
            </a:lvl1pPr>
          </a:lstStyle>
          <a:p>
            <a:r>
              <a:rPr lang="en-US"/>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8"/>
            <a:ext cx="11736168" cy="5599169"/>
          </a:xfrm>
        </p:spPr>
        <p:txBody>
          <a:bodyPr lIns="0" tIns="0" rIns="0" bIns="0"/>
          <a:lstStyle>
            <a:lvl1pPr marL="0" indent="0">
              <a:buNone/>
              <a:defRPr sz="2400"/>
            </a:lvl1pPr>
            <a:lvl2pPr>
              <a:defRPr sz="2000"/>
            </a:lvl2pPr>
            <a:lvl3pPr>
              <a:defRPr sz="1800"/>
            </a:lvl3pPr>
          </a:lstStyle>
          <a:p>
            <a:pPr lvl="0"/>
            <a:r>
              <a:rPr lang="en-US"/>
              <a:t>Insert Image or Smart Art</a:t>
            </a:r>
          </a:p>
        </p:txBody>
      </p:sp>
      <p:sp>
        <p:nvSpPr>
          <p:cNvPr id="2" name="Slide Number Placeholder 5">
            <a:extLst>
              <a:ext uri="{FF2B5EF4-FFF2-40B4-BE49-F238E27FC236}">
                <a16:creationId xmlns:a16="http://schemas.microsoft.com/office/drawing/2014/main" id="{52916D9F-51D7-A833-A716-2FAD3EF16428}"/>
              </a:ext>
            </a:extLst>
          </p:cNvPr>
          <p:cNvSpPr>
            <a:spLocks noGrp="1"/>
          </p:cNvSpPr>
          <p:nvPr>
            <p:ph type="sldNum" sz="quarter" idx="12"/>
          </p:nvPr>
        </p:nvSpPr>
        <p:spPr>
          <a:xfrm>
            <a:off x="227916" y="6489679"/>
            <a:ext cx="772748" cy="279444"/>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Content Placeholder 4">
            <a:extLst>
              <a:ext uri="{FF2B5EF4-FFF2-40B4-BE49-F238E27FC236}">
                <a16:creationId xmlns:a16="http://schemas.microsoft.com/office/drawing/2014/main" id="{CFE5AAC4-D503-DE2F-957E-CD76F95873A4}"/>
              </a:ext>
            </a:extLst>
          </p:cNvPr>
          <p:cNvSpPr>
            <a:spLocks noGrp="1"/>
          </p:cNvSpPr>
          <p:nvPr>
            <p:ph sz="quarter" idx="13" hasCustomPrompt="1"/>
          </p:nvPr>
        </p:nvSpPr>
        <p:spPr>
          <a:xfrm>
            <a:off x="227916" y="5917147"/>
            <a:ext cx="3559079"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8" name="Content Placeholder 4">
            <a:extLst>
              <a:ext uri="{FF2B5EF4-FFF2-40B4-BE49-F238E27FC236}">
                <a16:creationId xmlns:a16="http://schemas.microsoft.com/office/drawing/2014/main" id="{6B6D9F0B-816F-6497-C8C6-0A9E11D6900F}"/>
              </a:ext>
            </a:extLst>
          </p:cNvPr>
          <p:cNvSpPr>
            <a:spLocks noGrp="1"/>
          </p:cNvSpPr>
          <p:nvPr>
            <p:ph sz="quarter" idx="14" hasCustomPrompt="1"/>
          </p:nvPr>
        </p:nvSpPr>
        <p:spPr>
          <a:xfrm>
            <a:off x="227916" y="6210235"/>
            <a:ext cx="3559080"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453358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1">
            <a:extLst>
              <a:ext uri="{FF2B5EF4-FFF2-40B4-BE49-F238E27FC236}">
                <a16:creationId xmlns:a16="http://schemas.microsoft.com/office/drawing/2014/main" id="{5ABCA13A-BFBD-CE21-F101-EF33928F18FE}"/>
              </a:ext>
            </a:extLst>
          </p:cNvPr>
          <p:cNvSpPr>
            <a:spLocks noGrp="1"/>
          </p:cNvSpPr>
          <p:nvPr>
            <p:ph type="title"/>
          </p:nvPr>
        </p:nvSpPr>
        <p:spPr>
          <a:xfrm>
            <a:off x="3898916" y="5893622"/>
            <a:ext cx="6616681" cy="898524"/>
          </a:xfrm>
        </p:spPr>
        <p:txBody>
          <a:bodyPr lIns="0" tIns="0" rIns="0" bIns="0" anchor="b" anchorCtr="0">
            <a:normAutofit/>
          </a:bodyPr>
          <a:lstStyle>
            <a:lvl1pPr algn="r">
              <a:defRPr sz="2800">
                <a:latin typeface="Museo Slab 500" panose="02000000000000000000" pitchFamily="50" charset="0"/>
              </a:defRPr>
            </a:lvl1pPr>
          </a:lstStyle>
          <a:p>
            <a:r>
              <a:rPr lang="en-US"/>
              <a:t>Click to edit Master title style</a:t>
            </a:r>
          </a:p>
        </p:txBody>
      </p:sp>
      <p:sp>
        <p:nvSpPr>
          <p:cNvPr id="2" name="Slide Number Placeholder 5">
            <a:extLst>
              <a:ext uri="{FF2B5EF4-FFF2-40B4-BE49-F238E27FC236}">
                <a16:creationId xmlns:a16="http://schemas.microsoft.com/office/drawing/2014/main" id="{52916D9F-51D7-A833-A716-2FAD3EF16428}"/>
              </a:ext>
            </a:extLst>
          </p:cNvPr>
          <p:cNvSpPr>
            <a:spLocks noGrp="1"/>
          </p:cNvSpPr>
          <p:nvPr>
            <p:ph type="sldNum" sz="quarter" idx="12"/>
          </p:nvPr>
        </p:nvSpPr>
        <p:spPr>
          <a:xfrm>
            <a:off x="227916" y="6489679"/>
            <a:ext cx="772748" cy="279444"/>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Content Placeholder 4">
            <a:extLst>
              <a:ext uri="{FF2B5EF4-FFF2-40B4-BE49-F238E27FC236}">
                <a16:creationId xmlns:a16="http://schemas.microsoft.com/office/drawing/2014/main" id="{CFE5AAC4-D503-DE2F-957E-CD76F95873A4}"/>
              </a:ext>
            </a:extLst>
          </p:cNvPr>
          <p:cNvSpPr>
            <a:spLocks noGrp="1"/>
          </p:cNvSpPr>
          <p:nvPr>
            <p:ph sz="quarter" idx="13" hasCustomPrompt="1"/>
          </p:nvPr>
        </p:nvSpPr>
        <p:spPr>
          <a:xfrm>
            <a:off x="227916" y="5917147"/>
            <a:ext cx="3559079"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8" name="Content Placeholder 4">
            <a:extLst>
              <a:ext uri="{FF2B5EF4-FFF2-40B4-BE49-F238E27FC236}">
                <a16:creationId xmlns:a16="http://schemas.microsoft.com/office/drawing/2014/main" id="{6B6D9F0B-816F-6497-C8C6-0A9E11D6900F}"/>
              </a:ext>
            </a:extLst>
          </p:cNvPr>
          <p:cNvSpPr>
            <a:spLocks noGrp="1"/>
          </p:cNvSpPr>
          <p:nvPr>
            <p:ph sz="quarter" idx="14" hasCustomPrompt="1"/>
          </p:nvPr>
        </p:nvSpPr>
        <p:spPr>
          <a:xfrm>
            <a:off x="227916" y="6210235"/>
            <a:ext cx="3559080"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
        <p:nvSpPr>
          <p:cNvPr id="11" name="Table Placeholder 10">
            <a:extLst>
              <a:ext uri="{FF2B5EF4-FFF2-40B4-BE49-F238E27FC236}">
                <a16:creationId xmlns:a16="http://schemas.microsoft.com/office/drawing/2014/main" id="{8239E1DC-F9DB-07C2-0B39-583D6060FCAB}"/>
              </a:ext>
            </a:extLst>
          </p:cNvPr>
          <p:cNvSpPr>
            <a:spLocks noGrp="1"/>
          </p:cNvSpPr>
          <p:nvPr>
            <p:ph type="tbl" sz="quarter" idx="15"/>
          </p:nvPr>
        </p:nvSpPr>
        <p:spPr>
          <a:xfrm>
            <a:off x="227916" y="199480"/>
            <a:ext cx="11819082" cy="5628233"/>
          </a:xfrm>
        </p:spPr>
        <p:txBody>
          <a:bodyPr/>
          <a:lstStyle/>
          <a:p>
            <a:endParaRPr lang="en-US"/>
          </a:p>
        </p:txBody>
      </p:sp>
    </p:spTree>
    <p:extLst>
      <p:ext uri="{BB962C8B-B14F-4D97-AF65-F5344CB8AC3E}">
        <p14:creationId xmlns:p14="http://schemas.microsoft.com/office/powerpoint/2010/main" val="210138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12191999" cy="6857998"/>
          </a:xfrm>
          <a:prstGeom prst="rect">
            <a:avLst/>
          </a:prstGeom>
        </p:spPr>
      </p:pic>
      <p:sp>
        <p:nvSpPr>
          <p:cNvPr id="3" name="Title 1"/>
          <p:cNvSpPr>
            <a:spLocks noGrp="1"/>
          </p:cNvSpPr>
          <p:nvPr>
            <p:ph type="ctrTitle"/>
          </p:nvPr>
        </p:nvSpPr>
        <p:spPr>
          <a:xfrm>
            <a:off x="0" y="2595716"/>
            <a:ext cx="121920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58BA416A-65CA-C2DB-366F-7A806E7C99A7}"/>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109088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rong Foundations">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8"/>
            <a:ext cx="965179" cy="1103700"/>
          </a:xfrm>
          <a:prstGeom prst="rect">
            <a:avLst/>
          </a:prstGeom>
        </p:spPr>
      </p:pic>
      <p:sp>
        <p:nvSpPr>
          <p:cNvPr id="5" name="Slide Number Placeholder 5">
            <a:extLst>
              <a:ext uri="{FF2B5EF4-FFF2-40B4-BE49-F238E27FC236}">
                <a16:creationId xmlns:a16="http://schemas.microsoft.com/office/drawing/2014/main" id="{A014FD68-9A56-D684-6416-49B192CAD3B8}"/>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
        <p:nvSpPr>
          <p:cNvPr id="6" name="Content Placeholder 4">
            <a:extLst>
              <a:ext uri="{FF2B5EF4-FFF2-40B4-BE49-F238E27FC236}">
                <a16:creationId xmlns:a16="http://schemas.microsoft.com/office/drawing/2014/main" id="{91072326-4EBB-9A00-AAA2-601349C2F111}"/>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B2139AB1-0470-1AB6-F575-A2F989AD03B4}"/>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1875235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l Means All">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8"/>
            <a:ext cx="965178" cy="1103700"/>
          </a:xfrm>
          <a:prstGeom prst="rect">
            <a:avLst/>
          </a:prstGeom>
        </p:spPr>
      </p:pic>
      <p:sp>
        <p:nvSpPr>
          <p:cNvPr id="5" name="Slide Number Placeholder 5">
            <a:extLst>
              <a:ext uri="{FF2B5EF4-FFF2-40B4-BE49-F238E27FC236}">
                <a16:creationId xmlns:a16="http://schemas.microsoft.com/office/drawing/2014/main" id="{4ECDDF79-976B-7025-F658-121558932B23}"/>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
        <p:nvSpPr>
          <p:cNvPr id="6" name="Content Placeholder 4">
            <a:extLst>
              <a:ext uri="{FF2B5EF4-FFF2-40B4-BE49-F238E27FC236}">
                <a16:creationId xmlns:a16="http://schemas.microsoft.com/office/drawing/2014/main" id="{C24B2343-4D6C-8D8D-9A1B-578413E6D0A4}"/>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869FBA81-E65D-F5CC-C8B3-D752BA7B2201}"/>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265404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ality Schools">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8" cy="1103698"/>
          </a:xfrm>
          <a:prstGeom prst="rect">
            <a:avLst/>
          </a:prstGeom>
        </p:spPr>
      </p:pic>
      <p:sp>
        <p:nvSpPr>
          <p:cNvPr id="5" name="Slide Number Placeholder 5">
            <a:extLst>
              <a:ext uri="{FF2B5EF4-FFF2-40B4-BE49-F238E27FC236}">
                <a16:creationId xmlns:a16="http://schemas.microsoft.com/office/drawing/2014/main" id="{9DF194B6-4504-AEC8-B480-AC55CA3D1457}"/>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
        <p:nvSpPr>
          <p:cNvPr id="6" name="Content Placeholder 4">
            <a:extLst>
              <a:ext uri="{FF2B5EF4-FFF2-40B4-BE49-F238E27FC236}">
                <a16:creationId xmlns:a16="http://schemas.microsoft.com/office/drawing/2014/main" id="{50A29D81-FA54-514E-F2FB-B169FA743CF7}"/>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1B57B026-D6D3-5197-F30C-B0C935BAE72A}"/>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3219240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re Options">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8"/>
          </a:xfrm>
          <a:prstGeom prst="rect">
            <a:avLst/>
          </a:prstGeom>
        </p:spPr>
      </p:pic>
      <p:sp>
        <p:nvSpPr>
          <p:cNvPr id="5" name="Slide Number Placeholder 5">
            <a:extLst>
              <a:ext uri="{FF2B5EF4-FFF2-40B4-BE49-F238E27FC236}">
                <a16:creationId xmlns:a16="http://schemas.microsoft.com/office/drawing/2014/main" id="{33BC3FD6-B198-FCA5-7795-C825A53F6EE4}"/>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
        <p:nvSpPr>
          <p:cNvPr id="6" name="Content Placeholder 4">
            <a:extLst>
              <a:ext uri="{FF2B5EF4-FFF2-40B4-BE49-F238E27FC236}">
                <a16:creationId xmlns:a16="http://schemas.microsoft.com/office/drawing/2014/main" id="{A8D1E959-61F4-2BC6-F5D4-DB03C78345CD}"/>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06332F5F-6AA2-1E89-D74F-F8A143F2443D}"/>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1571646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ducators Matter">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7"/>
          </a:xfrm>
          <a:prstGeom prst="rect">
            <a:avLst/>
          </a:prstGeom>
        </p:spPr>
      </p:pic>
      <p:sp>
        <p:nvSpPr>
          <p:cNvPr id="5" name="Slide Number Placeholder 5">
            <a:extLst>
              <a:ext uri="{FF2B5EF4-FFF2-40B4-BE49-F238E27FC236}">
                <a16:creationId xmlns:a16="http://schemas.microsoft.com/office/drawing/2014/main" id="{F9AE94E4-44C1-8BAC-79FF-D570509EC8B6}"/>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
        <p:nvSpPr>
          <p:cNvPr id="6" name="Content Placeholder 4">
            <a:extLst>
              <a:ext uri="{FF2B5EF4-FFF2-40B4-BE49-F238E27FC236}">
                <a16:creationId xmlns:a16="http://schemas.microsoft.com/office/drawing/2014/main" id="{10524968-515B-7A3E-E533-7A6232E3BBD7}"/>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E0749900-21F4-7982-4B6E-7BD5C22E2432}"/>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3299890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2" name="Slide Number Placeholder 5">
            <a:extLst>
              <a:ext uri="{FF2B5EF4-FFF2-40B4-BE49-F238E27FC236}">
                <a16:creationId xmlns:a16="http://schemas.microsoft.com/office/drawing/2014/main" id="{7D086918-AB89-4A91-BCB1-D1AA0521D94F}"/>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
        <p:nvSpPr>
          <p:cNvPr id="4" name="Content Placeholder 4">
            <a:extLst>
              <a:ext uri="{FF2B5EF4-FFF2-40B4-BE49-F238E27FC236}">
                <a16:creationId xmlns:a16="http://schemas.microsoft.com/office/drawing/2014/main" id="{D0C7EAE6-38B5-2B76-AD27-6BF3B6FD83A0}"/>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5" name="Content Placeholder 4">
            <a:extLst>
              <a:ext uri="{FF2B5EF4-FFF2-40B4-BE49-F238E27FC236}">
                <a16:creationId xmlns:a16="http://schemas.microsoft.com/office/drawing/2014/main" id="{25B481D9-802F-6702-BF1A-C9C575E21551}"/>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3175066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cellence">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6" cy="1103697"/>
          </a:xfrm>
          <a:prstGeom prst="rect">
            <a:avLst/>
          </a:prstGeom>
        </p:spPr>
      </p:pic>
      <p:sp>
        <p:nvSpPr>
          <p:cNvPr id="5" name="Slide Number Placeholder 5">
            <a:extLst>
              <a:ext uri="{FF2B5EF4-FFF2-40B4-BE49-F238E27FC236}">
                <a16:creationId xmlns:a16="http://schemas.microsoft.com/office/drawing/2014/main" id="{1371DEC8-2B8B-A8E5-3195-996C7C75D3C6}"/>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
        <p:nvSpPr>
          <p:cNvPr id="6" name="Content Placeholder 4">
            <a:extLst>
              <a:ext uri="{FF2B5EF4-FFF2-40B4-BE49-F238E27FC236}">
                <a16:creationId xmlns:a16="http://schemas.microsoft.com/office/drawing/2014/main" id="{A608A39F-0A4E-500F-E017-DC9CBB15DE86}"/>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6116A291-8AC8-F49A-D685-286B9E6A34EB}"/>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944687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 y="2"/>
            <a:ext cx="12191987" cy="1219199"/>
          </a:xfrm>
          <a:prstGeom prst="rect">
            <a:avLst/>
          </a:prstGeom>
        </p:spPr>
      </p:pic>
      <p:sp>
        <p:nvSpPr>
          <p:cNvPr id="2" name="Title 1"/>
          <p:cNvSpPr>
            <a:spLocks noGrp="1"/>
          </p:cNvSpPr>
          <p:nvPr>
            <p:ph type="title"/>
          </p:nvPr>
        </p:nvSpPr>
        <p:spPr>
          <a:xfrm>
            <a:off x="443565" y="205176"/>
            <a:ext cx="8065168" cy="898524"/>
          </a:xfrm>
        </p:spPr>
        <p:txBody>
          <a:bodyPr lIns="0" tIns="0" rIns="0" bIns="0" anchor="t" anchorCtr="0">
            <a:normAutofit/>
          </a:bodyPr>
          <a:lstStyle>
            <a:lvl1pPr>
              <a:defRPr sz="21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4" y="6172202"/>
            <a:ext cx="1143055" cy="486318"/>
          </a:xfrm>
          <a:prstGeom prst="rect">
            <a:avLst/>
          </a:prstGeom>
        </p:spPr>
      </p:pic>
      <p:sp>
        <p:nvSpPr>
          <p:cNvPr id="12" name="Slide Number Placeholder 5">
            <a:extLst>
              <a:ext uri="{FF2B5EF4-FFF2-40B4-BE49-F238E27FC236}">
                <a16:creationId xmlns:a16="http://schemas.microsoft.com/office/drawing/2014/main" id="{7D086918-AB89-4A91-BCB1-D1AA0521D94F}"/>
              </a:ext>
            </a:extLst>
          </p:cNvPr>
          <p:cNvSpPr>
            <a:spLocks noGrp="1"/>
          </p:cNvSpPr>
          <p:nvPr>
            <p:ph type="sldNum" sz="quarter" idx="12"/>
          </p:nvPr>
        </p:nvSpPr>
        <p:spPr>
          <a:xfrm>
            <a:off x="332874" y="6356351"/>
            <a:ext cx="830909" cy="362338"/>
          </a:xfrm>
        </p:spPr>
        <p:txBody>
          <a:bodyPr/>
          <a:lstStyle>
            <a:lvl1pPr algn="l">
              <a:defRPr sz="1200">
                <a:solidFill>
                  <a:schemeClr val="tx1">
                    <a:lumMod val="65000"/>
                    <a:lumOff val="35000"/>
                  </a:schemeClr>
                </a:solidFill>
              </a:defRPr>
            </a:lvl1pPr>
          </a:lstStyle>
          <a:p>
            <a:fld id="{C479D5F6-EDCB-402A-AC08-4943A1820E8F}" type="slidenum">
              <a:rPr lang="en-US" smtClean="0"/>
              <a:pPr/>
              <a:t>‹#›</a:t>
            </a:fld>
            <a:endParaRPr lang="en-US"/>
          </a:p>
        </p:txBody>
      </p:sp>
      <p:sp>
        <p:nvSpPr>
          <p:cNvPr id="4" name="Content Placeholder 4">
            <a:extLst>
              <a:ext uri="{FF2B5EF4-FFF2-40B4-BE49-F238E27FC236}">
                <a16:creationId xmlns:a16="http://schemas.microsoft.com/office/drawing/2014/main" id="{D0C7EAE6-38B5-2B76-AD27-6BF3B6FD83A0}"/>
              </a:ext>
            </a:extLst>
          </p:cNvPr>
          <p:cNvSpPr>
            <a:spLocks noGrp="1"/>
          </p:cNvSpPr>
          <p:nvPr>
            <p:ph sz="quarter" idx="13" hasCustomPrompt="1"/>
          </p:nvPr>
        </p:nvSpPr>
        <p:spPr>
          <a:xfrm>
            <a:off x="1366550" y="6356350"/>
            <a:ext cx="4483505" cy="362338"/>
          </a:xfrm>
        </p:spPr>
        <p:txBody>
          <a:bodyPr/>
          <a:lstStyle>
            <a:lvl1pPr marL="0" indent="0">
              <a:buNone/>
              <a:defRPr lang="en-US" sz="12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5" name="Content Placeholder 4">
            <a:extLst>
              <a:ext uri="{FF2B5EF4-FFF2-40B4-BE49-F238E27FC236}">
                <a16:creationId xmlns:a16="http://schemas.microsoft.com/office/drawing/2014/main" id="{25B481D9-802F-6702-BF1A-C9C575E21551}"/>
              </a:ext>
            </a:extLst>
          </p:cNvPr>
          <p:cNvSpPr>
            <a:spLocks noGrp="1"/>
          </p:cNvSpPr>
          <p:nvPr>
            <p:ph sz="quarter" idx="14" hasCustomPrompt="1"/>
          </p:nvPr>
        </p:nvSpPr>
        <p:spPr>
          <a:xfrm>
            <a:off x="6052821" y="6356350"/>
            <a:ext cx="4393507" cy="362338"/>
          </a:xfrm>
        </p:spPr>
        <p:txBody>
          <a:bodyPr/>
          <a:lstStyle>
            <a:lvl1pPr marL="0" indent="0">
              <a:buNone/>
              <a:defRPr lang="en-US" sz="12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487113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0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34A3F748-31DA-4297-96EF-69DC737B5DDE}" type="slidenum">
              <a:rPr lang="en-US" smtClean="0"/>
              <a:pPr/>
              <a:t>‹#›</a:t>
            </a:fld>
            <a:endParaRPr lang="en-US"/>
          </a:p>
        </p:txBody>
      </p:sp>
    </p:spTree>
    <p:extLst>
      <p:ext uri="{BB962C8B-B14F-4D97-AF65-F5344CB8AC3E}">
        <p14:creationId xmlns:p14="http://schemas.microsoft.com/office/powerpoint/2010/main" val="62727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BOL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a:p>
        </p:txBody>
      </p:sp>
      <p:sp>
        <p:nvSpPr>
          <p:cNvPr id="4" name="Title 1">
            <a:extLst>
              <a:ext uri="{FF2B5EF4-FFF2-40B4-BE49-F238E27FC236}">
                <a16:creationId xmlns:a16="http://schemas.microsoft.com/office/drawing/2014/main" id="{9E9498A2-0359-E912-13BB-57F236A92EBE}"/>
              </a:ext>
            </a:extLst>
          </p:cNvPr>
          <p:cNvSpPr>
            <a:spLocks noGrp="1"/>
          </p:cNvSpPr>
          <p:nvPr>
            <p:ph type="title"/>
          </p:nvPr>
        </p:nvSpPr>
        <p:spPr>
          <a:xfrm>
            <a:off x="843379" y="0"/>
            <a:ext cx="3435658" cy="6858000"/>
          </a:xfrm>
          <a:solidFill>
            <a:srgbClr val="488BC9"/>
          </a:solidFill>
          <a:ln>
            <a:noFill/>
          </a:ln>
        </p:spPr>
        <p:txBody>
          <a:bodyPr lIns="0" tIns="0" rIns="0" bIns="0" anchor="ctr" anchorCtr="0">
            <a:normAutofit/>
          </a:bodyPr>
          <a:lstStyle>
            <a:lvl1pPr marL="230188" indent="0" algn="ctr">
              <a:defRPr sz="3200">
                <a:solidFill>
                  <a:schemeClr val="bg1"/>
                </a:solidFill>
                <a:latin typeface="Museo Slab 500" panose="02000000000000000000" pitchFamily="50" charset="0"/>
              </a:defRPr>
            </a:lvl1pPr>
          </a:lstStyle>
          <a:p>
            <a:r>
              <a:rPr lang="en-US"/>
              <a:t>Click to edit Master title style</a:t>
            </a:r>
          </a:p>
        </p:txBody>
      </p:sp>
      <p:sp>
        <p:nvSpPr>
          <p:cNvPr id="5" name="Content Placeholder 2">
            <a:extLst>
              <a:ext uri="{FF2B5EF4-FFF2-40B4-BE49-F238E27FC236}">
                <a16:creationId xmlns:a16="http://schemas.microsoft.com/office/drawing/2014/main" id="{09F1CAE9-4692-3FA7-D90D-F566F9267B76}"/>
              </a:ext>
            </a:extLst>
          </p:cNvPr>
          <p:cNvSpPr>
            <a:spLocks noGrp="1"/>
          </p:cNvSpPr>
          <p:nvPr>
            <p:ph sz="half" idx="1"/>
          </p:nvPr>
        </p:nvSpPr>
        <p:spPr>
          <a:xfrm>
            <a:off x="4500980" y="1520031"/>
            <a:ext cx="7066624"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6" name="Content Placeholder 4">
            <a:extLst>
              <a:ext uri="{FF2B5EF4-FFF2-40B4-BE49-F238E27FC236}">
                <a16:creationId xmlns:a16="http://schemas.microsoft.com/office/drawing/2014/main" id="{8757CFD5-6D6E-B419-1A7E-0C389CB61AD2}"/>
              </a:ext>
            </a:extLst>
          </p:cNvPr>
          <p:cNvSpPr>
            <a:spLocks noGrp="1"/>
          </p:cNvSpPr>
          <p:nvPr>
            <p:ph sz="quarter" idx="13" hasCustomPrompt="1"/>
          </p:nvPr>
        </p:nvSpPr>
        <p:spPr>
          <a:xfrm>
            <a:off x="4500980" y="5946025"/>
            <a:ext cx="3559079"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19BC85C4-B388-35F0-7FE2-81F5ED135BFE}"/>
              </a:ext>
            </a:extLst>
          </p:cNvPr>
          <p:cNvSpPr>
            <a:spLocks noGrp="1"/>
          </p:cNvSpPr>
          <p:nvPr>
            <p:ph sz="quarter" idx="14" hasCustomPrompt="1"/>
          </p:nvPr>
        </p:nvSpPr>
        <p:spPr>
          <a:xfrm>
            <a:off x="4500980" y="6239113"/>
            <a:ext cx="3559080"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547376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sz="half" idx="1"/>
          </p:nvPr>
        </p:nvSpPr>
        <p:spPr>
          <a:xfrm>
            <a:off x="838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12" name="Picture 11">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Slide Number Placeholder 5">
            <a:extLst>
              <a:ext uri="{FF2B5EF4-FFF2-40B4-BE49-F238E27FC236}">
                <a16:creationId xmlns:a16="http://schemas.microsoft.com/office/drawing/2014/main" id="{BDFF6364-F4D4-DACC-6F20-1D0EC16B1C0C}"/>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
        <p:nvSpPr>
          <p:cNvPr id="8" name="Content Placeholder 4">
            <a:extLst>
              <a:ext uri="{FF2B5EF4-FFF2-40B4-BE49-F238E27FC236}">
                <a16:creationId xmlns:a16="http://schemas.microsoft.com/office/drawing/2014/main" id="{D014D80D-D64F-5B65-13DA-821F711B6CFB}"/>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9" name="Content Placeholder 4">
            <a:extLst>
              <a:ext uri="{FF2B5EF4-FFF2-40B4-BE49-F238E27FC236}">
                <a16:creationId xmlns:a16="http://schemas.microsoft.com/office/drawing/2014/main" id="{23395916-C368-FE8E-934F-2E1AFB61BF12}"/>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67564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sz="half" idx="1"/>
          </p:nvPr>
        </p:nvSpPr>
        <p:spPr>
          <a:xfrm>
            <a:off x="838200" y="1554480"/>
            <a:ext cx="10515600" cy="2057400"/>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838200" y="3892622"/>
            <a:ext cx="10515600" cy="2057400"/>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12" name="Picture 11">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Slide Number Placeholder 5">
            <a:extLst>
              <a:ext uri="{FF2B5EF4-FFF2-40B4-BE49-F238E27FC236}">
                <a16:creationId xmlns:a16="http://schemas.microsoft.com/office/drawing/2014/main" id="{BDFF6364-F4D4-DACC-6F20-1D0EC16B1C0C}"/>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
        <p:nvSpPr>
          <p:cNvPr id="8" name="Content Placeholder 4">
            <a:extLst>
              <a:ext uri="{FF2B5EF4-FFF2-40B4-BE49-F238E27FC236}">
                <a16:creationId xmlns:a16="http://schemas.microsoft.com/office/drawing/2014/main" id="{D014D80D-D64F-5B65-13DA-821F711B6CFB}"/>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9" name="Content Placeholder 4">
            <a:extLst>
              <a:ext uri="{FF2B5EF4-FFF2-40B4-BE49-F238E27FC236}">
                <a16:creationId xmlns:a16="http://schemas.microsoft.com/office/drawing/2014/main" id="{23395916-C368-FE8E-934F-2E1AFB61BF12}"/>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881029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Headers">
    <p:spTree>
      <p:nvGrpSpPr>
        <p:cNvPr id="1" name=""/>
        <p:cNvGrpSpPr/>
        <p:nvPr/>
      </p:nvGrpSpPr>
      <p:grpSpPr>
        <a:xfrm>
          <a:off x="0" y="0"/>
          <a:ext cx="0" cy="0"/>
          <a:chOff x="0" y="0"/>
          <a:chExt cx="0" cy="0"/>
        </a:xfrm>
      </p:grpSpPr>
      <p:pic>
        <p:nvPicPr>
          <p:cNvPr id="12" name="Picture 1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838200" y="1581408"/>
            <a:ext cx="5181600" cy="561839"/>
          </a:xfrm>
        </p:spPr>
        <p:txBody>
          <a:bodyPr>
            <a:noAutofit/>
          </a:bodyPr>
          <a:lstStyle>
            <a:lvl1pPr marL="0" indent="0">
              <a:buNone/>
              <a:defRPr sz="2400" b="1">
                <a:latin typeface="Museo Slab 500" panose="02000000000000000000" pitchFamily="50"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a:t>Click to edit Master text styles</a:t>
            </a:r>
          </a:p>
        </p:txBody>
      </p:sp>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838200" y="2286000"/>
            <a:ext cx="5181600" cy="361981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6172200" y="1618295"/>
            <a:ext cx="5181600" cy="551880"/>
          </a:xfrm>
        </p:spPr>
        <p:txBody>
          <a:bodyPr>
            <a:noAutofit/>
          </a:bodyPr>
          <a:lstStyle>
            <a:lvl1pPr marL="0" indent="0">
              <a:buNone/>
              <a:defRPr sz="2400" b="1">
                <a:latin typeface="Museo Slab 500" panose="02000000000000000000" pitchFamily="50"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a:t>Click to edit Master text styles</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6172200" y="2286000"/>
            <a:ext cx="5181600" cy="361981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A83C34C0-3D7E-EA22-13A0-D5FE97859A68}"/>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
        <p:nvSpPr>
          <p:cNvPr id="10" name="Content Placeholder 4">
            <a:extLst>
              <a:ext uri="{FF2B5EF4-FFF2-40B4-BE49-F238E27FC236}">
                <a16:creationId xmlns:a16="http://schemas.microsoft.com/office/drawing/2014/main" id="{F618E35A-EF83-57E7-EFC4-F7E877EB7FDE}"/>
              </a:ext>
            </a:extLst>
          </p:cNvPr>
          <p:cNvSpPr>
            <a:spLocks noGrp="1"/>
          </p:cNvSpPr>
          <p:nvPr>
            <p:ph sz="quarter" idx="15"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11" name="Content Placeholder 4">
            <a:extLst>
              <a:ext uri="{FF2B5EF4-FFF2-40B4-BE49-F238E27FC236}">
                <a16:creationId xmlns:a16="http://schemas.microsoft.com/office/drawing/2014/main" id="{0BAA9557-37D1-25F1-0F97-B446CCE79B05}"/>
              </a:ext>
            </a:extLst>
          </p:cNvPr>
          <p:cNvSpPr>
            <a:spLocks noGrp="1"/>
          </p:cNvSpPr>
          <p:nvPr>
            <p:ph sz="quarter" idx="16"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455326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1">
            <a:extLst>
              <a:ext uri="{FF2B5EF4-FFF2-40B4-BE49-F238E27FC236}">
                <a16:creationId xmlns:a16="http://schemas.microsoft.com/office/drawing/2014/main" id="{5ABCA13A-BFBD-CE21-F101-EF33928F18FE}"/>
              </a:ext>
            </a:extLst>
          </p:cNvPr>
          <p:cNvSpPr>
            <a:spLocks noGrp="1"/>
          </p:cNvSpPr>
          <p:nvPr>
            <p:ph type="title"/>
          </p:nvPr>
        </p:nvSpPr>
        <p:spPr>
          <a:xfrm>
            <a:off x="3898916" y="5893622"/>
            <a:ext cx="6616681" cy="898524"/>
          </a:xfrm>
        </p:spPr>
        <p:txBody>
          <a:bodyPr lIns="0" tIns="0" rIns="0" bIns="0" anchor="b" anchorCtr="0">
            <a:normAutofit/>
          </a:bodyPr>
          <a:lstStyle>
            <a:lvl1pPr algn="r">
              <a:defRPr sz="2800">
                <a:latin typeface="Museo Slab 500" panose="02000000000000000000" pitchFamily="50" charset="0"/>
              </a:defRPr>
            </a:lvl1pPr>
          </a:lstStyle>
          <a:p>
            <a:r>
              <a:rPr lang="en-US"/>
              <a:t>Click to edit Master title style</a:t>
            </a:r>
          </a:p>
        </p:txBody>
      </p:sp>
      <p:sp>
        <p:nvSpPr>
          <p:cNvPr id="2" name="Slide Number Placeholder 5">
            <a:extLst>
              <a:ext uri="{FF2B5EF4-FFF2-40B4-BE49-F238E27FC236}">
                <a16:creationId xmlns:a16="http://schemas.microsoft.com/office/drawing/2014/main" id="{52916D9F-51D7-A833-A716-2FAD3EF16428}"/>
              </a:ext>
            </a:extLst>
          </p:cNvPr>
          <p:cNvSpPr>
            <a:spLocks noGrp="1"/>
          </p:cNvSpPr>
          <p:nvPr>
            <p:ph type="sldNum" sz="quarter" idx="12"/>
          </p:nvPr>
        </p:nvSpPr>
        <p:spPr>
          <a:xfrm>
            <a:off x="227916" y="6489679"/>
            <a:ext cx="772748" cy="279444"/>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Content Placeholder 4">
            <a:extLst>
              <a:ext uri="{FF2B5EF4-FFF2-40B4-BE49-F238E27FC236}">
                <a16:creationId xmlns:a16="http://schemas.microsoft.com/office/drawing/2014/main" id="{CFE5AAC4-D503-DE2F-957E-CD76F95873A4}"/>
              </a:ext>
            </a:extLst>
          </p:cNvPr>
          <p:cNvSpPr>
            <a:spLocks noGrp="1"/>
          </p:cNvSpPr>
          <p:nvPr>
            <p:ph sz="quarter" idx="13" hasCustomPrompt="1"/>
          </p:nvPr>
        </p:nvSpPr>
        <p:spPr>
          <a:xfrm>
            <a:off x="227916" y="5917147"/>
            <a:ext cx="3559079"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8" name="Content Placeholder 4">
            <a:extLst>
              <a:ext uri="{FF2B5EF4-FFF2-40B4-BE49-F238E27FC236}">
                <a16:creationId xmlns:a16="http://schemas.microsoft.com/office/drawing/2014/main" id="{6B6D9F0B-816F-6497-C8C6-0A9E11D6900F}"/>
              </a:ext>
            </a:extLst>
          </p:cNvPr>
          <p:cNvSpPr>
            <a:spLocks noGrp="1"/>
          </p:cNvSpPr>
          <p:nvPr>
            <p:ph sz="quarter" idx="14" hasCustomPrompt="1"/>
          </p:nvPr>
        </p:nvSpPr>
        <p:spPr>
          <a:xfrm>
            <a:off x="227916" y="6210235"/>
            <a:ext cx="3559080"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227916" y="224405"/>
            <a:ext cx="5715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6096000" y="237619"/>
            <a:ext cx="5715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6096000" y="2967605"/>
            <a:ext cx="5715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8537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00B7995-AEC9-9603-742B-CDC41375ABF2}"/>
              </a:ext>
            </a:extLst>
          </p:cNvPr>
          <p:cNvSpPr>
            <a:spLocks noGrp="1"/>
          </p:cNvSpPr>
          <p:nvPr>
            <p:ph type="ctrTitle" hasCustomPrompt="1"/>
          </p:nvPr>
        </p:nvSpPr>
        <p:spPr>
          <a:xfrm>
            <a:off x="0" y="2595716"/>
            <a:ext cx="12192000" cy="1061884"/>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add presentation topic</a:t>
            </a:r>
          </a:p>
        </p:txBody>
      </p:sp>
      <p:sp>
        <p:nvSpPr>
          <p:cNvPr id="13" name="Content Placeholder 12">
            <a:extLst>
              <a:ext uri="{FF2B5EF4-FFF2-40B4-BE49-F238E27FC236}">
                <a16:creationId xmlns:a16="http://schemas.microsoft.com/office/drawing/2014/main" id="{929CD7AB-00C7-2484-6333-74EA8842F2B7}"/>
              </a:ext>
            </a:extLst>
          </p:cNvPr>
          <p:cNvSpPr>
            <a:spLocks noGrp="1"/>
          </p:cNvSpPr>
          <p:nvPr>
            <p:ph sz="quarter" idx="13" hasCustomPrompt="1"/>
          </p:nvPr>
        </p:nvSpPr>
        <p:spPr>
          <a:xfrm>
            <a:off x="0" y="3657600"/>
            <a:ext cx="12192000" cy="1062038"/>
          </a:xfrm>
        </p:spPr>
        <p:txBody>
          <a:bodyPr>
            <a:normAutofit/>
          </a:bodyPr>
          <a:lstStyle>
            <a:lvl1pPr marL="0" indent="0" algn="ctr">
              <a:buNone/>
              <a:defRPr sz="3200">
                <a:solidFill>
                  <a:schemeClr val="bg1"/>
                </a:solidFill>
                <a:latin typeface="Museo Slab 500" panose="02000000000000000000" pitchFamily="50"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add presenter name</a:t>
            </a:r>
          </a:p>
        </p:txBody>
      </p:sp>
      <p:sp>
        <p:nvSpPr>
          <p:cNvPr id="2" name="Slide Number Placeholder 5">
            <a:extLst>
              <a:ext uri="{FF2B5EF4-FFF2-40B4-BE49-F238E27FC236}">
                <a16:creationId xmlns:a16="http://schemas.microsoft.com/office/drawing/2014/main" id="{CCD1BD24-5D82-2746-C18B-B0F0A4316BFB}"/>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3427922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EFECAA2-3996-785F-E112-7E6B386093E1}"/>
              </a:ext>
            </a:extLst>
          </p:cNvPr>
          <p:cNvSpPr>
            <a:spLocks noGrp="1"/>
          </p:cNvSpPr>
          <p:nvPr>
            <p:ph type="title" hasCustomPrompt="1"/>
          </p:nvPr>
        </p:nvSpPr>
        <p:spPr>
          <a:xfrm>
            <a:off x="155448" y="237745"/>
            <a:ext cx="5303520" cy="1197864"/>
          </a:xfrm>
        </p:spPr>
        <p:txBody>
          <a:bodyPr>
            <a:noAutofit/>
          </a:bodyPr>
          <a:lstStyle>
            <a:lvl1pPr>
              <a:defRPr sz="3200" b="1">
                <a:solidFill>
                  <a:schemeClr val="bg1"/>
                </a:solidFill>
                <a:latin typeface="Museo Slab 500" panose="02000000000000000000" pitchFamily="50" charset="0"/>
              </a:defRPr>
            </a:lvl1pPr>
          </a:lstStyle>
          <a:p>
            <a:r>
              <a:rPr lang="en-US"/>
              <a:t>Click to add slide title</a:t>
            </a:r>
          </a:p>
        </p:txBody>
      </p:sp>
      <p:sp>
        <p:nvSpPr>
          <p:cNvPr id="4" name="Content Placeholder 3">
            <a:extLst>
              <a:ext uri="{FF2B5EF4-FFF2-40B4-BE49-F238E27FC236}">
                <a16:creationId xmlns:a16="http://schemas.microsoft.com/office/drawing/2014/main" id="{8784C5F4-5E7C-23F0-C1AB-0DC7A1D15802}"/>
              </a:ext>
            </a:extLst>
          </p:cNvPr>
          <p:cNvSpPr>
            <a:spLocks noGrp="1"/>
          </p:cNvSpPr>
          <p:nvPr>
            <p:ph sz="quarter" idx="13" hasCustomPrompt="1"/>
          </p:nvPr>
        </p:nvSpPr>
        <p:spPr>
          <a:xfrm>
            <a:off x="1509623" y="1574275"/>
            <a:ext cx="9170946" cy="3685881"/>
          </a:xfrm>
          <a:prstGeom prst="roundRect">
            <a:avLst/>
          </a:prstGeom>
          <a:solidFill>
            <a:srgbClr val="FFFFFF">
              <a:alpha val="69804"/>
            </a:srgbClr>
          </a:solidFill>
        </p:spPr>
        <p:txBody>
          <a:bodyPr anchor="ctr">
            <a:normAutofit/>
          </a:bodyPr>
          <a:lstStyle>
            <a:lvl1pPr marL="0" indent="0" algn="ctr">
              <a:buNone/>
              <a:defRPr sz="2400" b="0">
                <a:latin typeface="Museo Slab 500" panose="02000000000000000000" pitchFamily="50" charset="0"/>
              </a:defRPr>
            </a:lvl1pPr>
          </a:lstStyle>
          <a:p>
            <a:pPr lvl="0"/>
            <a:r>
              <a:rPr lang="en-US"/>
              <a:t>Click to add contact information</a:t>
            </a:r>
          </a:p>
          <a:p>
            <a:pPr lvl="0"/>
            <a:r>
              <a:rPr lang="en-US"/>
              <a:t>Name, email, phone, websites</a:t>
            </a:r>
          </a:p>
        </p:txBody>
      </p:sp>
      <p:sp>
        <p:nvSpPr>
          <p:cNvPr id="6" name="Slide Number Placeholder 5">
            <a:extLst>
              <a:ext uri="{FF2B5EF4-FFF2-40B4-BE49-F238E27FC236}">
                <a16:creationId xmlns:a16="http://schemas.microsoft.com/office/drawing/2014/main" id="{8A915075-830E-B386-98F0-748C95B4D901}"/>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572134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fld id="{BDADCBF6-49E3-4515-B284-83B33249404E}" type="datetime1">
              <a:rPr lang="en-US" smtClean="0"/>
              <a:pPr/>
              <a:t>7/11/2024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603020202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150711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704" r:id="rId3"/>
    <p:sldLayoutId id="2147483680" r:id="rId4"/>
    <p:sldLayoutId id="2147483703" r:id="rId5"/>
    <p:sldLayoutId id="2147483697" r:id="rId6"/>
    <p:sldLayoutId id="2147483705" r:id="rId7"/>
    <p:sldLayoutId id="2147483696" r:id="rId8"/>
    <p:sldLayoutId id="2147483701" r:id="rId9"/>
    <p:sldLayoutId id="2147483682" r:id="rId10"/>
    <p:sldLayoutId id="2147483698" r:id="rId11"/>
    <p:sldLayoutId id="2147483699" r:id="rId12"/>
    <p:sldLayoutId id="2147483702" r:id="rId13"/>
    <p:sldLayoutId id="2147483668" r:id="rId14"/>
    <p:sldLayoutId id="2147483690" r:id="rId15"/>
    <p:sldLayoutId id="2147483691" r:id="rId16"/>
    <p:sldLayoutId id="2147483692" r:id="rId17"/>
    <p:sldLayoutId id="2147483693" r:id="rId18"/>
    <p:sldLayoutId id="2147483694" r:id="rId19"/>
    <p:sldLayoutId id="2147483695" r:id="rId20"/>
    <p:sldLayoutId id="2147483707" r:id="rId21"/>
    <p:sldLayoutId id="2147483708"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TeacherStudentDataLink@cde.state.co.u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nces.ed.gov/forum/sced.asp" TargetMode="External"/><Relationship Id="rId2" Type="http://schemas.openxmlformats.org/officeDocument/2006/relationships/hyperlink" Target="https://www.cde.state.co.us/datapipeline/inter_teacherstudent" TargetMode="External"/><Relationship Id="rId1" Type="http://schemas.openxmlformats.org/officeDocument/2006/relationships/slideLayout" Target="../slideLayouts/slideLayout2.xml"/><Relationship Id="rId4" Type="http://schemas.openxmlformats.org/officeDocument/2006/relationships/hyperlink" Target="mailto:TeacherStudentDataLink@cde.state.co.u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cde.state.co.us/datapipeline/inter_teacherstudent" TargetMode="External"/><Relationship Id="rId2" Type="http://schemas.openxmlformats.org/officeDocument/2006/relationships/hyperlink" Target="mailto:TeacherStudentDataLink@cde.state.co.us&#8203;" TargetMode="Externa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cde.state.co.us/datapipeline/yr_directory" TargetMode="External"/><Relationship Id="rId2" Type="http://schemas.openxmlformats.org/officeDocument/2006/relationships/hyperlink" Target="mailto:directorydata@cde.state.co.us" TargetMode="Externa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chart" Target="../charts/chart1.xml"/><Relationship Id="rId1" Type="http://schemas.openxmlformats.org/officeDocument/2006/relationships/slideLayout" Target="../slideLayouts/slideLayout12.xml"/><Relationship Id="rId4" Type="http://schemas.openxmlformats.org/officeDocument/2006/relationships/hyperlink" Target="mailto:Student%20Discipline%20Snapshot%20%3cStudentDiscipline@cde.state.co.us%3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cde.state.co.us/idm"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hyperlink" Target="https://www.cde.state.co.us/idm/lamquickreferenceguide" TargetMode="External"/><Relationship Id="rId5" Type="http://schemas.openxmlformats.org/officeDocument/2006/relationships/hyperlink" Target="https://www.cde.state.co.us/idm/rolemappings" TargetMode="External"/><Relationship Id="rId4" Type="http://schemas.openxmlformats.org/officeDocument/2006/relationships/hyperlink" Target="https://www.cde.state.co.us/idm/faq"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ww.cde.state.co.us/datapipeline/studentdisciplineoffice-hours572024recording" TargetMode="External"/><Relationship Id="rId2" Type="http://schemas.openxmlformats.org/officeDocument/2006/relationships/hyperlink" Target="https://www.cde.state.co.us/datapipeline/disciplineinterchange" TargetMode="External"/><Relationship Id="rId1" Type="http://schemas.openxmlformats.org/officeDocument/2006/relationships/slideLayout" Target="../slideLayouts/slideLayout9.xml"/><Relationship Id="rId4" Type="http://schemas.openxmlformats.org/officeDocument/2006/relationships/hyperlink" Target="https://www.cde.state.co.us/datapipeline/studentdisciplinesnapsho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hyperlink" Target="mailto:SpedDiscipline@cde.state.co.u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SpedDiscipline@cde.state.co.us" TargetMode="Externa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SpedDiscipline@cde.state.co.us" TargetMode="External"/><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hyperlink" Target="mailto:SpedDiscipline@cde.state.co.u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cde.state.co.us/dataprivacyandsecurity" TargetMode="External"/><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cde.state.co.us/datapipeline/disciplineinterchange" TargetMode="External"/><Relationship Id="rId2" Type="http://schemas.openxmlformats.org/officeDocument/2006/relationships/hyperlink" Target="mailto:SpedDiscipline@cde.state.co.us" TargetMode="External"/><Relationship Id="rId1" Type="http://schemas.openxmlformats.org/officeDocument/2006/relationships/slideLayout" Target="../slideLayouts/slideLayout9.xml"/><Relationship Id="rId4" Type="http://schemas.openxmlformats.org/officeDocument/2006/relationships/hyperlink" Target="https://www.cde.state.co.us/datapipeline/snap_sped-disciplin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https://events.teams.microsoft.com/event/ff9b0004-75da-4e48-95e0-a066ad2796f4@a751cfc8-1f9a-4edb-8370-9f1c6d4bea5a" TargetMode="External"/><Relationship Id="rId2" Type="http://schemas.openxmlformats.org/officeDocument/2006/relationships/hyperlink" Target="https://events.teams.microsoft.com/event/f1f1513e-7113-4444-b844-35bd119eb9a3@a751cfc8-1f9a-4edb-8370-9f1c6d4bea5a" TargetMode="External"/><Relationship Id="rId1" Type="http://schemas.openxmlformats.org/officeDocument/2006/relationships/slideLayout" Target="../slideLayouts/slideLayout13.xml"/><Relationship Id="rId5" Type="http://schemas.openxmlformats.org/officeDocument/2006/relationships/hyperlink" Target="mailto:StudentEndOfYear@cde.state.co.us" TargetMode="External"/><Relationship Id="rId4" Type="http://schemas.openxmlformats.org/officeDocument/2006/relationships/hyperlink" Target="https://www.cde.state.co.us/datapipeline/snap_eoy" TargetMode="External"/></Relationships>
</file>

<file path=ppt/slides/_rels/slide33.xml.rels><?xml version="1.0" encoding="UTF-8" standalone="yes"?>
<Relationships xmlns="http://schemas.openxmlformats.org/package/2006/relationships"><Relationship Id="rId2" Type="http://schemas.openxmlformats.org/officeDocument/2006/relationships/hyperlink" Target="mailto:StudentEndOfYear@cde.state.co.us" TargetMode="Externa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hyperlink" Target="mailto:StudentEndOfYear@cde.state.co.us"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www.cde.state.co.us/datapipeline/snap_eoy" TargetMode="External"/><Relationship Id="rId2" Type="http://schemas.openxmlformats.org/officeDocument/2006/relationships/hyperlink" Target="mailto:StudentEndOfYear@cde.state.co.us" TargetMode="External"/><Relationship Id="rId1" Type="http://schemas.openxmlformats.org/officeDocument/2006/relationships/slideLayout" Target="../slideLayouts/slideLayout9.xml"/><Relationship Id="rId5" Type="http://schemas.openxmlformats.org/officeDocument/2006/relationships/hyperlink" Target="https://www.cde.state.co.us/postsecondary/graduationguidelines" TargetMode="External"/><Relationship Id="rId4" Type="http://schemas.openxmlformats.org/officeDocument/2006/relationships/hyperlink" Target="https://www.cde.state.co.us/datapipeline/inter_student"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mailto:Attendance@cde.state.co.us" TargetMode="External"/><Relationship Id="rId2" Type="http://schemas.openxmlformats.org/officeDocument/2006/relationships/hyperlink" Target="https://www.cde.state.co.us/datapipeline/snap_eoy"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mailto:Attendance@cde.state.co.us" TargetMode="External"/><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mailto:Attendance@cde.state.co.u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my.syncplicity.com/" TargetMode="External"/><Relationship Id="rId2" Type="http://schemas.openxmlformats.org/officeDocument/2006/relationships/hyperlink" Target="http://www.cde.state.co.us/datapipeline/syncplicity"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hyperlink" Target="mailto:Attendance@cde.state.co.us" TargetMode="External"/><Relationship Id="rId2" Type="http://schemas.openxmlformats.org/officeDocument/2006/relationships/hyperlink" Target="mailto:StudentOctober@cde.state.co.us" TargetMode="External"/><Relationship Id="rId1" Type="http://schemas.openxmlformats.org/officeDocument/2006/relationships/slideLayout" Target="../slideLayouts/slideLayout9.xml"/><Relationship Id="rId5" Type="http://schemas.openxmlformats.org/officeDocument/2006/relationships/hyperlink" Target="https://www.cde.state.co.us/datapipeline/inter_student" TargetMode="External"/><Relationship Id="rId4" Type="http://schemas.openxmlformats.org/officeDocument/2006/relationships/hyperlink" Target="https://www.cde.state.co.us/datapipeline/datapipelinesnapshots-attendance"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mailto:StudentOctober@cde.state.co.us" TargetMode="External"/><Relationship Id="rId4" Type="http://schemas.openxmlformats.org/officeDocument/2006/relationships/image" Target="../media/image28.svg"/></Relationships>
</file>

<file path=ppt/slides/_rels/slide43.xml.rels><?xml version="1.0" encoding="UTF-8" standalone="yes"?>
<Relationships xmlns="http://schemas.openxmlformats.org/package/2006/relationships"><Relationship Id="rId3" Type="http://schemas.openxmlformats.org/officeDocument/2006/relationships/hyperlink" Target="https://www.cde.state.co.us/datapipeline/inter_studen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mailto:StudentOctober@cde.state.co.us" TargetMode="Externa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hyperlink" Target="https://www.cde.state.co.us/datapipeline/inter_student"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mailto:StudentOctober@cde.state.co.us" TargetMode="Externa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2" Type="http://schemas.openxmlformats.org/officeDocument/2006/relationships/hyperlink" Target="mailto:StudentOctober@cde.state.co.us"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cde.state.co.us/datapipeline/inter_student" TargetMode="External"/><Relationship Id="rId2" Type="http://schemas.openxmlformats.org/officeDocument/2006/relationships/hyperlink" Target="mailto:StudentOctober@cde.state.co.us" TargetMode="Externa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hyperlink" Target="https://www.cde.state.co.us/cdefinance/auditunit"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cde.state.co.us/cdefinance/2024_atrisk_audit_resource_guide" TargetMode="External"/><Relationship Id="rId2" Type="http://schemas.openxmlformats.org/officeDocument/2006/relationships/hyperlink" Target="https://www.cde.state.co.us/cdefinance/2024_student_october_pupil_count_audit_resource_guide" TargetMode="External"/><Relationship Id="rId1" Type="http://schemas.openxmlformats.org/officeDocument/2006/relationships/slideLayout" Target="../slideLayouts/slideLayout2.xml"/><Relationship Id="rId5" Type="http://schemas.openxmlformats.org/officeDocument/2006/relationships/hyperlink" Target="https://www.cde.state.co.us/cdefinance/auditunit" TargetMode="External"/><Relationship Id="rId4" Type="http://schemas.openxmlformats.org/officeDocument/2006/relationships/hyperlink" Target="https://www.cde.state.co.us/cdefinance/auditunit_ell_coun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cde.state.co.us/cdefinance/school_auditing_annual_assurances_contracted_services_form-aud108" TargetMode="External"/><Relationship Id="rId2" Type="http://schemas.openxmlformats.org/officeDocument/2006/relationships/hyperlink" Target="https://www.cde.state.co.us/cdefinance/school_auditing_office_detention_center_form_aud101" TargetMode="External"/><Relationship Id="rId1" Type="http://schemas.openxmlformats.org/officeDocument/2006/relationships/slideLayout" Target="../slideLayouts/slideLayout2.xml"/><Relationship Id="rId5" Type="http://schemas.openxmlformats.org/officeDocument/2006/relationships/hyperlink" Target="https://www.cde.state.co.us/cdefinance/auditunit_pupilcount" TargetMode="External"/><Relationship Id="rId4" Type="http://schemas.openxmlformats.org/officeDocument/2006/relationships/hyperlink" Target="https://www.cde.state.co.us/cdefinance/school_auditing_part_time_funding_form_aud-109"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www.cde.state.co.us/cdefinance/auditunit_pupilcount" TargetMode="External"/><Relationship Id="rId3" Type="http://schemas.openxmlformats.org/officeDocument/2006/relationships/hyperlink" Target="https://www.cde.state.co.us/cdefinance/affidavit_of_residency_for_brick_and_mortar_with_instructions" TargetMode="External"/><Relationship Id="rId7" Type="http://schemas.openxmlformats.org/officeDocument/2006/relationships/hyperlink" Target="https://www.cde.state.co.us/cdefinance/school_auditing_online_signatures" TargetMode="External"/><Relationship Id="rId2" Type="http://schemas.openxmlformats.org/officeDocument/2006/relationships/hyperlink" Target="https://www.cde.state.co.us/cdefinance/alternative_count_date_instructions" TargetMode="External"/><Relationship Id="rId1" Type="http://schemas.openxmlformats.org/officeDocument/2006/relationships/slideLayout" Target="../slideLayouts/slideLayout2.xml"/><Relationship Id="rId6" Type="http://schemas.openxmlformats.org/officeDocument/2006/relationships/hyperlink" Target="https://www.cde.state.co.us/cdefinance/school_auditing_oos_transfer_eligiblity_sample" TargetMode="External"/><Relationship Id="rId5" Type="http://schemas.openxmlformats.org/officeDocument/2006/relationships/hyperlink" Target="https://www.cde.state.co.us/cdefinance/school_auditing_2024_pupil_count_documentation_list" TargetMode="External"/><Relationship Id="rId4" Type="http://schemas.openxmlformats.org/officeDocument/2006/relationships/hyperlink" Target="https://www.cde.state.co.us/cdefinance/school_auditing_alternative_attendance_i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cde.state.co.us/cdefinance/school_auditing_pupil_count_questionnaire_aud110" TargetMode="External"/><Relationship Id="rId7" Type="http://schemas.openxmlformats.org/officeDocument/2006/relationships/hyperlink" Target="https://www.cde.state.co.us/cdefinance/auditunit" TargetMode="External"/><Relationship Id="rId2" Type="http://schemas.openxmlformats.org/officeDocument/2006/relationships/hyperlink" Target="https://www.cde.state.co.us/cdefinance/school_auditing_office_audit_process" TargetMode="External"/><Relationship Id="rId1" Type="http://schemas.openxmlformats.org/officeDocument/2006/relationships/slideLayout" Target="../slideLayouts/slideLayout2.xml"/><Relationship Id="rId6" Type="http://schemas.openxmlformats.org/officeDocument/2006/relationships/hyperlink" Target="https://www.cde.state.co.us/cdefinance/school_auditing_contact_form" TargetMode="External"/><Relationship Id="rId5" Type="http://schemas.openxmlformats.org/officeDocument/2006/relationships/hyperlink" Target="https://www.cde.state.co.us/cdefinance/school_auditing_ell_count_audit_questionnaire_aud110" TargetMode="External"/><Relationship Id="rId4" Type="http://schemas.openxmlformats.org/officeDocument/2006/relationships/hyperlink" Target="https://www.cde.state.co.us/cdefinance/school_auditing_atrisk_count_questionnaire_aud110"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s://www.cde.state.co.us/cdefinance/auditunit_trainings"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cde.state.co.us/cdefinance/auditunit_trainings"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cde.state.co.us/datapipeline/inter_atrisk" TargetMode="External"/><Relationship Id="rId2" Type="http://schemas.openxmlformats.org/officeDocument/2006/relationships/hyperlink" Target="mailto:ARMeasure@cde.state.co.u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cde.state.co.us/idm" TargetMode="External"/><Relationship Id="rId1" Type="http://schemas.openxmlformats.org/officeDocument/2006/relationships/slideLayout" Target="../slideLayouts/slideLayout2.xml"/><Relationship Id="rId5" Type="http://schemas.openxmlformats.org/officeDocument/2006/relationships/hyperlink" Target="https://www.cde.state.co.us/datapipeline/inter_atrisk" TargetMode="External"/><Relationship Id="rId4" Type="http://schemas.openxmlformats.org/officeDocument/2006/relationships/hyperlink" Target="mailto:ARMeasure@cde.state.co.us"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mailto:ARMeasure@cde.state.co.us" TargetMode="External"/><Relationship Id="rId2" Type="http://schemas.openxmlformats.org/officeDocument/2006/relationships/hyperlink" Target="https://www.cde.state.co.us/datapipeline/inter_atrisk"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mailto:audit@cde.state.co.us" TargetMode="External"/><Relationship Id="rId7" Type="http://schemas.openxmlformats.org/officeDocument/2006/relationships/hyperlink" Target="https://www.cde.state.co.us/cdefinance/auditunit_trainings" TargetMode="External"/><Relationship Id="rId2" Type="http://schemas.openxmlformats.org/officeDocument/2006/relationships/hyperlink" Target="mailto:Audit@cde.state.co.us" TargetMode="External"/><Relationship Id="rId1" Type="http://schemas.openxmlformats.org/officeDocument/2006/relationships/slideLayout" Target="../slideLayouts/slideLayout9.xml"/><Relationship Id="rId6" Type="http://schemas.openxmlformats.org/officeDocument/2006/relationships/hyperlink" Target="https://www.cde.state.co.us/cdefinance/auditunit_ell_count" TargetMode="External"/><Relationship Id="rId5" Type="http://schemas.openxmlformats.org/officeDocument/2006/relationships/hyperlink" Target="https://www.cde.state.co.us/cdefinance/auditunit_atrisk_freeandreduced" TargetMode="External"/><Relationship Id="rId4" Type="http://schemas.openxmlformats.org/officeDocument/2006/relationships/hyperlink" Target="https://www.cde.state.co.us/cdefinance/auditunit_pupilcount"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s://www.cde.state.co.us/coloradoliteracy/readdatapipeline#teachertraining"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events.teams.microsoft.com/event/9008f274-0e64-4924-b01f-1538a262de6c@a751cfc8-1f9a-4edb-8370-9f1c6d4bea5a" TargetMode="External"/><Relationship Id="rId7" Type="http://schemas.openxmlformats.org/officeDocument/2006/relationships/hyperlink" Target="https://www.cde.state.co.us/coloradoliteracy/readdatapipeline#teachertraining" TargetMode="External"/><Relationship Id="rId2" Type="http://schemas.openxmlformats.org/officeDocument/2006/relationships/hyperlink" Target="https://www.cde.state.co.us/coloradoliteracy/read-training-data-collection-june-webinar" TargetMode="External"/><Relationship Id="rId1" Type="http://schemas.openxmlformats.org/officeDocument/2006/relationships/slideLayout" Target="../slideLayouts/slideLayout2.xml"/><Relationship Id="rId6" Type="http://schemas.openxmlformats.org/officeDocument/2006/relationships/hyperlink" Target="https://www.cde.state.co.us/coloradoliteracy/2324READTeacherTrainingCompletionReportingFileLayoutDefinitions" TargetMode="External"/><Relationship Id="rId5" Type="http://schemas.openxmlformats.org/officeDocument/2006/relationships/hyperlink" Target="https://events.teams.microsoft.com/event/1c63a526-f047-49ba-b08a-1c460721f42a@a751cfc8-1f9a-4edb-8370-9f1c6d4bea5a" TargetMode="External"/><Relationship Id="rId4" Type="http://schemas.openxmlformats.org/officeDocument/2006/relationships/hyperlink" Target="https://events.teams.microsoft.com/event/4ce1ba01-7678-4150-981c-96c56b24da41@a751cfc8-1f9a-4edb-8370-9f1c6d4bea5a"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cde.state.co.us/coloradoliteracy/readdatapipeline#teachertraining" TargetMode="External"/><Relationship Id="rId2" Type="http://schemas.openxmlformats.org/officeDocument/2006/relationships/hyperlink" Target="mailto:READActData@cde.state.co.us" TargetMode="Externa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hyperlink" Target="https://www.cde.state.co.us/datapipeline/inter_teacherstudent" TargetMode="External"/><Relationship Id="rId3" Type="http://schemas.openxmlformats.org/officeDocument/2006/relationships/hyperlink" Target="https://www.cde.state.co.us/datapipeline/yr_edis" TargetMode="External"/><Relationship Id="rId7" Type="http://schemas.openxmlformats.org/officeDocument/2006/relationships/hyperlink" Target="https://www.cde.state.co.us/datapipeline/inter_staff" TargetMode="External"/><Relationship Id="rId2" Type="http://schemas.openxmlformats.org/officeDocument/2006/relationships/hyperlink" Target="https://www.cde.state.co.us/datapipeline/yr_rits" TargetMode="External"/><Relationship Id="rId1" Type="http://schemas.openxmlformats.org/officeDocument/2006/relationships/slideLayout" Target="../slideLayouts/slideLayout2.xml"/><Relationship Id="rId6" Type="http://schemas.openxmlformats.org/officeDocument/2006/relationships/hyperlink" Target="https://www.cde.state.co.us/datapipeline/inter_titlei" TargetMode="External"/><Relationship Id="rId5" Type="http://schemas.openxmlformats.org/officeDocument/2006/relationships/hyperlink" Target="https://www.cde.state.co.us/datapipeline/inter_student" TargetMode="External"/><Relationship Id="rId10" Type="http://schemas.openxmlformats.org/officeDocument/2006/relationships/hyperlink" Target="https://www.cde.state.co.us/datapipeline/resources" TargetMode="External"/><Relationship Id="rId4" Type="http://schemas.openxmlformats.org/officeDocument/2006/relationships/hyperlink" Target="https://www.cde.state.co.us/datapipeline/yr_directory" TargetMode="External"/><Relationship Id="rId9" Type="http://schemas.openxmlformats.org/officeDocument/2006/relationships/hyperlink" Target="https://www.cde.state.co.us/datapipeline/disciplineinterchange"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cde.state.co.us/datapipeline/snap_sped-eoy" TargetMode="External"/><Relationship Id="rId3" Type="http://schemas.openxmlformats.org/officeDocument/2006/relationships/hyperlink" Target="https://www.cde.state.co.us/datapipeline/datapipelinesnapshots-attendance" TargetMode="External"/><Relationship Id="rId7" Type="http://schemas.openxmlformats.org/officeDocument/2006/relationships/hyperlink" Target="https://www.cde.state.co.us/datapipeline/snap_sped-discipline" TargetMode="External"/><Relationship Id="rId2" Type="http://schemas.openxmlformats.org/officeDocument/2006/relationships/hyperlink" Target="https://www.cde.state.co.us/datapipeline/tsdl" TargetMode="External"/><Relationship Id="rId1" Type="http://schemas.openxmlformats.org/officeDocument/2006/relationships/slideLayout" Target="../slideLayouts/slideLayout2.xml"/><Relationship Id="rId6" Type="http://schemas.openxmlformats.org/officeDocument/2006/relationships/hyperlink" Target="https://www.cde.state.co.us/datapipeline/snap_eoy" TargetMode="External"/><Relationship Id="rId5" Type="http://schemas.openxmlformats.org/officeDocument/2006/relationships/hyperlink" Target="https://www.cde.state.co.us/datapipeline/studentdisciplinesnapshot" TargetMode="External"/><Relationship Id="rId4" Type="http://schemas.openxmlformats.org/officeDocument/2006/relationships/hyperlink" Target="https://www.cde.state.co.us/datapipeline/datapipelinesnapshots-staffevaluation" TargetMode="External"/><Relationship Id="rId9" Type="http://schemas.openxmlformats.org/officeDocument/2006/relationships/hyperlink" Target="https://www.cde.state.co.us/datapipeline/resource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latin typeface="Museo Slab 500"/>
              </a:rPr>
              <a:t>July 11</a:t>
            </a:r>
            <a:r>
              <a:rPr lang="en-US" sz="4800">
                <a:latin typeface="Museo Slab 500"/>
              </a:rPr>
              <a:t>, 2024</a:t>
            </a:r>
            <a:br>
              <a:rPr lang="en-US" sz="4800"/>
            </a:br>
            <a:r>
              <a:rPr lang="en-US" sz="4800">
                <a:latin typeface="Museo Slab 500"/>
              </a:rPr>
              <a:t>Data Pipeline Town Hall</a:t>
            </a:r>
            <a:endParaRPr lang="en-US">
              <a:latin typeface="Museo Slab 500"/>
            </a:endParaRPr>
          </a:p>
        </p:txBody>
      </p:sp>
      <p:sp>
        <p:nvSpPr>
          <p:cNvPr id="3" name="Subtitle 2"/>
          <p:cNvSpPr>
            <a:spLocks noGrp="1"/>
          </p:cNvSpPr>
          <p:nvPr>
            <p:ph type="subTitle" idx="1"/>
          </p:nvPr>
        </p:nvSpPr>
        <p:spPr>
          <a:xfrm>
            <a:off x="914401" y="4675240"/>
            <a:ext cx="10402529" cy="973465"/>
          </a:xfrm>
        </p:spPr>
        <p:txBody>
          <a:bodyPr>
            <a:normAutofit fontScale="62500" lnSpcReduction="20000"/>
          </a:bodyPr>
          <a:lstStyle/>
          <a:p>
            <a:r>
              <a:rPr lang="en-US"/>
              <a:t>The goal of the webinar is to provide updates on the Data Pipeline, current, and upcoming data collections. These webinars also provide a forum for districts, BOCES, and Administrative Units to have questions answered about Data Pipeline.</a:t>
            </a:r>
          </a:p>
          <a:p>
            <a:endParaRPr lang="en-US"/>
          </a:p>
        </p:txBody>
      </p:sp>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71FE4-D523-BABB-1FC5-9EABE0C61217}"/>
              </a:ext>
            </a:extLst>
          </p:cNvPr>
          <p:cNvSpPr>
            <a:spLocks noGrp="1"/>
          </p:cNvSpPr>
          <p:nvPr>
            <p:ph type="title"/>
          </p:nvPr>
        </p:nvSpPr>
        <p:spPr/>
        <p:txBody>
          <a:bodyPr/>
          <a:lstStyle/>
          <a:p>
            <a:r>
              <a:rPr lang="en-US">
                <a:latin typeface="Museo Slab 500"/>
              </a:rPr>
              <a:t>Teacher Student Data Link Timeline</a:t>
            </a:r>
            <a:endParaRPr lang="en-US"/>
          </a:p>
        </p:txBody>
      </p:sp>
      <p:graphicFrame>
        <p:nvGraphicFramePr>
          <p:cNvPr id="11" name="Table 10">
            <a:extLst>
              <a:ext uri="{FF2B5EF4-FFF2-40B4-BE49-F238E27FC236}">
                <a16:creationId xmlns:a16="http://schemas.microsoft.com/office/drawing/2014/main" id="{D205AC76-9635-4D3A-912F-8BAAC5CFFCB6}"/>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448842331"/>
              </p:ext>
            </p:extLst>
          </p:nvPr>
        </p:nvGraphicFramePr>
        <p:xfrm>
          <a:off x="98854" y="1252151"/>
          <a:ext cx="11994292" cy="3657018"/>
        </p:xfrm>
        <a:graphic>
          <a:graphicData uri="http://schemas.openxmlformats.org/drawingml/2006/table">
            <a:tbl>
              <a:tblPr firstRow="1" bandRow="1">
                <a:tableStyleId>{5C22544A-7EE6-4342-B048-85BDC9FD1C3A}</a:tableStyleId>
              </a:tblPr>
              <a:tblGrid>
                <a:gridCol w="1895299">
                  <a:extLst>
                    <a:ext uri="{9D8B030D-6E8A-4147-A177-3AD203B41FA5}">
                      <a16:colId xmlns:a16="http://schemas.microsoft.com/office/drawing/2014/main" val="3722231020"/>
                    </a:ext>
                  </a:extLst>
                </a:gridCol>
                <a:gridCol w="2401081">
                  <a:extLst>
                    <a:ext uri="{9D8B030D-6E8A-4147-A177-3AD203B41FA5}">
                      <a16:colId xmlns:a16="http://schemas.microsoft.com/office/drawing/2014/main" val="1594630814"/>
                    </a:ext>
                  </a:extLst>
                </a:gridCol>
                <a:gridCol w="7697912">
                  <a:extLst>
                    <a:ext uri="{9D8B030D-6E8A-4147-A177-3AD203B41FA5}">
                      <a16:colId xmlns:a16="http://schemas.microsoft.com/office/drawing/2014/main" val="742457528"/>
                    </a:ext>
                  </a:extLst>
                </a:gridCol>
              </a:tblGrid>
              <a:tr h="194094">
                <a:tc>
                  <a:txBody>
                    <a:bodyPr/>
                    <a:lstStyle/>
                    <a:p>
                      <a:pPr marL="0" marR="0">
                        <a:lnSpc>
                          <a:spcPct val="107000"/>
                        </a:lnSpc>
                        <a:spcBef>
                          <a:spcPts val="0"/>
                        </a:spcBef>
                        <a:spcAft>
                          <a:spcPts val="0"/>
                        </a:spcAft>
                        <a:tabLst>
                          <a:tab pos="2028825" algn="l"/>
                        </a:tabLst>
                      </a:pPr>
                      <a:r>
                        <a:rPr lang="en-US" sz="900">
                          <a:effectLst/>
                        </a:rPr>
                        <a:t>Date</a:t>
                      </a:r>
                      <a:endParaRPr lang="en-US" sz="900">
                        <a:effectLst/>
                        <a:latin typeface="Trebuchet MS" panose="020B0603020202020204" pitchFamily="34" charset="0"/>
                        <a:ea typeface="Calibri" panose="020F0502020204030204" pitchFamily="34" charset="0"/>
                        <a:cs typeface="Times New Roman" panose="02020603050405020304" pitchFamily="18" charset="0"/>
                      </a:endParaRPr>
                    </a:p>
                  </a:txBody>
                  <a:tcPr marL="56660" marR="56660" marT="0" marB="0"/>
                </a:tc>
                <a:tc>
                  <a:txBody>
                    <a:bodyPr/>
                    <a:lstStyle/>
                    <a:p>
                      <a:pPr marL="0" marR="0">
                        <a:lnSpc>
                          <a:spcPct val="107000"/>
                        </a:lnSpc>
                        <a:spcBef>
                          <a:spcPts val="0"/>
                        </a:spcBef>
                        <a:spcAft>
                          <a:spcPts val="0"/>
                        </a:spcAft>
                        <a:tabLst>
                          <a:tab pos="2028825" algn="l"/>
                        </a:tabLst>
                      </a:pPr>
                      <a:r>
                        <a:rPr lang="en-US" sz="900">
                          <a:effectLst/>
                        </a:rPr>
                        <a:t>Event</a:t>
                      </a:r>
                      <a:endParaRPr lang="en-US" sz="900">
                        <a:effectLst/>
                        <a:latin typeface="Trebuchet MS" panose="020B0603020202020204" pitchFamily="34" charset="0"/>
                        <a:ea typeface="Calibri" panose="020F0502020204030204" pitchFamily="34" charset="0"/>
                        <a:cs typeface="Times New Roman" panose="02020603050405020304" pitchFamily="18" charset="0"/>
                      </a:endParaRPr>
                    </a:p>
                  </a:txBody>
                  <a:tcPr marL="56660" marR="56660" marT="0" marB="0"/>
                </a:tc>
                <a:tc>
                  <a:txBody>
                    <a:bodyPr/>
                    <a:lstStyle/>
                    <a:p>
                      <a:pPr marL="0" marR="0">
                        <a:lnSpc>
                          <a:spcPct val="107000"/>
                        </a:lnSpc>
                        <a:spcBef>
                          <a:spcPts val="0"/>
                        </a:spcBef>
                        <a:spcAft>
                          <a:spcPts val="0"/>
                        </a:spcAft>
                        <a:tabLst>
                          <a:tab pos="2028825" algn="l"/>
                        </a:tabLst>
                      </a:pPr>
                      <a:r>
                        <a:rPr lang="en-US" sz="900">
                          <a:effectLst/>
                          <a:highlight>
                            <a:srgbClr val="000000"/>
                          </a:highlight>
                        </a:rPr>
                        <a:t>Event Description</a:t>
                      </a:r>
                      <a:endParaRPr lang="en-US" sz="900">
                        <a:effectLst/>
                        <a:highlight>
                          <a:srgbClr val="000000"/>
                        </a:highlight>
                        <a:latin typeface="Trebuchet MS" panose="020B0603020202020204" pitchFamily="34" charset="0"/>
                        <a:ea typeface="Calibri" panose="020F0502020204030204" pitchFamily="34" charset="0"/>
                        <a:cs typeface="Times New Roman" panose="02020603050405020304" pitchFamily="18" charset="0"/>
                      </a:endParaRPr>
                    </a:p>
                  </a:txBody>
                  <a:tcPr marL="56660" marR="56660" marT="0" marB="0"/>
                </a:tc>
                <a:extLst>
                  <a:ext uri="{0D108BD9-81ED-4DB2-BD59-A6C34878D82A}">
                    <a16:rowId xmlns:a16="http://schemas.microsoft.com/office/drawing/2014/main" val="654240564"/>
                  </a:ext>
                </a:extLst>
              </a:tr>
              <a:tr h="1635655">
                <a:tc>
                  <a:txBody>
                    <a:bodyPr/>
                    <a:lstStyle/>
                    <a:p>
                      <a:pPr marL="0" marR="0">
                        <a:lnSpc>
                          <a:spcPct val="107000"/>
                        </a:lnSpc>
                        <a:spcBef>
                          <a:spcPts val="0"/>
                        </a:spcBef>
                        <a:spcAft>
                          <a:spcPts val="0"/>
                        </a:spcAft>
                        <a:tabLst>
                          <a:tab pos="2028825" algn="l"/>
                        </a:tabLst>
                      </a:pPr>
                      <a:r>
                        <a:rPr lang="en-US" sz="1400">
                          <a:effectLst/>
                        </a:rPr>
                        <a:t>Friday August 23, 2024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56660" marR="56660" marT="0" marB="0">
                    <a:solidFill>
                      <a:schemeClr val="bg1"/>
                    </a:solidFill>
                  </a:tcPr>
                </a:tc>
                <a:tc>
                  <a:txBody>
                    <a:bodyPr/>
                    <a:lstStyle/>
                    <a:p>
                      <a:pPr marL="0" marR="0">
                        <a:lnSpc>
                          <a:spcPct val="107000"/>
                        </a:lnSpc>
                        <a:spcBef>
                          <a:spcPts val="0"/>
                        </a:spcBef>
                        <a:spcAft>
                          <a:spcPts val="0"/>
                        </a:spcAft>
                        <a:tabLst>
                          <a:tab pos="2028825" algn="l"/>
                        </a:tabLst>
                      </a:pPr>
                      <a:r>
                        <a:rPr lang="en-US" sz="1400">
                          <a:effectLst/>
                        </a:rPr>
                        <a:t>Interim Deadline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56660" marR="56660" marT="0" marB="0">
                    <a:solidFill>
                      <a:schemeClr val="bg1"/>
                    </a:solidFill>
                  </a:tcPr>
                </a:tc>
                <a:tc>
                  <a:txBody>
                    <a:bodyPr/>
                    <a:lstStyle/>
                    <a:p>
                      <a:pPr marL="0" marR="0">
                        <a:lnSpc>
                          <a:spcPct val="107000"/>
                        </a:lnSpc>
                        <a:spcBef>
                          <a:spcPts val="0"/>
                        </a:spcBef>
                        <a:spcAft>
                          <a:spcPts val="0"/>
                        </a:spcAft>
                        <a:tabLst>
                          <a:tab pos="2028825" algn="l"/>
                        </a:tabLst>
                      </a:pPr>
                      <a:r>
                        <a:rPr lang="en-US" sz="1400">
                          <a:effectLst/>
                        </a:rPr>
                        <a:t>TARGET: Date by which you should have a complete Teacher Student Data Link Snapshot.</a:t>
                      </a:r>
                    </a:p>
                    <a:p>
                      <a:pPr marL="0" marR="0">
                        <a:lnSpc>
                          <a:spcPct val="107000"/>
                        </a:lnSpc>
                        <a:spcBef>
                          <a:spcPts val="0"/>
                        </a:spcBef>
                        <a:spcAft>
                          <a:spcPts val="0"/>
                        </a:spcAft>
                        <a:tabLst>
                          <a:tab pos="2028825" algn="l"/>
                        </a:tabLst>
                      </a:pPr>
                      <a:r>
                        <a:rPr lang="en-US" sz="1400">
                          <a:effectLst/>
                        </a:rPr>
                        <a:t>Complete Teacher Student Data Link Snapshot means:</a:t>
                      </a:r>
                    </a:p>
                    <a:p>
                      <a:pPr marL="0" marR="0">
                        <a:lnSpc>
                          <a:spcPct val="107000"/>
                        </a:lnSpc>
                        <a:spcBef>
                          <a:spcPts val="0"/>
                        </a:spcBef>
                        <a:spcAft>
                          <a:spcPts val="0"/>
                        </a:spcAft>
                        <a:tabLst>
                          <a:tab pos="2028825" algn="l"/>
                        </a:tabLst>
                      </a:pPr>
                      <a:r>
                        <a:rPr lang="en-US" sz="1400">
                          <a:effectLst/>
                        </a:rPr>
                        <a:t>◻ All TSDL interchange errors are resolved</a:t>
                      </a:r>
                    </a:p>
                    <a:p>
                      <a:pPr marL="0" marR="0">
                        <a:lnSpc>
                          <a:spcPct val="107000"/>
                        </a:lnSpc>
                        <a:spcBef>
                          <a:spcPts val="0"/>
                        </a:spcBef>
                        <a:spcAft>
                          <a:spcPts val="0"/>
                        </a:spcAft>
                        <a:tabLst>
                          <a:tab pos="2028825" algn="l"/>
                        </a:tabLst>
                      </a:pPr>
                      <a:r>
                        <a:rPr lang="en-US" sz="1400">
                          <a:effectLst/>
                        </a:rPr>
                        <a:t>◻ All TSDL snapshot errors are resolved</a:t>
                      </a:r>
                    </a:p>
                    <a:p>
                      <a:pPr marL="0" marR="0">
                        <a:lnSpc>
                          <a:spcPct val="107000"/>
                        </a:lnSpc>
                        <a:spcBef>
                          <a:spcPts val="0"/>
                        </a:spcBef>
                        <a:spcAft>
                          <a:spcPts val="0"/>
                        </a:spcAft>
                        <a:tabLst>
                          <a:tab pos="2028825" algn="l"/>
                        </a:tabLst>
                      </a:pPr>
                      <a:r>
                        <a:rPr lang="en-US" sz="1400">
                          <a:effectLst/>
                        </a:rPr>
                        <a:t> </a:t>
                      </a:r>
                    </a:p>
                    <a:p>
                      <a:pPr marL="0" marR="0">
                        <a:lnSpc>
                          <a:spcPct val="107000"/>
                        </a:lnSpc>
                        <a:spcBef>
                          <a:spcPts val="0"/>
                        </a:spcBef>
                        <a:spcAft>
                          <a:spcPts val="0"/>
                        </a:spcAft>
                        <a:tabLst>
                          <a:tab pos="2028825" algn="l"/>
                        </a:tabLst>
                      </a:pPr>
                      <a:r>
                        <a:rPr lang="en-US" sz="1400">
                          <a:effectLst/>
                        </a:rPr>
                        <a:t>If you anticipate that you will not be able to meet this deadline, please contact CDE at </a:t>
                      </a:r>
                      <a:r>
                        <a:rPr lang="en-US" sz="1400" u="sng">
                          <a:effectLst/>
                          <a:hlinkClick r:id="rId2"/>
                        </a:rPr>
                        <a:t>TeacherStudentDataLink@cde.state.co.us</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56660" marR="56660" marT="0" marB="0">
                    <a:solidFill>
                      <a:schemeClr val="bg1"/>
                    </a:solidFill>
                  </a:tcPr>
                </a:tc>
                <a:extLst>
                  <a:ext uri="{0D108BD9-81ED-4DB2-BD59-A6C34878D82A}">
                    <a16:rowId xmlns:a16="http://schemas.microsoft.com/office/drawing/2014/main" val="2232675995"/>
                  </a:ext>
                </a:extLst>
              </a:tr>
              <a:tr h="1223072">
                <a:tc>
                  <a:txBody>
                    <a:bodyPr/>
                    <a:lstStyle/>
                    <a:p>
                      <a:pPr marL="0" marR="0">
                        <a:lnSpc>
                          <a:spcPct val="107000"/>
                        </a:lnSpc>
                        <a:spcBef>
                          <a:spcPts val="0"/>
                        </a:spcBef>
                        <a:spcAft>
                          <a:spcPts val="0"/>
                        </a:spcAft>
                        <a:tabLst>
                          <a:tab pos="2028825" algn="l"/>
                        </a:tabLst>
                      </a:pPr>
                      <a:r>
                        <a:rPr lang="en-US" sz="1400">
                          <a:effectLst/>
                        </a:rPr>
                        <a:t>Monday August 26, 2024 – Thursday August 29, 2024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56660" marR="56660" marT="0" marB="0">
                    <a:solidFill>
                      <a:schemeClr val="bg1"/>
                    </a:solidFill>
                  </a:tcPr>
                </a:tc>
                <a:tc>
                  <a:txBody>
                    <a:bodyPr/>
                    <a:lstStyle/>
                    <a:p>
                      <a:pPr marL="0" marR="0">
                        <a:lnSpc>
                          <a:spcPct val="107000"/>
                        </a:lnSpc>
                        <a:spcBef>
                          <a:spcPts val="0"/>
                        </a:spcBef>
                        <a:spcAft>
                          <a:spcPts val="0"/>
                        </a:spcAft>
                        <a:tabLst>
                          <a:tab pos="2028825" algn="l"/>
                        </a:tabLst>
                      </a:pPr>
                      <a:r>
                        <a:rPr lang="en-US" sz="1400">
                          <a:effectLst/>
                        </a:rPr>
                        <a:t>Report Review</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56660" marR="56660" marT="0" marB="0">
                    <a:solidFill>
                      <a:schemeClr val="bg1"/>
                    </a:solidFill>
                  </a:tcPr>
                </a:tc>
                <a:tc>
                  <a:txBody>
                    <a:bodyPr/>
                    <a:lstStyle/>
                    <a:p>
                      <a:pPr marL="0" marR="0">
                        <a:lnSpc>
                          <a:spcPct val="107000"/>
                        </a:lnSpc>
                        <a:spcBef>
                          <a:spcPts val="0"/>
                        </a:spcBef>
                        <a:spcAft>
                          <a:spcPts val="0"/>
                        </a:spcAft>
                        <a:tabLst>
                          <a:tab pos="2028825" algn="l"/>
                        </a:tabLst>
                      </a:pPr>
                      <a:r>
                        <a:rPr lang="en-US" sz="1400">
                          <a:effectLst/>
                        </a:rPr>
                        <a:t>Final Snapshot Report Review – This is your opportunity to review reports in detail and make any data corrections you deem necessary to make sure you are reporting valid and reliable data. All data corrections must be completed during this time.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56660" marR="56660" marT="0" marB="0">
                    <a:solidFill>
                      <a:schemeClr val="bg1"/>
                    </a:solidFill>
                  </a:tcPr>
                </a:tc>
                <a:extLst>
                  <a:ext uri="{0D108BD9-81ED-4DB2-BD59-A6C34878D82A}">
                    <a16:rowId xmlns:a16="http://schemas.microsoft.com/office/drawing/2014/main" val="723579679"/>
                  </a:ext>
                </a:extLst>
              </a:tr>
              <a:tr h="604197">
                <a:tc>
                  <a:txBody>
                    <a:bodyPr/>
                    <a:lstStyle/>
                    <a:p>
                      <a:pPr marL="0" marR="0">
                        <a:lnSpc>
                          <a:spcPct val="107000"/>
                        </a:lnSpc>
                        <a:spcBef>
                          <a:spcPts val="0"/>
                        </a:spcBef>
                        <a:spcAft>
                          <a:spcPts val="0"/>
                        </a:spcAft>
                        <a:tabLst>
                          <a:tab pos="2028825" algn="l"/>
                        </a:tabLst>
                      </a:pPr>
                      <a:r>
                        <a:rPr lang="en-US" sz="1400">
                          <a:effectLst/>
                        </a:rPr>
                        <a:t>Friday August 30, 2024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56660" marR="56660" marT="0" marB="0">
                    <a:solidFill>
                      <a:schemeClr val="bg1"/>
                    </a:solidFill>
                  </a:tcPr>
                </a:tc>
                <a:tc>
                  <a:txBody>
                    <a:bodyPr/>
                    <a:lstStyle/>
                    <a:p>
                      <a:pPr marL="0" marR="0">
                        <a:lnSpc>
                          <a:spcPct val="107000"/>
                        </a:lnSpc>
                        <a:spcBef>
                          <a:spcPts val="0"/>
                        </a:spcBef>
                        <a:spcAft>
                          <a:spcPts val="0"/>
                        </a:spcAft>
                        <a:tabLst>
                          <a:tab pos="2028825" algn="l"/>
                        </a:tabLst>
                      </a:pPr>
                      <a:r>
                        <a:rPr lang="en-US" sz="1400">
                          <a:effectLst/>
                        </a:rPr>
                        <a:t>Deadline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56660" marR="56660" marT="0" marB="0">
                    <a:solidFill>
                      <a:schemeClr val="bg1"/>
                    </a:solidFill>
                  </a:tcPr>
                </a:tc>
                <a:tc>
                  <a:txBody>
                    <a:bodyPr/>
                    <a:lstStyle/>
                    <a:p>
                      <a:pPr marL="0" marR="0">
                        <a:lnSpc>
                          <a:spcPct val="107000"/>
                        </a:lnSpc>
                        <a:spcBef>
                          <a:spcPts val="0"/>
                        </a:spcBef>
                        <a:spcAft>
                          <a:spcPts val="0"/>
                        </a:spcAft>
                        <a:tabLst>
                          <a:tab pos="2028825" algn="l"/>
                        </a:tabLst>
                      </a:pPr>
                      <a:r>
                        <a:rPr lang="en-US" sz="1400">
                          <a:effectLst/>
                        </a:rPr>
                        <a:t>Required to have TSDL snapshot error free and finalized before or on this date. TSDL closed and final report is signed and provided to CDE via email </a:t>
                      </a:r>
                      <a:r>
                        <a:rPr lang="en-US" sz="1400" u="sng">
                          <a:effectLst/>
                          <a:hlinkClick r:id="rId2"/>
                        </a:rPr>
                        <a:t>TeacherStudentDataLink@cde.state.co.us</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56660" marR="56660" marT="0" marB="0">
                    <a:solidFill>
                      <a:schemeClr val="bg1"/>
                    </a:solidFill>
                  </a:tcPr>
                </a:tc>
                <a:extLst>
                  <a:ext uri="{0D108BD9-81ED-4DB2-BD59-A6C34878D82A}">
                    <a16:rowId xmlns:a16="http://schemas.microsoft.com/office/drawing/2014/main" val="643226295"/>
                  </a:ext>
                </a:extLst>
              </a:tr>
            </a:tbl>
          </a:graphicData>
        </a:graphic>
      </p:graphicFrame>
      <p:sp>
        <p:nvSpPr>
          <p:cNvPr id="4" name="Slide Number Placeholder 3">
            <a:extLst>
              <a:ext uri="{FF2B5EF4-FFF2-40B4-BE49-F238E27FC236}">
                <a16:creationId xmlns:a16="http://schemas.microsoft.com/office/drawing/2014/main" id="{9CFEE11B-2F0B-A30B-B1A6-292AA647C48B}"/>
              </a:ext>
            </a:extLst>
          </p:cNvPr>
          <p:cNvSpPr>
            <a:spLocks noGrp="1"/>
          </p:cNvSpPr>
          <p:nvPr>
            <p:ph type="sldNum" sz="quarter" idx="12"/>
          </p:nvPr>
        </p:nvSpPr>
        <p:spPr/>
        <p:txBody>
          <a:bodyPr/>
          <a:lstStyle/>
          <a:p>
            <a:fld id="{C479D5F6-EDCB-402A-AC08-4943A1820E8F}" type="slidenum">
              <a:rPr lang="en-US" smtClean="0"/>
              <a:pPr/>
              <a:t>10</a:t>
            </a:fld>
            <a:endParaRPr lang="en-US"/>
          </a:p>
        </p:txBody>
      </p:sp>
      <p:sp>
        <p:nvSpPr>
          <p:cNvPr id="6" name="Content Placeholder 5">
            <a:extLst>
              <a:ext uri="{FF2B5EF4-FFF2-40B4-BE49-F238E27FC236}">
                <a16:creationId xmlns:a16="http://schemas.microsoft.com/office/drawing/2014/main" id="{9A5EAA8A-15E1-A56B-6C13-92C7F5E2F8B0}"/>
              </a:ext>
              <a:ext uri="{C183D7F6-B498-43B3-948B-1728B52AA6E4}">
                <adec:decorative xmlns:adec="http://schemas.microsoft.com/office/drawing/2017/decorative" val="1"/>
              </a:ext>
            </a:extLst>
          </p:cNvPr>
          <p:cNvSpPr>
            <a:spLocks noGrp="1"/>
          </p:cNvSpPr>
          <p:nvPr>
            <p:ph sz="quarter" idx="14"/>
          </p:nvPr>
        </p:nvSpPr>
        <p:spPr/>
        <p:txBody>
          <a:bodyPr>
            <a:normAutofit/>
          </a:bodyPr>
          <a:lstStyle/>
          <a:p>
            <a:r>
              <a:rPr lang="en-US">
                <a:hlinkClick r:id="rId2"/>
              </a:rPr>
              <a:t>TeacherStudentDataLink@cde.state.co.us</a:t>
            </a:r>
            <a:endParaRPr lang="en-US"/>
          </a:p>
        </p:txBody>
      </p:sp>
      <p:sp>
        <p:nvSpPr>
          <p:cNvPr id="9" name="Content Placeholder 8">
            <a:extLst>
              <a:ext uri="{FF2B5EF4-FFF2-40B4-BE49-F238E27FC236}">
                <a16:creationId xmlns:a16="http://schemas.microsoft.com/office/drawing/2014/main" id="{8357E0B8-81AC-4ED0-D9AE-D47B1A529A8C}"/>
              </a:ext>
              <a:ext uri="{C183D7F6-B498-43B3-948B-1728B52AA6E4}">
                <adec:decorative xmlns:adec="http://schemas.microsoft.com/office/drawing/2017/decorative" val="1"/>
              </a:ext>
            </a:extLst>
          </p:cNvPr>
          <p:cNvSpPr>
            <a:spLocks noGrp="1"/>
          </p:cNvSpPr>
          <p:nvPr>
            <p:ph sz="quarter" idx="13"/>
          </p:nvPr>
        </p:nvSpPr>
        <p:spPr/>
        <p:txBody>
          <a:bodyPr/>
          <a:lstStyle/>
          <a:p>
            <a:r>
              <a:rPr lang="en-US"/>
              <a:t>Teacher Student Data Link</a:t>
            </a:r>
          </a:p>
        </p:txBody>
      </p:sp>
    </p:spTree>
    <p:extLst>
      <p:ext uri="{BB962C8B-B14F-4D97-AF65-F5344CB8AC3E}">
        <p14:creationId xmlns:p14="http://schemas.microsoft.com/office/powerpoint/2010/main" val="1991320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71FE4-D523-BABB-1FC5-9EABE0C61217}"/>
              </a:ext>
              <a:ext uri="{C183D7F6-B498-43B3-948B-1728B52AA6E4}">
                <adec:decorative xmlns:adec="http://schemas.microsoft.com/office/drawing/2017/decorative" val="1"/>
              </a:ext>
            </a:extLst>
          </p:cNvPr>
          <p:cNvSpPr>
            <a:spLocks noGrp="1"/>
          </p:cNvSpPr>
          <p:nvPr>
            <p:ph type="title"/>
          </p:nvPr>
        </p:nvSpPr>
        <p:spPr/>
        <p:txBody>
          <a:bodyPr/>
          <a:lstStyle/>
          <a:p>
            <a:r>
              <a:rPr lang="en-US">
                <a:latin typeface="Museo Slab 500"/>
              </a:rPr>
              <a:t>Teacher Student Data Link</a:t>
            </a:r>
            <a:endParaRPr lang="en-US"/>
          </a:p>
        </p:txBody>
      </p:sp>
      <p:sp>
        <p:nvSpPr>
          <p:cNvPr id="5" name="TextBox 4">
            <a:extLst>
              <a:ext uri="{FF2B5EF4-FFF2-40B4-BE49-F238E27FC236}">
                <a16:creationId xmlns:a16="http://schemas.microsoft.com/office/drawing/2014/main" id="{3C923818-FAC2-A017-4346-74FF9C4B4D09}"/>
              </a:ext>
            </a:extLst>
          </p:cNvPr>
          <p:cNvSpPr txBox="1"/>
          <p:nvPr/>
        </p:nvSpPr>
        <p:spPr>
          <a:xfrm>
            <a:off x="606033" y="1286325"/>
            <a:ext cx="4843033" cy="1754326"/>
          </a:xfrm>
          <a:prstGeom prst="rect">
            <a:avLst/>
          </a:prstGeom>
          <a:noFill/>
        </p:spPr>
        <p:txBody>
          <a:bodyPr wrap="square" rtlCol="0">
            <a:spAutoFit/>
          </a:bodyPr>
          <a:lstStyle/>
          <a:p>
            <a:pPr marL="285750" indent="-285750">
              <a:buFont typeface="Arial" panose="020B0604020202020204" pitchFamily="34" charset="0"/>
              <a:buChar char="•"/>
            </a:pPr>
            <a:r>
              <a:rPr lang="en-US"/>
              <a:t>If you cannot see the Status Dashboard or Snapshot options, make sure you have both IDM Roles:</a:t>
            </a:r>
          </a:p>
          <a:p>
            <a:pPr marL="742950" lvl="1" indent="-285750">
              <a:buFont typeface="Arial" panose="020B0604020202020204" pitchFamily="34" charset="0"/>
              <a:buChar char="•"/>
            </a:pPr>
            <a:r>
              <a:rPr lang="en-US"/>
              <a:t>TSL~LEAUSER</a:t>
            </a:r>
          </a:p>
          <a:p>
            <a:pPr lvl="1"/>
            <a:r>
              <a:rPr lang="en-US"/>
              <a:t>	and</a:t>
            </a:r>
          </a:p>
          <a:p>
            <a:pPr marL="742950" lvl="1" indent="-285750">
              <a:buFont typeface="Arial" panose="020B0604020202020204" pitchFamily="34" charset="0"/>
              <a:buChar char="•"/>
            </a:pPr>
            <a:r>
              <a:rPr lang="en-US"/>
              <a:t>TLS~LEAAPPROVER</a:t>
            </a:r>
          </a:p>
        </p:txBody>
      </p:sp>
      <p:sp>
        <p:nvSpPr>
          <p:cNvPr id="4" name="Slide Number Placeholder 3">
            <a:extLst>
              <a:ext uri="{FF2B5EF4-FFF2-40B4-BE49-F238E27FC236}">
                <a16:creationId xmlns:a16="http://schemas.microsoft.com/office/drawing/2014/main" id="{9CFEE11B-2F0B-A30B-B1A6-292AA647C48B}"/>
              </a:ext>
            </a:extLst>
          </p:cNvPr>
          <p:cNvSpPr>
            <a:spLocks noGrp="1"/>
          </p:cNvSpPr>
          <p:nvPr>
            <p:ph type="sldNum" sz="quarter" idx="12"/>
          </p:nvPr>
        </p:nvSpPr>
        <p:spPr/>
        <p:txBody>
          <a:bodyPr/>
          <a:lstStyle/>
          <a:p>
            <a:fld id="{C479D5F6-EDCB-402A-AC08-4943A1820E8F}" type="slidenum">
              <a:rPr lang="en-US" smtClean="0"/>
              <a:pPr/>
              <a:t>11</a:t>
            </a:fld>
            <a:endParaRPr lang="en-US"/>
          </a:p>
        </p:txBody>
      </p:sp>
      <p:sp>
        <p:nvSpPr>
          <p:cNvPr id="7" name="TextBox 6">
            <a:extLst>
              <a:ext uri="{FF2B5EF4-FFF2-40B4-BE49-F238E27FC236}">
                <a16:creationId xmlns:a16="http://schemas.microsoft.com/office/drawing/2014/main" id="{CC36F890-A483-C620-9360-1FB0080ACF37}"/>
              </a:ext>
            </a:extLst>
          </p:cNvPr>
          <p:cNvSpPr txBox="1"/>
          <p:nvPr/>
        </p:nvSpPr>
        <p:spPr>
          <a:xfrm>
            <a:off x="606033" y="3266238"/>
            <a:ext cx="4843033" cy="1200329"/>
          </a:xfrm>
          <a:prstGeom prst="rect">
            <a:avLst/>
          </a:prstGeom>
          <a:noFill/>
        </p:spPr>
        <p:txBody>
          <a:bodyPr wrap="square" rtlCol="0">
            <a:spAutoFit/>
          </a:bodyPr>
          <a:lstStyle/>
          <a:p>
            <a:pPr marL="285750" indent="-285750">
              <a:buFont typeface="Arial" panose="020B0604020202020204" pitchFamily="34" charset="0"/>
              <a:buChar char="•"/>
            </a:pPr>
            <a:r>
              <a:rPr lang="en-US"/>
              <a:t>Please make sure to remove all commas from the Local Course Title field.  This causes shifting in columns and is the most common error.</a:t>
            </a:r>
          </a:p>
        </p:txBody>
      </p:sp>
      <p:sp>
        <p:nvSpPr>
          <p:cNvPr id="8" name="TextBox 7">
            <a:extLst>
              <a:ext uri="{FF2B5EF4-FFF2-40B4-BE49-F238E27FC236}">
                <a16:creationId xmlns:a16="http://schemas.microsoft.com/office/drawing/2014/main" id="{370737B9-C8EF-8B8A-ABC5-3BD9E4C980F4}"/>
              </a:ext>
            </a:extLst>
          </p:cNvPr>
          <p:cNvSpPr txBox="1"/>
          <p:nvPr/>
        </p:nvSpPr>
        <p:spPr>
          <a:xfrm>
            <a:off x="625776" y="4666076"/>
            <a:ext cx="4843033" cy="1477328"/>
          </a:xfrm>
          <a:prstGeom prst="rect">
            <a:avLst/>
          </a:prstGeom>
          <a:noFill/>
        </p:spPr>
        <p:txBody>
          <a:bodyPr wrap="square" rtlCol="0">
            <a:spAutoFit/>
          </a:bodyPr>
          <a:lstStyle/>
          <a:p>
            <a:pPr marL="285750" indent="-285750">
              <a:buFont typeface="Arial" panose="020B0604020202020204" pitchFamily="34" charset="0"/>
              <a:buChar char="•"/>
            </a:pPr>
            <a:r>
              <a:rPr lang="en-US"/>
              <a:t>If you are getting TD110, TD111, TD112 or TD113 snapshot errors, and it is accurate that a class of that course code should not be appearing at that school, please reach out for an exception.</a:t>
            </a:r>
          </a:p>
        </p:txBody>
      </p:sp>
      <p:sp>
        <p:nvSpPr>
          <p:cNvPr id="3" name="TextBox 2">
            <a:extLst>
              <a:ext uri="{FF2B5EF4-FFF2-40B4-BE49-F238E27FC236}">
                <a16:creationId xmlns:a16="http://schemas.microsoft.com/office/drawing/2014/main" id="{DE639E0B-7594-DEDC-C548-B0E53BD9137C}"/>
              </a:ext>
              <a:ext uri="{C183D7F6-B498-43B3-948B-1728B52AA6E4}">
                <adec:decorative xmlns:adec="http://schemas.microsoft.com/office/drawing/2017/decorative" val="0"/>
              </a:ext>
            </a:extLst>
          </p:cNvPr>
          <p:cNvSpPr txBox="1"/>
          <p:nvPr/>
        </p:nvSpPr>
        <p:spPr>
          <a:xfrm>
            <a:off x="6481344" y="1302930"/>
            <a:ext cx="4843033" cy="4524315"/>
          </a:xfrm>
          <a:prstGeom prst="rect">
            <a:avLst/>
          </a:prstGeom>
          <a:noFill/>
        </p:spPr>
        <p:txBody>
          <a:bodyPr wrap="square" rtlCol="0">
            <a:spAutoFit/>
          </a:bodyPr>
          <a:lstStyle/>
          <a:p>
            <a:pPr marL="285750" indent="-285750">
              <a:buFont typeface="Arial" panose="020B0604020202020204" pitchFamily="34" charset="0"/>
              <a:buChar char="•"/>
            </a:pPr>
            <a:r>
              <a:rPr lang="en-US"/>
              <a:t>Record expectations:  One record for each student and core course enrolled for 6 weeks or more along with the educator of record and contributing professional if applicable for grades 6-12. “Core course" means a course in English, mathematics, science, social studies. For 8th-12</a:t>
            </a:r>
            <a:r>
              <a:rPr lang="en-US" baseline="30000"/>
              <a:t>th</a:t>
            </a:r>
            <a:r>
              <a:rPr lang="en-US"/>
              <a:t> grade Migrant Students, all courses must be reported.</a:t>
            </a:r>
          </a:p>
          <a:p>
            <a:pPr marL="742950" lvl="1" indent="-285750">
              <a:buFont typeface="Arial" panose="020B0604020202020204" pitchFamily="34" charset="0"/>
              <a:buChar char="•"/>
            </a:pPr>
            <a:r>
              <a:rPr lang="en-US"/>
              <a:t>It is recommended to also include AP and Computer sciences courses as these are required during CRDC reporting years.</a:t>
            </a:r>
          </a:p>
          <a:p>
            <a:pPr lvl="1"/>
            <a:endParaRPr lang="en-US"/>
          </a:p>
          <a:p>
            <a:pPr marL="285750" indent="-285750">
              <a:buFont typeface="Arial" panose="020B0604020202020204" pitchFamily="34" charset="0"/>
              <a:buChar char="•"/>
            </a:pPr>
            <a:r>
              <a:rPr lang="en-US"/>
              <a:t>CDE uses NCES SCED codes for State course codes.  The latest file can be found here either on the </a:t>
            </a:r>
            <a:r>
              <a:rPr lang="en-US">
                <a:hlinkClick r:id="rId2"/>
              </a:rPr>
              <a:t>TSDL Interchange</a:t>
            </a:r>
            <a:r>
              <a:rPr lang="en-US"/>
              <a:t> or the </a:t>
            </a:r>
            <a:r>
              <a:rPr lang="en-US">
                <a:hlinkClick r:id="rId3"/>
              </a:rPr>
              <a:t>NCES SCED </a:t>
            </a:r>
            <a:r>
              <a:rPr lang="en-US"/>
              <a:t>websites.</a:t>
            </a:r>
          </a:p>
        </p:txBody>
      </p:sp>
      <p:sp>
        <p:nvSpPr>
          <p:cNvPr id="6" name="Content Placeholder 5">
            <a:extLst>
              <a:ext uri="{FF2B5EF4-FFF2-40B4-BE49-F238E27FC236}">
                <a16:creationId xmlns:a16="http://schemas.microsoft.com/office/drawing/2014/main" id="{9A5EAA8A-15E1-A56B-6C13-92C7F5E2F8B0}"/>
              </a:ext>
              <a:ext uri="{C183D7F6-B498-43B3-948B-1728B52AA6E4}">
                <adec:decorative xmlns:adec="http://schemas.microsoft.com/office/drawing/2017/decorative" val="1"/>
              </a:ext>
            </a:extLst>
          </p:cNvPr>
          <p:cNvSpPr>
            <a:spLocks noGrp="1"/>
          </p:cNvSpPr>
          <p:nvPr>
            <p:ph sz="quarter" idx="14"/>
          </p:nvPr>
        </p:nvSpPr>
        <p:spPr/>
        <p:txBody>
          <a:bodyPr>
            <a:normAutofit/>
          </a:bodyPr>
          <a:lstStyle/>
          <a:p>
            <a:r>
              <a:rPr lang="en-US">
                <a:hlinkClick r:id="rId4"/>
              </a:rPr>
              <a:t>TeacherStudentDataLink@cde.state.co.us</a:t>
            </a:r>
            <a:endParaRPr lang="en-US"/>
          </a:p>
        </p:txBody>
      </p:sp>
      <p:sp>
        <p:nvSpPr>
          <p:cNvPr id="9" name="Content Placeholder 8">
            <a:extLst>
              <a:ext uri="{FF2B5EF4-FFF2-40B4-BE49-F238E27FC236}">
                <a16:creationId xmlns:a16="http://schemas.microsoft.com/office/drawing/2014/main" id="{8357E0B8-81AC-4ED0-D9AE-D47B1A529A8C}"/>
              </a:ext>
              <a:ext uri="{C183D7F6-B498-43B3-948B-1728B52AA6E4}">
                <adec:decorative xmlns:adec="http://schemas.microsoft.com/office/drawing/2017/decorative" val="1"/>
              </a:ext>
            </a:extLst>
          </p:cNvPr>
          <p:cNvSpPr>
            <a:spLocks noGrp="1"/>
          </p:cNvSpPr>
          <p:nvPr>
            <p:ph sz="quarter" idx="13"/>
          </p:nvPr>
        </p:nvSpPr>
        <p:spPr/>
        <p:txBody>
          <a:bodyPr/>
          <a:lstStyle/>
          <a:p>
            <a:r>
              <a:rPr lang="en-US"/>
              <a:t>Teacher Student Data Link</a:t>
            </a:r>
          </a:p>
        </p:txBody>
      </p:sp>
    </p:spTree>
    <p:extLst>
      <p:ext uri="{BB962C8B-B14F-4D97-AF65-F5344CB8AC3E}">
        <p14:creationId xmlns:p14="http://schemas.microsoft.com/office/powerpoint/2010/main" val="1896735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4C28-041D-59D2-0291-9738FE10DDD0}"/>
              </a:ext>
            </a:extLst>
          </p:cNvPr>
          <p:cNvSpPr>
            <a:spLocks noGrp="1"/>
          </p:cNvSpPr>
          <p:nvPr>
            <p:ph type="title"/>
          </p:nvPr>
        </p:nvSpPr>
        <p:spPr>
          <a:xfrm>
            <a:off x="155448" y="237745"/>
            <a:ext cx="5303520" cy="1197864"/>
          </a:xfrm>
        </p:spPr>
        <p:txBody>
          <a:bodyPr/>
          <a:lstStyle/>
          <a:p>
            <a:r>
              <a:rPr lang="en-US"/>
              <a:t>Questions &amp; Resources:</a:t>
            </a:r>
            <a:br>
              <a:rPr lang="en-US"/>
            </a:br>
            <a:r>
              <a:rPr lang="en-US"/>
              <a:t>TSDL</a:t>
            </a:r>
          </a:p>
        </p:txBody>
      </p:sp>
      <p:sp>
        <p:nvSpPr>
          <p:cNvPr id="3" name="Content Placeholder 2">
            <a:extLst>
              <a:ext uri="{FF2B5EF4-FFF2-40B4-BE49-F238E27FC236}">
                <a16:creationId xmlns:a16="http://schemas.microsoft.com/office/drawing/2014/main" id="{1C053128-2E61-BD39-9230-D3FF32B16187}"/>
              </a:ext>
            </a:extLst>
          </p:cNvPr>
          <p:cNvSpPr>
            <a:spLocks noGrp="1"/>
          </p:cNvSpPr>
          <p:nvPr>
            <p:ph sz="quarter" idx="13"/>
          </p:nvPr>
        </p:nvSpPr>
        <p:spPr>
          <a:xfrm>
            <a:off x="1509623" y="1574275"/>
            <a:ext cx="9170946" cy="3685881"/>
          </a:xfrm>
        </p:spPr>
        <p:txBody>
          <a:bodyPr/>
          <a:lstStyle/>
          <a:p>
            <a:r>
              <a:rPr lang="en-US" b="1"/>
              <a:t>Peter Hoffman</a:t>
            </a:r>
          </a:p>
          <a:p>
            <a:r>
              <a:rPr lang="en-US" b="1"/>
              <a:t>720-925-8611</a:t>
            </a:r>
          </a:p>
          <a:p>
            <a:r>
              <a:rPr lang="en-US">
                <a:hlinkClick r:id="rId2"/>
              </a:rPr>
              <a:t>TeacherStudentDataLink@cde.state.co.us</a:t>
            </a:r>
          </a:p>
          <a:p>
            <a:r>
              <a:rPr lang="en-US">
                <a:hlinkClick r:id="rId3"/>
              </a:rPr>
              <a:t>TSDL Interchange Webpage</a:t>
            </a:r>
            <a:br>
              <a:rPr lang="en-US"/>
            </a:br>
            <a:br>
              <a:rPr lang="en-US">
                <a:hlinkClick r:id="rId3"/>
              </a:rPr>
            </a:br>
            <a:endParaRPr lang="en-US"/>
          </a:p>
        </p:txBody>
      </p:sp>
      <p:sp>
        <p:nvSpPr>
          <p:cNvPr id="5" name="Slide Number Placeholder 4">
            <a:extLst>
              <a:ext uri="{FF2B5EF4-FFF2-40B4-BE49-F238E27FC236}">
                <a16:creationId xmlns:a16="http://schemas.microsoft.com/office/drawing/2014/main" id="{1C9484EE-4D96-A829-722C-57C7F3AF3218}"/>
              </a:ext>
            </a:extLst>
          </p:cNvPr>
          <p:cNvSpPr>
            <a:spLocks noGrp="1"/>
          </p:cNvSpPr>
          <p:nvPr>
            <p:ph type="sldNum" sz="quarter" idx="12"/>
          </p:nvPr>
        </p:nvSpPr>
        <p:spPr>
          <a:xfrm>
            <a:off x="332873" y="6356351"/>
            <a:ext cx="830909" cy="362338"/>
          </a:xfrm>
        </p:spPr>
        <p:txBody>
          <a:bodyPr/>
          <a:lstStyle/>
          <a:p>
            <a:fld id="{C479D5F6-EDCB-402A-AC08-4943A1820E8F}" type="slidenum">
              <a:rPr lang="en-US" smtClean="0"/>
              <a:pPr/>
              <a:t>12</a:t>
            </a:fld>
            <a:endParaRPr lang="en-US"/>
          </a:p>
        </p:txBody>
      </p:sp>
    </p:spTree>
    <p:extLst>
      <p:ext uri="{BB962C8B-B14F-4D97-AF65-F5344CB8AC3E}">
        <p14:creationId xmlns:p14="http://schemas.microsoft.com/office/powerpoint/2010/main" val="1775796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54EC87-1140-07EE-9CC3-F2938258B3AB}"/>
              </a:ext>
            </a:extLst>
          </p:cNvPr>
          <p:cNvSpPr>
            <a:spLocks noGrp="1"/>
          </p:cNvSpPr>
          <p:nvPr>
            <p:ph type="ctrTitle"/>
          </p:nvPr>
        </p:nvSpPr>
        <p:spPr/>
        <p:txBody>
          <a:bodyPr/>
          <a:lstStyle/>
          <a:p>
            <a:r>
              <a:rPr lang="en-US"/>
              <a:t>Directory</a:t>
            </a:r>
          </a:p>
        </p:txBody>
      </p:sp>
      <p:sp>
        <p:nvSpPr>
          <p:cNvPr id="6" name="Content Placeholder 5">
            <a:extLst>
              <a:ext uri="{FF2B5EF4-FFF2-40B4-BE49-F238E27FC236}">
                <a16:creationId xmlns:a16="http://schemas.microsoft.com/office/drawing/2014/main" id="{08C4B925-0D6E-8DCF-41A1-B239B3E915F0}"/>
              </a:ext>
            </a:extLst>
          </p:cNvPr>
          <p:cNvSpPr>
            <a:spLocks noGrp="1"/>
          </p:cNvSpPr>
          <p:nvPr>
            <p:ph sz="quarter" idx="13"/>
          </p:nvPr>
        </p:nvSpPr>
        <p:spPr/>
        <p:txBody>
          <a:bodyPr/>
          <a:lstStyle/>
          <a:p>
            <a:r>
              <a:rPr lang="en-US"/>
              <a:t>Jessica Tribbett</a:t>
            </a:r>
          </a:p>
        </p:txBody>
      </p:sp>
      <p:sp>
        <p:nvSpPr>
          <p:cNvPr id="4" name="Slide Number Placeholder 3">
            <a:extLst>
              <a:ext uri="{FF2B5EF4-FFF2-40B4-BE49-F238E27FC236}">
                <a16:creationId xmlns:a16="http://schemas.microsoft.com/office/drawing/2014/main" id="{76FF7A0D-0B7E-9412-A057-78E3E97CAB43}"/>
              </a:ext>
            </a:extLst>
          </p:cNvPr>
          <p:cNvSpPr>
            <a:spLocks noGrp="1"/>
          </p:cNvSpPr>
          <p:nvPr>
            <p:ph type="sldNum" sz="quarter" idx="12"/>
          </p:nvPr>
        </p:nvSpPr>
        <p:spPr/>
        <p:txBody>
          <a:bodyPr/>
          <a:lstStyle/>
          <a:p>
            <a:fld id="{C479D5F6-EDCB-402A-AC08-4943A1820E8F}" type="slidenum">
              <a:rPr lang="en-US" smtClean="0"/>
              <a:pPr/>
              <a:t>13</a:t>
            </a:fld>
            <a:endParaRPr lang="en-US"/>
          </a:p>
        </p:txBody>
      </p:sp>
    </p:spTree>
    <p:extLst>
      <p:ext uri="{BB962C8B-B14F-4D97-AF65-F5344CB8AC3E}">
        <p14:creationId xmlns:p14="http://schemas.microsoft.com/office/powerpoint/2010/main" val="2112299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138C6B-AD45-9B99-46B5-4BD87D1A5BD8}"/>
              </a:ext>
            </a:extLst>
          </p:cNvPr>
          <p:cNvSpPr>
            <a:spLocks noGrp="1"/>
          </p:cNvSpPr>
          <p:nvPr>
            <p:ph type="title"/>
          </p:nvPr>
        </p:nvSpPr>
        <p:spPr/>
        <p:txBody>
          <a:bodyPr/>
          <a:lstStyle/>
          <a:p>
            <a:r>
              <a:rPr lang="en-US">
                <a:latin typeface="Museo Slab 500"/>
              </a:rPr>
              <a:t>Directory Information Data Checks and Updates</a:t>
            </a:r>
            <a:endParaRPr lang="en-US"/>
          </a:p>
        </p:txBody>
      </p:sp>
      <p:sp>
        <p:nvSpPr>
          <p:cNvPr id="4" name="Slide Number Placeholder 3">
            <a:extLst>
              <a:ext uri="{FF2B5EF4-FFF2-40B4-BE49-F238E27FC236}">
                <a16:creationId xmlns:a16="http://schemas.microsoft.com/office/drawing/2014/main" id="{A501B63F-1E99-902B-3CA4-D2D98C4F4E36}"/>
              </a:ext>
            </a:extLst>
          </p:cNvPr>
          <p:cNvSpPr>
            <a:spLocks noGrp="1"/>
          </p:cNvSpPr>
          <p:nvPr>
            <p:ph type="sldNum" sz="quarter" idx="12"/>
          </p:nvPr>
        </p:nvSpPr>
        <p:spPr/>
        <p:txBody>
          <a:bodyPr/>
          <a:lstStyle/>
          <a:p>
            <a:fld id="{C479D5F6-EDCB-402A-AC08-4943A1820E8F}" type="slidenum">
              <a:rPr lang="en-US" smtClean="0"/>
              <a:pPr/>
              <a:t>14</a:t>
            </a:fld>
            <a:endParaRPr lang="en-US"/>
          </a:p>
        </p:txBody>
      </p:sp>
      <p:sp>
        <p:nvSpPr>
          <p:cNvPr id="7" name="Content Placeholder 6">
            <a:extLst>
              <a:ext uri="{FF2B5EF4-FFF2-40B4-BE49-F238E27FC236}">
                <a16:creationId xmlns:a16="http://schemas.microsoft.com/office/drawing/2014/main" id="{8AE68A9D-ACC2-1FB0-19A8-85826F78DA31}"/>
              </a:ext>
            </a:extLst>
          </p:cNvPr>
          <p:cNvSpPr>
            <a:spLocks noGrp="1"/>
          </p:cNvSpPr>
          <p:nvPr>
            <p:ph sz="quarter" idx="13"/>
          </p:nvPr>
        </p:nvSpPr>
        <p:spPr/>
        <p:txBody>
          <a:bodyPr vert="horz" lIns="91440" tIns="45720" rIns="91440" bIns="45720" rtlCol="0" anchor="t">
            <a:normAutofit/>
          </a:bodyPr>
          <a:lstStyle/>
          <a:p>
            <a:r>
              <a:rPr lang="en-US">
                <a:latin typeface="Trebuchet MS"/>
              </a:rPr>
              <a:t>Directory Data</a:t>
            </a:r>
            <a:endParaRPr lang="en-US"/>
          </a:p>
        </p:txBody>
      </p:sp>
      <p:sp>
        <p:nvSpPr>
          <p:cNvPr id="8" name="Content Placeholder 7">
            <a:extLst>
              <a:ext uri="{FF2B5EF4-FFF2-40B4-BE49-F238E27FC236}">
                <a16:creationId xmlns:a16="http://schemas.microsoft.com/office/drawing/2014/main" id="{21B3AE1C-0CB4-C4B6-4835-3E7A279E18AD}"/>
              </a:ext>
            </a:extLst>
          </p:cNvPr>
          <p:cNvSpPr>
            <a:spLocks noGrp="1"/>
          </p:cNvSpPr>
          <p:nvPr>
            <p:ph sz="quarter" idx="14"/>
          </p:nvPr>
        </p:nvSpPr>
        <p:spPr/>
        <p:txBody>
          <a:bodyPr vert="horz" lIns="91440" tIns="45720" rIns="91440" bIns="45720" rtlCol="0" anchor="t">
            <a:normAutofit/>
          </a:bodyPr>
          <a:lstStyle/>
          <a:p>
            <a:r>
              <a:rPr lang="en-US">
                <a:latin typeface="Trebuchet MS"/>
              </a:rPr>
              <a:t>directorydata@cde.state.co.us</a:t>
            </a:r>
            <a:endParaRPr lang="en-US"/>
          </a:p>
        </p:txBody>
      </p:sp>
      <p:sp>
        <p:nvSpPr>
          <p:cNvPr id="6" name="Content Placeholder 5">
            <a:extLst>
              <a:ext uri="{FF2B5EF4-FFF2-40B4-BE49-F238E27FC236}">
                <a16:creationId xmlns:a16="http://schemas.microsoft.com/office/drawing/2014/main" id="{58EAE3C2-B84D-8065-B611-121888ED9E46}"/>
              </a:ext>
            </a:extLst>
          </p:cNvPr>
          <p:cNvSpPr>
            <a:spLocks noGrp="1"/>
          </p:cNvSpPr>
          <p:nvPr>
            <p:ph idx="1"/>
          </p:nvPr>
        </p:nvSpPr>
        <p:spPr>
          <a:xfrm>
            <a:off x="828431" y="2863558"/>
            <a:ext cx="3950677" cy="2202108"/>
          </a:xfrm>
        </p:spPr>
        <p:txBody>
          <a:bodyPr vert="horz" lIns="0" tIns="0" rIns="0" bIns="0" rtlCol="0" anchor="t">
            <a:normAutofit/>
          </a:bodyPr>
          <a:lstStyle/>
          <a:p>
            <a:r>
              <a:rPr lang="en-US">
                <a:latin typeface="Trebuchet MS"/>
              </a:rPr>
              <a:t>District Information</a:t>
            </a:r>
          </a:p>
          <a:p>
            <a:r>
              <a:rPr lang="en-US">
                <a:latin typeface="Trebuchet MS"/>
              </a:rPr>
              <a:t>Key Personnel</a:t>
            </a:r>
          </a:p>
          <a:p>
            <a:r>
              <a:rPr lang="en-US">
                <a:latin typeface="Trebuchet MS"/>
              </a:rPr>
              <a:t>Schools - Principal Contact</a:t>
            </a:r>
          </a:p>
          <a:p>
            <a:r>
              <a:rPr lang="en-US">
                <a:latin typeface="Trebuchet MS"/>
              </a:rPr>
              <a:t>District Calendar</a:t>
            </a:r>
            <a:endParaRPr lang="en-US"/>
          </a:p>
        </p:txBody>
      </p:sp>
      <p:sp>
        <p:nvSpPr>
          <p:cNvPr id="10" name="TextBox 9">
            <a:extLst>
              <a:ext uri="{FF2B5EF4-FFF2-40B4-BE49-F238E27FC236}">
                <a16:creationId xmlns:a16="http://schemas.microsoft.com/office/drawing/2014/main" id="{815EE384-0D80-CA09-651D-6672F9C57067}"/>
              </a:ext>
            </a:extLst>
          </p:cNvPr>
          <p:cNvSpPr txBox="1"/>
          <p:nvPr/>
        </p:nvSpPr>
        <p:spPr>
          <a:xfrm>
            <a:off x="1195916" y="1407583"/>
            <a:ext cx="103610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cs typeface="Calibri"/>
              </a:rPr>
              <a:t>DEADLINE FOR SCHOOL VIEW: </a:t>
            </a:r>
            <a:r>
              <a:rPr lang="en-US" sz="3600">
                <a:solidFill>
                  <a:srgbClr val="FF0000"/>
                </a:solidFill>
                <a:cs typeface="Calibri"/>
              </a:rPr>
              <a:t>JULY 31st</a:t>
            </a:r>
          </a:p>
        </p:txBody>
      </p:sp>
      <p:pic>
        <p:nvPicPr>
          <p:cNvPr id="13" name="Picture 12" descr="Screenshot of Directory Collection in Data Pipeline. ">
            <a:extLst>
              <a:ext uri="{FF2B5EF4-FFF2-40B4-BE49-F238E27FC236}">
                <a16:creationId xmlns:a16="http://schemas.microsoft.com/office/drawing/2014/main" id="{52A01588-1991-D4BE-FFE0-4CE3D651FD60}"/>
              </a:ext>
            </a:extLst>
          </p:cNvPr>
          <p:cNvPicPr>
            <a:picLocks noChangeAspect="1"/>
          </p:cNvPicPr>
          <p:nvPr/>
        </p:nvPicPr>
        <p:blipFill>
          <a:blip r:embed="rId2"/>
          <a:stretch>
            <a:fillRect/>
          </a:stretch>
        </p:blipFill>
        <p:spPr>
          <a:xfrm>
            <a:off x="4777153" y="2493080"/>
            <a:ext cx="7160847" cy="2203994"/>
          </a:xfrm>
          <a:prstGeom prst="rect">
            <a:avLst/>
          </a:prstGeom>
        </p:spPr>
      </p:pic>
    </p:spTree>
    <p:extLst>
      <p:ext uri="{BB962C8B-B14F-4D97-AF65-F5344CB8AC3E}">
        <p14:creationId xmlns:p14="http://schemas.microsoft.com/office/powerpoint/2010/main" val="3998294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138C6B-AD45-9B99-46B5-4BD87D1A5BD8}"/>
              </a:ext>
            </a:extLst>
          </p:cNvPr>
          <p:cNvSpPr>
            <a:spLocks noGrp="1"/>
          </p:cNvSpPr>
          <p:nvPr>
            <p:ph type="title"/>
          </p:nvPr>
        </p:nvSpPr>
        <p:spPr/>
        <p:txBody>
          <a:bodyPr/>
          <a:lstStyle/>
          <a:p>
            <a:r>
              <a:rPr lang="en-US">
                <a:latin typeface="Museo Slab 500"/>
              </a:rPr>
              <a:t>Directory: Schools tab</a:t>
            </a:r>
            <a:endParaRPr lang="en-US"/>
          </a:p>
        </p:txBody>
      </p:sp>
      <p:sp>
        <p:nvSpPr>
          <p:cNvPr id="4" name="Slide Number Placeholder 3">
            <a:extLst>
              <a:ext uri="{FF2B5EF4-FFF2-40B4-BE49-F238E27FC236}">
                <a16:creationId xmlns:a16="http://schemas.microsoft.com/office/drawing/2014/main" id="{A501B63F-1E99-902B-3CA4-D2D98C4F4E36}"/>
              </a:ext>
            </a:extLst>
          </p:cNvPr>
          <p:cNvSpPr>
            <a:spLocks noGrp="1"/>
          </p:cNvSpPr>
          <p:nvPr>
            <p:ph type="sldNum" sz="quarter" idx="12"/>
          </p:nvPr>
        </p:nvSpPr>
        <p:spPr/>
        <p:txBody>
          <a:bodyPr/>
          <a:lstStyle/>
          <a:p>
            <a:fld id="{C479D5F6-EDCB-402A-AC08-4943A1820E8F}" type="slidenum">
              <a:rPr lang="en-US" smtClean="0"/>
              <a:pPr/>
              <a:t>15</a:t>
            </a:fld>
            <a:endParaRPr lang="en-US"/>
          </a:p>
        </p:txBody>
      </p:sp>
      <p:sp>
        <p:nvSpPr>
          <p:cNvPr id="7" name="Content Placeholder 6">
            <a:extLst>
              <a:ext uri="{FF2B5EF4-FFF2-40B4-BE49-F238E27FC236}">
                <a16:creationId xmlns:a16="http://schemas.microsoft.com/office/drawing/2014/main" id="{8AE68A9D-ACC2-1FB0-19A8-85826F78DA31}"/>
              </a:ext>
            </a:extLst>
          </p:cNvPr>
          <p:cNvSpPr>
            <a:spLocks noGrp="1"/>
          </p:cNvSpPr>
          <p:nvPr>
            <p:ph sz="quarter" idx="13"/>
          </p:nvPr>
        </p:nvSpPr>
        <p:spPr/>
        <p:txBody>
          <a:bodyPr vert="horz" lIns="91440" tIns="45720" rIns="91440" bIns="45720" rtlCol="0" anchor="t">
            <a:normAutofit/>
          </a:bodyPr>
          <a:lstStyle/>
          <a:p>
            <a:r>
              <a:rPr lang="en-US">
                <a:latin typeface="Trebuchet MS"/>
              </a:rPr>
              <a:t>Directory Data</a:t>
            </a:r>
            <a:endParaRPr lang="en-US"/>
          </a:p>
        </p:txBody>
      </p:sp>
      <p:sp>
        <p:nvSpPr>
          <p:cNvPr id="8" name="Content Placeholder 7">
            <a:extLst>
              <a:ext uri="{FF2B5EF4-FFF2-40B4-BE49-F238E27FC236}">
                <a16:creationId xmlns:a16="http://schemas.microsoft.com/office/drawing/2014/main" id="{21B3AE1C-0CB4-C4B6-4835-3E7A279E18AD}"/>
              </a:ext>
            </a:extLst>
          </p:cNvPr>
          <p:cNvSpPr>
            <a:spLocks noGrp="1"/>
          </p:cNvSpPr>
          <p:nvPr>
            <p:ph sz="quarter" idx="14"/>
          </p:nvPr>
        </p:nvSpPr>
        <p:spPr>
          <a:xfrm>
            <a:off x="6091899" y="6356350"/>
            <a:ext cx="4393506" cy="362338"/>
          </a:xfrm>
        </p:spPr>
        <p:txBody>
          <a:bodyPr vert="horz" lIns="91440" tIns="45720" rIns="91440" bIns="45720" rtlCol="0" anchor="t">
            <a:normAutofit/>
          </a:bodyPr>
          <a:lstStyle/>
          <a:p>
            <a:r>
              <a:rPr lang="en-US">
                <a:latin typeface="Trebuchet MS"/>
              </a:rPr>
              <a:t>directorydata@cde.state.co.us</a:t>
            </a:r>
            <a:endParaRPr lang="en-US"/>
          </a:p>
        </p:txBody>
      </p:sp>
      <p:pic>
        <p:nvPicPr>
          <p:cNvPr id="13" name="Content Placeholder 12" descr="Screenshot of Schools tab in Directory Collection in Data Pipeline. ">
            <a:extLst>
              <a:ext uri="{FF2B5EF4-FFF2-40B4-BE49-F238E27FC236}">
                <a16:creationId xmlns:a16="http://schemas.microsoft.com/office/drawing/2014/main" id="{9A16D9EA-0103-DC78-8CC6-223FEBC51E9D}"/>
              </a:ext>
            </a:extLst>
          </p:cNvPr>
          <p:cNvPicPr>
            <a:picLocks noGrp="1" noChangeAspect="1"/>
          </p:cNvPicPr>
          <p:nvPr>
            <p:ph idx="1"/>
          </p:nvPr>
        </p:nvPicPr>
        <p:blipFill>
          <a:blip r:embed="rId2"/>
          <a:stretch>
            <a:fillRect/>
          </a:stretch>
        </p:blipFill>
        <p:spPr>
          <a:xfrm>
            <a:off x="750277" y="2074410"/>
            <a:ext cx="10515600" cy="3780402"/>
          </a:xfrm>
        </p:spPr>
      </p:pic>
      <p:sp>
        <p:nvSpPr>
          <p:cNvPr id="14" name="TextBox 13">
            <a:extLst>
              <a:ext uri="{FF2B5EF4-FFF2-40B4-BE49-F238E27FC236}">
                <a16:creationId xmlns:a16="http://schemas.microsoft.com/office/drawing/2014/main" id="{B96885A6-E1AE-A276-DB49-5FA54E1B0996}"/>
              </a:ext>
            </a:extLst>
          </p:cNvPr>
          <p:cNvSpPr txBox="1"/>
          <p:nvPr/>
        </p:nvSpPr>
        <p:spPr>
          <a:xfrm>
            <a:off x="862135" y="1407583"/>
            <a:ext cx="10288627" cy="665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Data pulled into school view on 8/1. Updates need to be complete by 7/31. Principal contact information is now required. </a:t>
            </a:r>
            <a:endParaRPr lang="en-US"/>
          </a:p>
        </p:txBody>
      </p:sp>
    </p:spTree>
    <p:extLst>
      <p:ext uri="{BB962C8B-B14F-4D97-AF65-F5344CB8AC3E}">
        <p14:creationId xmlns:p14="http://schemas.microsoft.com/office/powerpoint/2010/main" val="2919007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138C6B-AD45-9B99-46B5-4BD87D1A5BD8}"/>
              </a:ext>
            </a:extLst>
          </p:cNvPr>
          <p:cNvSpPr>
            <a:spLocks noGrp="1"/>
          </p:cNvSpPr>
          <p:nvPr>
            <p:ph type="title"/>
          </p:nvPr>
        </p:nvSpPr>
        <p:spPr/>
        <p:txBody>
          <a:bodyPr/>
          <a:lstStyle/>
          <a:p>
            <a:r>
              <a:rPr lang="en-US">
                <a:latin typeface="Museo Slab 500"/>
              </a:rPr>
              <a:t>Directory Information Data Checks and Updates</a:t>
            </a:r>
            <a:endParaRPr lang="en-US"/>
          </a:p>
        </p:txBody>
      </p:sp>
      <p:sp>
        <p:nvSpPr>
          <p:cNvPr id="4" name="Slide Number Placeholder 3">
            <a:extLst>
              <a:ext uri="{FF2B5EF4-FFF2-40B4-BE49-F238E27FC236}">
                <a16:creationId xmlns:a16="http://schemas.microsoft.com/office/drawing/2014/main" id="{A501B63F-1E99-902B-3CA4-D2D98C4F4E36}"/>
              </a:ext>
            </a:extLst>
          </p:cNvPr>
          <p:cNvSpPr>
            <a:spLocks noGrp="1"/>
          </p:cNvSpPr>
          <p:nvPr>
            <p:ph type="sldNum" sz="quarter" idx="12"/>
          </p:nvPr>
        </p:nvSpPr>
        <p:spPr/>
        <p:txBody>
          <a:bodyPr/>
          <a:lstStyle/>
          <a:p>
            <a:fld id="{C479D5F6-EDCB-402A-AC08-4943A1820E8F}" type="slidenum">
              <a:rPr lang="en-US" smtClean="0"/>
              <a:pPr/>
              <a:t>16</a:t>
            </a:fld>
            <a:endParaRPr lang="en-US"/>
          </a:p>
        </p:txBody>
      </p:sp>
      <p:sp>
        <p:nvSpPr>
          <p:cNvPr id="7" name="Content Placeholder 6">
            <a:extLst>
              <a:ext uri="{FF2B5EF4-FFF2-40B4-BE49-F238E27FC236}">
                <a16:creationId xmlns:a16="http://schemas.microsoft.com/office/drawing/2014/main" id="{8AE68A9D-ACC2-1FB0-19A8-85826F78DA31}"/>
              </a:ext>
            </a:extLst>
          </p:cNvPr>
          <p:cNvSpPr>
            <a:spLocks noGrp="1"/>
          </p:cNvSpPr>
          <p:nvPr>
            <p:ph sz="quarter" idx="13"/>
          </p:nvPr>
        </p:nvSpPr>
        <p:spPr/>
        <p:txBody>
          <a:bodyPr vert="horz" lIns="91440" tIns="45720" rIns="91440" bIns="45720" rtlCol="0" anchor="t">
            <a:normAutofit/>
          </a:bodyPr>
          <a:lstStyle/>
          <a:p>
            <a:r>
              <a:rPr lang="en-US">
                <a:latin typeface="Trebuchet MS"/>
              </a:rPr>
              <a:t>Directory Data</a:t>
            </a:r>
            <a:endParaRPr lang="en-US"/>
          </a:p>
        </p:txBody>
      </p:sp>
      <p:sp>
        <p:nvSpPr>
          <p:cNvPr id="8" name="Content Placeholder 7">
            <a:extLst>
              <a:ext uri="{FF2B5EF4-FFF2-40B4-BE49-F238E27FC236}">
                <a16:creationId xmlns:a16="http://schemas.microsoft.com/office/drawing/2014/main" id="{21B3AE1C-0CB4-C4B6-4835-3E7A279E18AD}"/>
              </a:ext>
            </a:extLst>
          </p:cNvPr>
          <p:cNvSpPr>
            <a:spLocks noGrp="1"/>
          </p:cNvSpPr>
          <p:nvPr>
            <p:ph sz="quarter" idx="14"/>
          </p:nvPr>
        </p:nvSpPr>
        <p:spPr/>
        <p:txBody>
          <a:bodyPr vert="horz" lIns="91440" tIns="45720" rIns="91440" bIns="45720" rtlCol="0" anchor="t">
            <a:normAutofit/>
          </a:bodyPr>
          <a:lstStyle/>
          <a:p>
            <a:r>
              <a:rPr lang="en-US">
                <a:latin typeface="Trebuchet MS"/>
              </a:rPr>
              <a:t>directorydata@cde.state.co.us</a:t>
            </a:r>
            <a:endParaRPr lang="en-US"/>
          </a:p>
        </p:txBody>
      </p:sp>
      <p:sp>
        <p:nvSpPr>
          <p:cNvPr id="6" name="Content Placeholder 5">
            <a:extLst>
              <a:ext uri="{FF2B5EF4-FFF2-40B4-BE49-F238E27FC236}">
                <a16:creationId xmlns:a16="http://schemas.microsoft.com/office/drawing/2014/main" id="{58EAE3C2-B84D-8065-B611-121888ED9E46}"/>
              </a:ext>
            </a:extLst>
          </p:cNvPr>
          <p:cNvSpPr>
            <a:spLocks noGrp="1"/>
          </p:cNvSpPr>
          <p:nvPr>
            <p:ph idx="1"/>
          </p:nvPr>
        </p:nvSpPr>
        <p:spPr>
          <a:xfrm>
            <a:off x="828431" y="2863558"/>
            <a:ext cx="3950677" cy="2202108"/>
          </a:xfrm>
        </p:spPr>
        <p:txBody>
          <a:bodyPr vert="horz" lIns="0" tIns="0" rIns="0" bIns="0" rtlCol="0" anchor="t">
            <a:normAutofit/>
          </a:bodyPr>
          <a:lstStyle/>
          <a:p>
            <a:r>
              <a:rPr lang="en-US">
                <a:latin typeface="Trebuchet MS"/>
              </a:rPr>
              <a:t>District Information</a:t>
            </a:r>
          </a:p>
          <a:p>
            <a:r>
              <a:rPr lang="en-US">
                <a:highlight>
                  <a:srgbClr val="FFFF00"/>
                </a:highlight>
                <a:latin typeface="Trebuchet MS"/>
              </a:rPr>
              <a:t>Key Personnel</a:t>
            </a:r>
          </a:p>
          <a:p>
            <a:r>
              <a:rPr lang="en-US">
                <a:highlight>
                  <a:srgbClr val="FFFF00"/>
                </a:highlight>
                <a:latin typeface="Trebuchet MS"/>
              </a:rPr>
              <a:t>Schools - Principal Contact</a:t>
            </a:r>
          </a:p>
          <a:p>
            <a:r>
              <a:rPr lang="en-US">
                <a:latin typeface="Trebuchet MS"/>
              </a:rPr>
              <a:t>District Calendar</a:t>
            </a:r>
            <a:endParaRPr lang="en-US"/>
          </a:p>
        </p:txBody>
      </p:sp>
      <p:sp>
        <p:nvSpPr>
          <p:cNvPr id="10" name="TextBox 9">
            <a:extLst>
              <a:ext uri="{FF2B5EF4-FFF2-40B4-BE49-F238E27FC236}">
                <a16:creationId xmlns:a16="http://schemas.microsoft.com/office/drawing/2014/main" id="{815EE384-0D80-CA09-651D-6672F9C57067}"/>
              </a:ext>
            </a:extLst>
          </p:cNvPr>
          <p:cNvSpPr txBox="1"/>
          <p:nvPr/>
        </p:nvSpPr>
        <p:spPr>
          <a:xfrm>
            <a:off x="1195916" y="1407583"/>
            <a:ext cx="103610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cs typeface="Calibri"/>
              </a:rPr>
              <a:t>DEADLINE FOR SCHOOL VIEW: </a:t>
            </a:r>
            <a:r>
              <a:rPr lang="en-US" sz="3600">
                <a:solidFill>
                  <a:srgbClr val="FF0000"/>
                </a:solidFill>
                <a:cs typeface="Calibri"/>
              </a:rPr>
              <a:t>JULY 31st</a:t>
            </a:r>
          </a:p>
        </p:txBody>
      </p:sp>
      <p:pic>
        <p:nvPicPr>
          <p:cNvPr id="13" name="Picture 12" descr="Screenshot of Directory Collection in Data Pipeline. ">
            <a:extLst>
              <a:ext uri="{FF2B5EF4-FFF2-40B4-BE49-F238E27FC236}">
                <a16:creationId xmlns:a16="http://schemas.microsoft.com/office/drawing/2014/main" id="{52A01588-1991-D4BE-FFE0-4CE3D651FD60}"/>
              </a:ext>
            </a:extLst>
          </p:cNvPr>
          <p:cNvPicPr>
            <a:picLocks noChangeAspect="1"/>
          </p:cNvPicPr>
          <p:nvPr/>
        </p:nvPicPr>
        <p:blipFill>
          <a:blip r:embed="rId2"/>
          <a:stretch>
            <a:fillRect/>
          </a:stretch>
        </p:blipFill>
        <p:spPr>
          <a:xfrm>
            <a:off x="4777153" y="2493080"/>
            <a:ext cx="7160847" cy="2203994"/>
          </a:xfrm>
          <a:prstGeom prst="rect">
            <a:avLst/>
          </a:prstGeom>
        </p:spPr>
      </p:pic>
    </p:spTree>
    <p:extLst>
      <p:ext uri="{BB962C8B-B14F-4D97-AF65-F5344CB8AC3E}">
        <p14:creationId xmlns:p14="http://schemas.microsoft.com/office/powerpoint/2010/main" val="4165047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384A511-A018-DDA1-DC42-BE7C48078389}"/>
              </a:ext>
            </a:extLst>
          </p:cNvPr>
          <p:cNvSpPr>
            <a:spLocks noGrp="1"/>
          </p:cNvSpPr>
          <p:nvPr>
            <p:ph type="title"/>
          </p:nvPr>
        </p:nvSpPr>
        <p:spPr/>
        <p:txBody>
          <a:bodyPr/>
          <a:lstStyle/>
          <a:p>
            <a:r>
              <a:rPr lang="en-US"/>
              <a:t>Questions &amp; Resources: </a:t>
            </a:r>
            <a:br>
              <a:rPr lang="en-US"/>
            </a:br>
            <a:r>
              <a:rPr lang="en-US"/>
              <a:t>Directory</a:t>
            </a:r>
          </a:p>
        </p:txBody>
      </p:sp>
      <p:sp>
        <p:nvSpPr>
          <p:cNvPr id="8" name="Content Placeholder 7">
            <a:extLst>
              <a:ext uri="{FF2B5EF4-FFF2-40B4-BE49-F238E27FC236}">
                <a16:creationId xmlns:a16="http://schemas.microsoft.com/office/drawing/2014/main" id="{0F5A6D16-78A2-4E63-FEE7-87E42321F1B6}"/>
              </a:ext>
            </a:extLst>
          </p:cNvPr>
          <p:cNvSpPr>
            <a:spLocks noGrp="1"/>
          </p:cNvSpPr>
          <p:nvPr>
            <p:ph sz="quarter" idx="13"/>
          </p:nvPr>
        </p:nvSpPr>
        <p:spPr/>
        <p:txBody>
          <a:bodyPr/>
          <a:lstStyle/>
          <a:p>
            <a:endParaRPr lang="en-US">
              <a:latin typeface="Museo Slab 500"/>
            </a:endParaRPr>
          </a:p>
          <a:p>
            <a:endParaRPr lang="en-US">
              <a:latin typeface="Museo Slab 500"/>
            </a:endParaRPr>
          </a:p>
          <a:p>
            <a:r>
              <a:rPr lang="en-US">
                <a:latin typeface="Museo Slab 500"/>
              </a:rPr>
              <a:t>Jessica Tribbett</a:t>
            </a:r>
            <a:endParaRPr lang="en-US"/>
          </a:p>
          <a:p>
            <a:r>
              <a:rPr lang="en-US" sz="2000">
                <a:latin typeface="Museo Slab 500"/>
                <a:cs typeface="Segoe UI"/>
                <a:hlinkClick r:id="rId2"/>
              </a:rPr>
              <a:t>directorydata@cde.state.co.us</a:t>
            </a:r>
            <a:endParaRPr lang="en-US" sz="2000">
              <a:latin typeface="Museo Slab 500"/>
            </a:endParaRPr>
          </a:p>
          <a:p>
            <a:r>
              <a:rPr lang="en-US" sz="2000">
                <a:latin typeface="Museo Slab 500"/>
                <a:hlinkClick r:id="rId3"/>
              </a:rPr>
              <a:t>Directory Data website</a:t>
            </a:r>
            <a:endParaRPr lang="en-US" sz="2000">
              <a:latin typeface="Museo Slab 500"/>
            </a:endParaRPr>
          </a:p>
          <a:p>
            <a:endParaRPr lang="en-US"/>
          </a:p>
          <a:p>
            <a:endParaRPr lang="en-US"/>
          </a:p>
          <a:p>
            <a:endParaRPr lang="en-US"/>
          </a:p>
        </p:txBody>
      </p:sp>
      <p:sp>
        <p:nvSpPr>
          <p:cNvPr id="4" name="Slide Number Placeholder 3">
            <a:extLst>
              <a:ext uri="{FF2B5EF4-FFF2-40B4-BE49-F238E27FC236}">
                <a16:creationId xmlns:a16="http://schemas.microsoft.com/office/drawing/2014/main" id="{9DDDE97F-32C2-8500-6668-D0B0BFBE8A54}"/>
              </a:ext>
            </a:extLst>
          </p:cNvPr>
          <p:cNvSpPr>
            <a:spLocks noGrp="1"/>
          </p:cNvSpPr>
          <p:nvPr>
            <p:ph type="sldNum" sz="quarter" idx="12"/>
          </p:nvPr>
        </p:nvSpPr>
        <p:spPr/>
        <p:txBody>
          <a:bodyPr/>
          <a:lstStyle/>
          <a:p>
            <a:fld id="{C479D5F6-EDCB-402A-AC08-4943A1820E8F}" type="slidenum">
              <a:rPr lang="en-US" smtClean="0"/>
              <a:pPr/>
              <a:t>17</a:t>
            </a:fld>
            <a:endParaRPr lang="en-US"/>
          </a:p>
        </p:txBody>
      </p:sp>
    </p:spTree>
    <p:extLst>
      <p:ext uri="{BB962C8B-B14F-4D97-AF65-F5344CB8AC3E}">
        <p14:creationId xmlns:p14="http://schemas.microsoft.com/office/powerpoint/2010/main" val="2114177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48A9B3-BD76-B087-5BF3-157633758E45}"/>
              </a:ext>
            </a:extLst>
          </p:cNvPr>
          <p:cNvSpPr>
            <a:spLocks noGrp="1"/>
          </p:cNvSpPr>
          <p:nvPr>
            <p:ph type="ctrTitle"/>
          </p:nvPr>
        </p:nvSpPr>
        <p:spPr/>
        <p:txBody>
          <a:bodyPr/>
          <a:lstStyle/>
          <a:p>
            <a:r>
              <a:rPr lang="en-US"/>
              <a:t>Student Discipline</a:t>
            </a:r>
          </a:p>
        </p:txBody>
      </p:sp>
      <p:sp>
        <p:nvSpPr>
          <p:cNvPr id="6" name="Content Placeholder 5">
            <a:extLst>
              <a:ext uri="{FF2B5EF4-FFF2-40B4-BE49-F238E27FC236}">
                <a16:creationId xmlns:a16="http://schemas.microsoft.com/office/drawing/2014/main" id="{741B3020-9548-3A59-58A0-5595257DB4A1}"/>
              </a:ext>
            </a:extLst>
          </p:cNvPr>
          <p:cNvSpPr>
            <a:spLocks noGrp="1"/>
          </p:cNvSpPr>
          <p:nvPr>
            <p:ph sz="quarter" idx="13"/>
          </p:nvPr>
        </p:nvSpPr>
        <p:spPr/>
        <p:txBody>
          <a:bodyPr/>
          <a:lstStyle/>
          <a:p>
            <a:r>
              <a:rPr lang="en-US"/>
              <a:t>Dawna Gudka</a:t>
            </a:r>
          </a:p>
        </p:txBody>
      </p:sp>
      <p:sp>
        <p:nvSpPr>
          <p:cNvPr id="4" name="Slide Number Placeholder 3">
            <a:extLst>
              <a:ext uri="{FF2B5EF4-FFF2-40B4-BE49-F238E27FC236}">
                <a16:creationId xmlns:a16="http://schemas.microsoft.com/office/drawing/2014/main" id="{DD0A69E4-AF10-CAB7-3EE4-174DBE94E5EF}"/>
              </a:ext>
            </a:extLst>
          </p:cNvPr>
          <p:cNvSpPr>
            <a:spLocks noGrp="1"/>
          </p:cNvSpPr>
          <p:nvPr>
            <p:ph type="sldNum" sz="quarter" idx="12"/>
          </p:nvPr>
        </p:nvSpPr>
        <p:spPr/>
        <p:txBody>
          <a:bodyPr/>
          <a:lstStyle/>
          <a:p>
            <a:fld id="{C479D5F6-EDCB-402A-AC08-4943A1820E8F}" type="slidenum">
              <a:rPr lang="en-US" smtClean="0"/>
              <a:pPr/>
              <a:t>18</a:t>
            </a:fld>
            <a:endParaRPr lang="en-US"/>
          </a:p>
        </p:txBody>
      </p:sp>
    </p:spTree>
    <p:extLst>
      <p:ext uri="{BB962C8B-B14F-4D97-AF65-F5344CB8AC3E}">
        <p14:creationId xmlns:p14="http://schemas.microsoft.com/office/powerpoint/2010/main" val="3126198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3A6E2-0E70-9266-F576-2897347CE6BD}"/>
              </a:ext>
            </a:extLst>
          </p:cNvPr>
          <p:cNvSpPr>
            <a:spLocks noGrp="1"/>
          </p:cNvSpPr>
          <p:nvPr>
            <p:ph type="title"/>
          </p:nvPr>
        </p:nvSpPr>
        <p:spPr>
          <a:xfrm>
            <a:off x="3391787" y="5893622"/>
            <a:ext cx="4869712" cy="898524"/>
          </a:xfrm>
        </p:spPr>
        <p:txBody>
          <a:bodyPr/>
          <a:lstStyle/>
          <a:p>
            <a:r>
              <a:rPr lang="en-US"/>
              <a:t>Snapshot Status as of 7/11   8AM</a:t>
            </a:r>
          </a:p>
        </p:txBody>
      </p:sp>
      <p:graphicFrame>
        <p:nvGraphicFramePr>
          <p:cNvPr id="9" name="Content Placeholder 8" descr="Pie chart to show how many districts do not have snapshot data, have snapshot data with errors and are error free.">
            <a:extLst>
              <a:ext uri="{FF2B5EF4-FFF2-40B4-BE49-F238E27FC236}">
                <a16:creationId xmlns:a16="http://schemas.microsoft.com/office/drawing/2014/main" id="{60663F2C-3380-740B-070F-A79FA5E11DA5}"/>
              </a:ext>
            </a:extLst>
          </p:cNvPr>
          <p:cNvGraphicFramePr>
            <a:graphicFrameLocks noGrp="1"/>
          </p:cNvGraphicFramePr>
          <p:nvPr>
            <p:ph idx="1"/>
            <p:extLst>
              <p:ext uri="{D42A27DB-BD31-4B8C-83A1-F6EECF244321}">
                <p14:modId xmlns:p14="http://schemas.microsoft.com/office/powerpoint/2010/main" val="178392505"/>
              </p:ext>
            </p:extLst>
          </p:nvPr>
        </p:nvGraphicFramePr>
        <p:xfrm>
          <a:off x="227916" y="178312"/>
          <a:ext cx="11734800" cy="5599113"/>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9">
            <a:extLst>
              <a:ext uri="{FF2B5EF4-FFF2-40B4-BE49-F238E27FC236}">
                <a16:creationId xmlns:a16="http://schemas.microsoft.com/office/drawing/2014/main" id="{681682DC-AE24-0D54-C94C-4CD2ABADE68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0450" y="4531660"/>
            <a:ext cx="3060034" cy="951503"/>
          </a:xfrm>
          <a:prstGeom prst="rect">
            <a:avLst/>
          </a:prstGeom>
        </p:spPr>
      </p:pic>
      <p:sp>
        <p:nvSpPr>
          <p:cNvPr id="5" name="Content Placeholder 4">
            <a:extLst>
              <a:ext uri="{FF2B5EF4-FFF2-40B4-BE49-F238E27FC236}">
                <a16:creationId xmlns:a16="http://schemas.microsoft.com/office/drawing/2014/main" id="{E3933C86-A983-866B-5715-E6E0C9FD9678}"/>
              </a:ext>
            </a:extLst>
          </p:cNvPr>
          <p:cNvSpPr>
            <a:spLocks noGrp="1"/>
          </p:cNvSpPr>
          <p:nvPr>
            <p:ph sz="quarter" idx="13"/>
          </p:nvPr>
        </p:nvSpPr>
        <p:spPr/>
        <p:txBody>
          <a:bodyPr>
            <a:normAutofit fontScale="77500" lnSpcReduction="20000"/>
          </a:bodyPr>
          <a:lstStyle/>
          <a:p>
            <a:r>
              <a:rPr lang="en-US"/>
              <a:t>Student Discipline Snapshot lead – Dawna Gudka</a:t>
            </a:r>
          </a:p>
        </p:txBody>
      </p:sp>
      <p:sp>
        <p:nvSpPr>
          <p:cNvPr id="7" name="Content Placeholder 6">
            <a:extLst>
              <a:ext uri="{FF2B5EF4-FFF2-40B4-BE49-F238E27FC236}">
                <a16:creationId xmlns:a16="http://schemas.microsoft.com/office/drawing/2014/main" id="{11CB64A5-2DEA-0C6F-9B7C-444CD9A2D07B}"/>
              </a:ext>
            </a:extLst>
          </p:cNvPr>
          <p:cNvSpPr>
            <a:spLocks noGrp="1"/>
          </p:cNvSpPr>
          <p:nvPr>
            <p:ph sz="quarter" idx="14"/>
          </p:nvPr>
        </p:nvSpPr>
        <p:spPr/>
        <p:txBody>
          <a:bodyPr>
            <a:normAutofit fontScale="92500" lnSpcReduction="10000"/>
          </a:bodyPr>
          <a:lstStyle/>
          <a:p>
            <a:r>
              <a:rPr lang="en-US">
                <a:hlinkClick r:id="rId4"/>
              </a:rPr>
              <a:t>Student Discipline Snapshot</a:t>
            </a:r>
            <a:endParaRPr lang="en-US"/>
          </a:p>
        </p:txBody>
      </p:sp>
      <p:sp>
        <p:nvSpPr>
          <p:cNvPr id="4" name="Slide Number Placeholder 3">
            <a:extLst>
              <a:ext uri="{FF2B5EF4-FFF2-40B4-BE49-F238E27FC236}">
                <a16:creationId xmlns:a16="http://schemas.microsoft.com/office/drawing/2014/main" id="{38323E44-65BA-0731-E594-3D46F081FC8A}"/>
              </a:ext>
            </a:extLst>
          </p:cNvPr>
          <p:cNvSpPr>
            <a:spLocks noGrp="1"/>
          </p:cNvSpPr>
          <p:nvPr>
            <p:ph type="sldNum" sz="quarter" idx="12"/>
          </p:nvPr>
        </p:nvSpPr>
        <p:spPr/>
        <p:txBody>
          <a:bodyPr/>
          <a:lstStyle/>
          <a:p>
            <a:fld id="{C479D5F6-EDCB-402A-AC08-4943A1820E8F}" type="slidenum">
              <a:rPr lang="en-US" smtClean="0"/>
              <a:pPr/>
              <a:t>19</a:t>
            </a:fld>
            <a:endParaRPr lang="en-US"/>
          </a:p>
        </p:txBody>
      </p:sp>
    </p:spTree>
    <p:extLst>
      <p:ext uri="{BB962C8B-B14F-4D97-AF65-F5344CB8AC3E}">
        <p14:creationId xmlns:p14="http://schemas.microsoft.com/office/powerpoint/2010/main" val="1765433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4EC1D2-FE09-35C6-B8A8-FA94E7F7E7EA}"/>
              </a:ext>
            </a:extLst>
          </p:cNvPr>
          <p:cNvSpPr>
            <a:spLocks noGrp="1"/>
          </p:cNvSpPr>
          <p:nvPr>
            <p:ph type="title"/>
          </p:nvPr>
        </p:nvSpPr>
        <p:spPr/>
        <p:txBody>
          <a:bodyPr/>
          <a:lstStyle/>
          <a:p>
            <a:r>
              <a:rPr lang="en-US"/>
              <a:t>Colorado Department of Education</a:t>
            </a:r>
            <a:br>
              <a:rPr lang="en-US"/>
            </a:br>
            <a:r>
              <a:rPr lang="en-US"/>
              <a:t>Identity Management (IdM)</a:t>
            </a:r>
          </a:p>
        </p:txBody>
      </p:sp>
      <p:sp>
        <p:nvSpPr>
          <p:cNvPr id="6" name="Content Placeholder 5">
            <a:extLst>
              <a:ext uri="{FF2B5EF4-FFF2-40B4-BE49-F238E27FC236}">
                <a16:creationId xmlns:a16="http://schemas.microsoft.com/office/drawing/2014/main" id="{0C89954A-C5A6-529B-3607-A1A5FDA4A4D6}"/>
              </a:ext>
            </a:extLst>
          </p:cNvPr>
          <p:cNvSpPr>
            <a:spLocks noGrp="1"/>
          </p:cNvSpPr>
          <p:nvPr>
            <p:ph sz="half" idx="1"/>
          </p:nvPr>
        </p:nvSpPr>
        <p:spPr/>
        <p:txBody>
          <a:bodyPr>
            <a:normAutofit fontScale="92500"/>
          </a:bodyPr>
          <a:lstStyle/>
          <a:p>
            <a:pPr marL="0" indent="0">
              <a:buNone/>
            </a:pPr>
            <a:r>
              <a:rPr lang="en-US">
                <a:hlinkClick r:id="rId3"/>
              </a:rPr>
              <a:t>Identity Management Site</a:t>
            </a:r>
            <a:endParaRPr lang="en-US"/>
          </a:p>
          <a:p>
            <a:pPr marL="0" indent="0">
              <a:buNone/>
            </a:pPr>
            <a:r>
              <a:rPr lang="en-US">
                <a:hlinkClick r:id="rId4"/>
              </a:rPr>
              <a:t>Frequently Asked Questions</a:t>
            </a:r>
            <a:endParaRPr lang="en-US"/>
          </a:p>
          <a:p>
            <a:r>
              <a:rPr lang="en-US"/>
              <a:t>How do I add myself or others to the email listserv for town hall emails and/or a specific collection?</a:t>
            </a:r>
            <a:endParaRPr lang="en-US">
              <a:ea typeface="Calibri"/>
              <a:cs typeface="Calibri"/>
            </a:endParaRPr>
          </a:p>
          <a:p>
            <a:pPr lvl="1"/>
            <a:r>
              <a:rPr lang="en-US"/>
              <a:t>Email lists are dependent on a person’s access rights in IdM. Contact your LAM to get an account or be assigned to a specific collection.</a:t>
            </a:r>
            <a:endParaRPr lang="en-US">
              <a:ea typeface="Calibri"/>
              <a:cs typeface="Calibri"/>
            </a:endParaRPr>
          </a:p>
          <a:p>
            <a:r>
              <a:rPr lang="en-US"/>
              <a:t>Where can I find the IdM role mappings for Data Pipeline and other applications?</a:t>
            </a:r>
            <a:endParaRPr lang="en-US">
              <a:ea typeface="Calibri"/>
              <a:cs typeface="Calibri"/>
            </a:endParaRPr>
          </a:p>
          <a:p>
            <a:pPr lvl="1"/>
            <a:r>
              <a:rPr lang="en-US">
                <a:hlinkClick r:id="rId5"/>
              </a:rPr>
              <a:t>Role Mapping (XLS)</a:t>
            </a:r>
            <a:endParaRPr lang="en-US"/>
          </a:p>
          <a:p>
            <a:endParaRPr lang="en-US"/>
          </a:p>
        </p:txBody>
      </p:sp>
      <p:sp>
        <p:nvSpPr>
          <p:cNvPr id="4" name="Slide Number Placeholder 3">
            <a:extLst>
              <a:ext uri="{FF2B5EF4-FFF2-40B4-BE49-F238E27FC236}">
                <a16:creationId xmlns:a16="http://schemas.microsoft.com/office/drawing/2014/main" id="{51EB5FCC-AF98-DF60-E11B-35E3960DE37A}"/>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2</a:t>
            </a:fld>
            <a:endParaRPr lang="en-US"/>
          </a:p>
        </p:txBody>
      </p:sp>
      <p:sp>
        <p:nvSpPr>
          <p:cNvPr id="2" name="Content Placeholder 1">
            <a:extLst>
              <a:ext uri="{FF2B5EF4-FFF2-40B4-BE49-F238E27FC236}">
                <a16:creationId xmlns:a16="http://schemas.microsoft.com/office/drawing/2014/main" id="{8D3A017B-8EAE-DBEB-61C6-391F67C502F2}"/>
              </a:ext>
            </a:extLst>
          </p:cNvPr>
          <p:cNvSpPr>
            <a:spLocks noGrp="1"/>
          </p:cNvSpPr>
          <p:nvPr>
            <p:ph sz="half" idx="2"/>
          </p:nvPr>
        </p:nvSpPr>
        <p:spPr/>
        <p:txBody>
          <a:bodyPr>
            <a:normAutofit lnSpcReduction="10000"/>
          </a:bodyPr>
          <a:lstStyle/>
          <a:p>
            <a:r>
              <a:rPr lang="en-US"/>
              <a:t>I am a LAM. How do I update the user permissions for someone in my district?</a:t>
            </a:r>
          </a:p>
          <a:p>
            <a:pPr lvl="1"/>
            <a:r>
              <a:rPr lang="en-US">
                <a:hlinkClick r:id="rId6"/>
              </a:rPr>
              <a:t>Follow the steps outlined in the IdM Quick Guide for Access Management (DOCX)</a:t>
            </a:r>
            <a:endParaRPr lang="en-US"/>
          </a:p>
          <a:p>
            <a:r>
              <a:rPr lang="en-US">
                <a:solidFill>
                  <a:srgbClr val="C00000"/>
                </a:solidFill>
              </a:rPr>
              <a:t>Important: </a:t>
            </a:r>
            <a:r>
              <a:rPr lang="en-US"/>
              <a:t>Users are not automatically removed from IdM when their email address is no longer active in your district. The LAM must deactivate their IdM account to ensure only designated staff can access CDE’s data reporting system.</a:t>
            </a:r>
          </a:p>
        </p:txBody>
      </p:sp>
    </p:spTree>
    <p:extLst>
      <p:ext uri="{BB962C8B-B14F-4D97-AF65-F5344CB8AC3E}">
        <p14:creationId xmlns:p14="http://schemas.microsoft.com/office/powerpoint/2010/main" val="4141676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49EFEE59-E129-976B-614D-D6B91A3080B9}"/>
              </a:ext>
            </a:extLst>
          </p:cNvPr>
          <p:cNvSpPr>
            <a:spLocks noGrp="1"/>
          </p:cNvSpPr>
          <p:nvPr>
            <p:ph type="title"/>
          </p:nvPr>
        </p:nvSpPr>
        <p:spPr>
          <a:xfrm>
            <a:off x="443564" y="205176"/>
            <a:ext cx="11210171" cy="898524"/>
          </a:xfrm>
        </p:spPr>
        <p:txBody>
          <a:bodyPr/>
          <a:lstStyle/>
          <a:p>
            <a:r>
              <a:rPr lang="en-US"/>
              <a:t>Student Discipline-LEA’s that need to take a Snapshot</a:t>
            </a:r>
          </a:p>
        </p:txBody>
      </p:sp>
      <p:sp>
        <p:nvSpPr>
          <p:cNvPr id="2" name="TextBox 1">
            <a:extLst>
              <a:ext uri="{FF2B5EF4-FFF2-40B4-BE49-F238E27FC236}">
                <a16:creationId xmlns:a16="http://schemas.microsoft.com/office/drawing/2014/main" id="{EE9D44AF-F118-E88B-CAEA-9930F3C97B6B}"/>
              </a:ext>
            </a:extLst>
          </p:cNvPr>
          <p:cNvSpPr txBox="1"/>
          <p:nvPr/>
        </p:nvSpPr>
        <p:spPr>
          <a:xfrm>
            <a:off x="1722474" y="1382233"/>
            <a:ext cx="7219507" cy="923330"/>
          </a:xfrm>
          <a:prstGeom prst="rect">
            <a:avLst/>
          </a:prstGeom>
          <a:noFill/>
        </p:spPr>
        <p:txBody>
          <a:bodyPr wrap="square" rtlCol="0">
            <a:spAutoFit/>
          </a:bodyPr>
          <a:lstStyle/>
          <a:p>
            <a:pPr marL="285750" indent="-285750">
              <a:buFont typeface="Arial" panose="020B0604020202020204" pitchFamily="34" charset="0"/>
              <a:buChar char="•"/>
            </a:pPr>
            <a:r>
              <a:rPr lang="en-US"/>
              <a:t>Error free Student Demographics file</a:t>
            </a:r>
          </a:p>
          <a:p>
            <a:pPr marL="285750" indent="-285750">
              <a:buFont typeface="Arial" panose="020B0604020202020204" pitchFamily="34" charset="0"/>
              <a:buChar char="•"/>
            </a:pPr>
            <a:r>
              <a:rPr lang="en-US"/>
              <a:t>Error free Student School Association file</a:t>
            </a:r>
          </a:p>
          <a:p>
            <a:pPr marL="285750" indent="-285750">
              <a:buFont typeface="Arial" panose="020B0604020202020204" pitchFamily="34" charset="0"/>
              <a:buChar char="•"/>
            </a:pPr>
            <a:r>
              <a:rPr lang="en-US"/>
              <a:t>Error free Discipline Action file</a:t>
            </a:r>
          </a:p>
        </p:txBody>
      </p:sp>
      <p:pic>
        <p:nvPicPr>
          <p:cNvPr id="5" name="Picture 4" descr="creating a Student Discipline Snapshot">
            <a:extLst>
              <a:ext uri="{FF2B5EF4-FFF2-40B4-BE49-F238E27FC236}">
                <a16:creationId xmlns:a16="http://schemas.microsoft.com/office/drawing/2014/main" id="{865A9340-D3D9-F04E-D19C-DA90A5214463}"/>
              </a:ext>
            </a:extLst>
          </p:cNvPr>
          <p:cNvPicPr>
            <a:picLocks noChangeAspect="1"/>
          </p:cNvPicPr>
          <p:nvPr/>
        </p:nvPicPr>
        <p:blipFill>
          <a:blip r:embed="rId2"/>
          <a:stretch>
            <a:fillRect/>
          </a:stretch>
        </p:blipFill>
        <p:spPr>
          <a:xfrm>
            <a:off x="332873" y="2654180"/>
            <a:ext cx="8965073" cy="2315572"/>
          </a:xfrm>
          <a:prstGeom prst="rect">
            <a:avLst/>
          </a:prstGeom>
        </p:spPr>
      </p:pic>
      <p:pic>
        <p:nvPicPr>
          <p:cNvPr id="6" name="Picture 5" descr="Create the snapshot">
            <a:extLst>
              <a:ext uri="{FF2B5EF4-FFF2-40B4-BE49-F238E27FC236}">
                <a16:creationId xmlns:a16="http://schemas.microsoft.com/office/drawing/2014/main" id="{98217C80-0984-3303-DB57-E385C7EEF91E}"/>
              </a:ext>
            </a:extLst>
          </p:cNvPr>
          <p:cNvPicPr>
            <a:picLocks noChangeAspect="1"/>
          </p:cNvPicPr>
          <p:nvPr/>
        </p:nvPicPr>
        <p:blipFill rotWithShape="1">
          <a:blip r:embed="rId3"/>
          <a:srcRect t="74101"/>
          <a:stretch/>
        </p:blipFill>
        <p:spPr>
          <a:xfrm>
            <a:off x="2804735" y="4969752"/>
            <a:ext cx="9072060" cy="943583"/>
          </a:xfrm>
          <a:prstGeom prst="rect">
            <a:avLst/>
          </a:prstGeom>
        </p:spPr>
      </p:pic>
      <p:sp>
        <p:nvSpPr>
          <p:cNvPr id="3" name="Slide Number Placeholder 2">
            <a:extLst>
              <a:ext uri="{FF2B5EF4-FFF2-40B4-BE49-F238E27FC236}">
                <a16:creationId xmlns:a16="http://schemas.microsoft.com/office/drawing/2014/main" id="{9E936801-2838-36D0-7699-EE5C61C3F7A2}"/>
              </a:ext>
            </a:extLst>
          </p:cNvPr>
          <p:cNvSpPr>
            <a:spLocks noGrp="1"/>
          </p:cNvSpPr>
          <p:nvPr>
            <p:ph type="sldNum" sz="quarter" idx="12"/>
          </p:nvPr>
        </p:nvSpPr>
        <p:spPr/>
        <p:txBody>
          <a:bodyPr/>
          <a:lstStyle/>
          <a:p>
            <a:fld id="{C479D5F6-EDCB-402A-AC08-4943A1820E8F}" type="slidenum">
              <a:rPr lang="en-US" smtClean="0"/>
              <a:pPr/>
              <a:t>20</a:t>
            </a:fld>
            <a:endParaRPr lang="en-US"/>
          </a:p>
        </p:txBody>
      </p:sp>
      <p:sp>
        <p:nvSpPr>
          <p:cNvPr id="27" name="Content Placeholder 5">
            <a:extLst>
              <a:ext uri="{FF2B5EF4-FFF2-40B4-BE49-F238E27FC236}">
                <a16:creationId xmlns:a16="http://schemas.microsoft.com/office/drawing/2014/main" id="{E1DB1521-6ABC-A840-9449-352D4AA1CB18}"/>
              </a:ext>
            </a:extLst>
          </p:cNvPr>
          <p:cNvSpPr>
            <a:spLocks noGrp="1"/>
          </p:cNvSpPr>
          <p:nvPr>
            <p:ph sz="quarter" idx="13"/>
          </p:nvPr>
        </p:nvSpPr>
        <p:spPr>
          <a:xfrm>
            <a:off x="1366838" y="6356350"/>
            <a:ext cx="4483100" cy="361950"/>
          </a:xfrm>
        </p:spPr>
        <p:txBody>
          <a:bodyPr>
            <a:normAutofit/>
          </a:bodyPr>
          <a:lstStyle/>
          <a:p>
            <a:r>
              <a:rPr lang="en-US"/>
              <a:t>Student Discipline Snapshot-Dawna Gudka</a:t>
            </a:r>
          </a:p>
        </p:txBody>
      </p:sp>
      <p:sp>
        <p:nvSpPr>
          <p:cNvPr id="28" name="Content Placeholder 9">
            <a:extLst>
              <a:ext uri="{FF2B5EF4-FFF2-40B4-BE49-F238E27FC236}">
                <a16:creationId xmlns:a16="http://schemas.microsoft.com/office/drawing/2014/main" id="{EDCB9D10-64FA-65E4-F789-9C639188A1A4}"/>
              </a:ext>
            </a:extLst>
          </p:cNvPr>
          <p:cNvSpPr>
            <a:spLocks noGrp="1"/>
          </p:cNvSpPr>
          <p:nvPr>
            <p:ph sz="quarter" idx="14"/>
          </p:nvPr>
        </p:nvSpPr>
        <p:spPr>
          <a:xfrm>
            <a:off x="6053138" y="6356350"/>
            <a:ext cx="4392612" cy="361950"/>
          </a:xfrm>
        </p:spPr>
        <p:txBody>
          <a:bodyPr>
            <a:normAutofit/>
          </a:bodyPr>
          <a:lstStyle/>
          <a:p>
            <a:r>
              <a:rPr lang="en-US"/>
              <a:t>StudentDiscipline@cde.state.co.us</a:t>
            </a:r>
          </a:p>
        </p:txBody>
      </p:sp>
    </p:spTree>
    <p:extLst>
      <p:ext uri="{BB962C8B-B14F-4D97-AF65-F5344CB8AC3E}">
        <p14:creationId xmlns:p14="http://schemas.microsoft.com/office/powerpoint/2010/main" val="3774009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49EFEE59-E129-976B-614D-D6B91A3080B9}"/>
              </a:ext>
            </a:extLst>
          </p:cNvPr>
          <p:cNvSpPr>
            <a:spLocks noGrp="1"/>
          </p:cNvSpPr>
          <p:nvPr>
            <p:ph type="title"/>
          </p:nvPr>
        </p:nvSpPr>
        <p:spPr>
          <a:xfrm>
            <a:off x="443564" y="205176"/>
            <a:ext cx="11210171" cy="898524"/>
          </a:xfrm>
        </p:spPr>
        <p:txBody>
          <a:bodyPr/>
          <a:lstStyle/>
          <a:p>
            <a:r>
              <a:rPr lang="en-US"/>
              <a:t>Student Discipline-LEA’s with Errors</a:t>
            </a:r>
          </a:p>
        </p:txBody>
      </p:sp>
      <p:pic>
        <p:nvPicPr>
          <p:cNvPr id="4" name="Picture 3" descr="Pipeline Reports-checking for errors and warnings">
            <a:extLst>
              <a:ext uri="{FF2B5EF4-FFF2-40B4-BE49-F238E27FC236}">
                <a16:creationId xmlns:a16="http://schemas.microsoft.com/office/drawing/2014/main" id="{1B99F8AE-0545-40FD-CC9B-3AE384A25DEC}"/>
              </a:ext>
            </a:extLst>
          </p:cNvPr>
          <p:cNvPicPr>
            <a:picLocks noChangeAspect="1"/>
          </p:cNvPicPr>
          <p:nvPr/>
        </p:nvPicPr>
        <p:blipFill>
          <a:blip r:embed="rId2"/>
          <a:stretch>
            <a:fillRect/>
          </a:stretch>
        </p:blipFill>
        <p:spPr>
          <a:xfrm>
            <a:off x="252079" y="785827"/>
            <a:ext cx="8668195" cy="3733992"/>
          </a:xfrm>
          <a:prstGeom prst="rect">
            <a:avLst/>
          </a:prstGeom>
        </p:spPr>
      </p:pic>
      <p:pic>
        <p:nvPicPr>
          <p:cNvPr id="6" name="Picture 5" descr="Click on view details to see your errors and warnings in detail">
            <a:extLst>
              <a:ext uri="{FF2B5EF4-FFF2-40B4-BE49-F238E27FC236}">
                <a16:creationId xmlns:a16="http://schemas.microsoft.com/office/drawing/2014/main" id="{CB91B853-9C00-9755-A6CC-523947FB00BC}"/>
              </a:ext>
            </a:extLst>
          </p:cNvPr>
          <p:cNvPicPr>
            <a:picLocks noChangeAspect="1"/>
          </p:cNvPicPr>
          <p:nvPr/>
        </p:nvPicPr>
        <p:blipFill>
          <a:blip r:embed="rId3"/>
          <a:stretch>
            <a:fillRect/>
          </a:stretch>
        </p:blipFill>
        <p:spPr>
          <a:xfrm>
            <a:off x="4071853" y="3931943"/>
            <a:ext cx="4750044" cy="1397072"/>
          </a:xfrm>
          <a:prstGeom prst="rect">
            <a:avLst/>
          </a:prstGeom>
        </p:spPr>
      </p:pic>
      <p:sp>
        <p:nvSpPr>
          <p:cNvPr id="3" name="Slide Number Placeholder 2">
            <a:extLst>
              <a:ext uri="{FF2B5EF4-FFF2-40B4-BE49-F238E27FC236}">
                <a16:creationId xmlns:a16="http://schemas.microsoft.com/office/drawing/2014/main" id="{9E936801-2838-36D0-7699-EE5C61C3F7A2}"/>
              </a:ext>
            </a:extLst>
          </p:cNvPr>
          <p:cNvSpPr>
            <a:spLocks noGrp="1"/>
          </p:cNvSpPr>
          <p:nvPr>
            <p:ph type="sldNum" sz="quarter" idx="12"/>
          </p:nvPr>
        </p:nvSpPr>
        <p:spPr/>
        <p:txBody>
          <a:bodyPr/>
          <a:lstStyle/>
          <a:p>
            <a:fld id="{C479D5F6-EDCB-402A-AC08-4943A1820E8F}" type="slidenum">
              <a:rPr lang="en-US" smtClean="0"/>
              <a:pPr/>
              <a:t>21</a:t>
            </a:fld>
            <a:endParaRPr lang="en-US"/>
          </a:p>
        </p:txBody>
      </p:sp>
      <p:sp>
        <p:nvSpPr>
          <p:cNvPr id="27" name="Content Placeholder 5">
            <a:extLst>
              <a:ext uri="{FF2B5EF4-FFF2-40B4-BE49-F238E27FC236}">
                <a16:creationId xmlns:a16="http://schemas.microsoft.com/office/drawing/2014/main" id="{E1DB1521-6ABC-A840-9449-352D4AA1CB18}"/>
              </a:ext>
            </a:extLst>
          </p:cNvPr>
          <p:cNvSpPr>
            <a:spLocks noGrp="1"/>
          </p:cNvSpPr>
          <p:nvPr>
            <p:ph sz="quarter" idx="13"/>
          </p:nvPr>
        </p:nvSpPr>
        <p:spPr>
          <a:xfrm>
            <a:off x="1366838" y="6356350"/>
            <a:ext cx="4483100" cy="361950"/>
          </a:xfrm>
        </p:spPr>
        <p:txBody>
          <a:bodyPr>
            <a:normAutofit/>
          </a:bodyPr>
          <a:lstStyle/>
          <a:p>
            <a:r>
              <a:rPr lang="en-US"/>
              <a:t>Student Discipline Snapshot-Dawna Gudka</a:t>
            </a:r>
          </a:p>
        </p:txBody>
      </p:sp>
      <p:sp>
        <p:nvSpPr>
          <p:cNvPr id="28" name="Content Placeholder 9">
            <a:extLst>
              <a:ext uri="{FF2B5EF4-FFF2-40B4-BE49-F238E27FC236}">
                <a16:creationId xmlns:a16="http://schemas.microsoft.com/office/drawing/2014/main" id="{EDCB9D10-64FA-65E4-F789-9C639188A1A4}"/>
              </a:ext>
            </a:extLst>
          </p:cNvPr>
          <p:cNvSpPr>
            <a:spLocks noGrp="1"/>
          </p:cNvSpPr>
          <p:nvPr>
            <p:ph sz="quarter" idx="14"/>
          </p:nvPr>
        </p:nvSpPr>
        <p:spPr>
          <a:xfrm>
            <a:off x="6053138" y="6356350"/>
            <a:ext cx="4392612" cy="361950"/>
          </a:xfrm>
        </p:spPr>
        <p:txBody>
          <a:bodyPr>
            <a:normAutofit/>
          </a:bodyPr>
          <a:lstStyle/>
          <a:p>
            <a:r>
              <a:rPr lang="en-US"/>
              <a:t>StudentDiscipline@cde.state.co.us</a:t>
            </a:r>
          </a:p>
        </p:txBody>
      </p:sp>
    </p:spTree>
    <p:extLst>
      <p:ext uri="{BB962C8B-B14F-4D97-AF65-F5344CB8AC3E}">
        <p14:creationId xmlns:p14="http://schemas.microsoft.com/office/powerpoint/2010/main" val="2102237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49EFEE59-E129-976B-614D-D6B91A3080B9}"/>
              </a:ext>
            </a:extLst>
          </p:cNvPr>
          <p:cNvSpPr>
            <a:spLocks noGrp="1"/>
          </p:cNvSpPr>
          <p:nvPr>
            <p:ph type="title"/>
          </p:nvPr>
        </p:nvSpPr>
        <p:spPr/>
        <p:txBody>
          <a:bodyPr/>
          <a:lstStyle/>
          <a:p>
            <a:r>
              <a:rPr lang="en-US"/>
              <a:t>Student Discipline-No Discipline Data to report</a:t>
            </a:r>
          </a:p>
        </p:txBody>
      </p:sp>
      <p:pic>
        <p:nvPicPr>
          <p:cNvPr id="2" name="Picture 2" descr="No discipline data to report">
            <a:extLst>
              <a:ext uri="{FF2B5EF4-FFF2-40B4-BE49-F238E27FC236}">
                <a16:creationId xmlns:a16="http://schemas.microsoft.com/office/drawing/2014/main" id="{05C0121C-77CF-49B4-ED0E-A56DC3B26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613" y="960212"/>
            <a:ext cx="6671550" cy="25965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ubmit to CDE and download signature page">
            <a:extLst>
              <a:ext uri="{FF2B5EF4-FFF2-40B4-BE49-F238E27FC236}">
                <a16:creationId xmlns:a16="http://schemas.microsoft.com/office/drawing/2014/main" id="{A1E82574-6A87-395B-0998-A905C07A2A5A}"/>
              </a:ext>
            </a:extLst>
          </p:cNvPr>
          <p:cNvPicPr>
            <a:picLocks noChangeAspect="1"/>
          </p:cNvPicPr>
          <p:nvPr/>
        </p:nvPicPr>
        <p:blipFill>
          <a:blip r:embed="rId3"/>
          <a:stretch>
            <a:fillRect/>
          </a:stretch>
        </p:blipFill>
        <p:spPr>
          <a:xfrm>
            <a:off x="1719470" y="3457031"/>
            <a:ext cx="9891736" cy="2479672"/>
          </a:xfrm>
          <a:prstGeom prst="rect">
            <a:avLst/>
          </a:prstGeom>
        </p:spPr>
      </p:pic>
      <p:sp>
        <p:nvSpPr>
          <p:cNvPr id="3" name="Slide Number Placeholder 2">
            <a:extLst>
              <a:ext uri="{FF2B5EF4-FFF2-40B4-BE49-F238E27FC236}">
                <a16:creationId xmlns:a16="http://schemas.microsoft.com/office/drawing/2014/main" id="{9E936801-2838-36D0-7699-EE5C61C3F7A2}"/>
              </a:ext>
            </a:extLst>
          </p:cNvPr>
          <p:cNvSpPr>
            <a:spLocks noGrp="1"/>
          </p:cNvSpPr>
          <p:nvPr>
            <p:ph type="sldNum" sz="quarter" idx="12"/>
          </p:nvPr>
        </p:nvSpPr>
        <p:spPr/>
        <p:txBody>
          <a:bodyPr/>
          <a:lstStyle/>
          <a:p>
            <a:fld id="{C479D5F6-EDCB-402A-AC08-4943A1820E8F}" type="slidenum">
              <a:rPr lang="en-US" smtClean="0"/>
              <a:pPr/>
              <a:t>22</a:t>
            </a:fld>
            <a:endParaRPr lang="en-US"/>
          </a:p>
        </p:txBody>
      </p:sp>
      <p:sp>
        <p:nvSpPr>
          <p:cNvPr id="27" name="Content Placeholder 5">
            <a:extLst>
              <a:ext uri="{FF2B5EF4-FFF2-40B4-BE49-F238E27FC236}">
                <a16:creationId xmlns:a16="http://schemas.microsoft.com/office/drawing/2014/main" id="{E1DB1521-6ABC-A840-9449-352D4AA1CB18}"/>
              </a:ext>
            </a:extLst>
          </p:cNvPr>
          <p:cNvSpPr>
            <a:spLocks noGrp="1"/>
          </p:cNvSpPr>
          <p:nvPr>
            <p:ph sz="quarter" idx="13"/>
          </p:nvPr>
        </p:nvSpPr>
        <p:spPr>
          <a:xfrm>
            <a:off x="1366838" y="6356350"/>
            <a:ext cx="4483100" cy="361950"/>
          </a:xfrm>
        </p:spPr>
        <p:txBody>
          <a:bodyPr>
            <a:normAutofit/>
          </a:bodyPr>
          <a:lstStyle/>
          <a:p>
            <a:r>
              <a:rPr lang="en-US"/>
              <a:t>Student Discipline Snapshot-Dawna Gudka</a:t>
            </a:r>
          </a:p>
        </p:txBody>
      </p:sp>
      <p:sp>
        <p:nvSpPr>
          <p:cNvPr id="28" name="Content Placeholder 9">
            <a:extLst>
              <a:ext uri="{FF2B5EF4-FFF2-40B4-BE49-F238E27FC236}">
                <a16:creationId xmlns:a16="http://schemas.microsoft.com/office/drawing/2014/main" id="{EDCB9D10-64FA-65E4-F789-9C639188A1A4}"/>
              </a:ext>
            </a:extLst>
          </p:cNvPr>
          <p:cNvSpPr>
            <a:spLocks noGrp="1"/>
          </p:cNvSpPr>
          <p:nvPr>
            <p:ph sz="quarter" idx="14"/>
          </p:nvPr>
        </p:nvSpPr>
        <p:spPr>
          <a:xfrm>
            <a:off x="6053138" y="6356350"/>
            <a:ext cx="4392612" cy="361950"/>
          </a:xfrm>
        </p:spPr>
        <p:txBody>
          <a:bodyPr>
            <a:normAutofit/>
          </a:bodyPr>
          <a:lstStyle/>
          <a:p>
            <a:r>
              <a:rPr lang="en-US"/>
              <a:t>StudentDiscipline@cde.state.co.us</a:t>
            </a:r>
          </a:p>
        </p:txBody>
      </p:sp>
    </p:spTree>
    <p:extLst>
      <p:ext uri="{BB962C8B-B14F-4D97-AF65-F5344CB8AC3E}">
        <p14:creationId xmlns:p14="http://schemas.microsoft.com/office/powerpoint/2010/main" val="925303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49EFEE59-E129-976B-614D-D6B91A3080B9}"/>
              </a:ext>
            </a:extLst>
          </p:cNvPr>
          <p:cNvSpPr>
            <a:spLocks noGrp="1"/>
          </p:cNvSpPr>
          <p:nvPr>
            <p:ph type="title"/>
          </p:nvPr>
        </p:nvSpPr>
        <p:spPr>
          <a:xfrm>
            <a:off x="475462" y="215809"/>
            <a:ext cx="10614296" cy="898524"/>
          </a:xfrm>
        </p:spPr>
        <p:txBody>
          <a:bodyPr>
            <a:normAutofit/>
          </a:bodyPr>
          <a:lstStyle/>
          <a:p>
            <a:r>
              <a:rPr lang="en-US"/>
              <a:t>Student Discipline Snapshot-LEA’s that are error free</a:t>
            </a:r>
            <a:br>
              <a:rPr lang="en-US"/>
            </a:br>
            <a:r>
              <a:rPr lang="en-US"/>
              <a:t>Once you have validated your data-Submitted Data to CDE</a:t>
            </a:r>
          </a:p>
        </p:txBody>
      </p:sp>
      <p:sp>
        <p:nvSpPr>
          <p:cNvPr id="9" name="TextBox 8">
            <a:extLst>
              <a:ext uri="{FF2B5EF4-FFF2-40B4-BE49-F238E27FC236}">
                <a16:creationId xmlns:a16="http://schemas.microsoft.com/office/drawing/2014/main" id="{0F241BD3-801F-0A14-29D9-9D95C7187E72}"/>
              </a:ext>
            </a:extLst>
          </p:cNvPr>
          <p:cNvSpPr txBox="1"/>
          <p:nvPr/>
        </p:nvSpPr>
        <p:spPr>
          <a:xfrm>
            <a:off x="243191" y="1381328"/>
            <a:ext cx="11108988" cy="646331"/>
          </a:xfrm>
          <a:prstGeom prst="rect">
            <a:avLst/>
          </a:prstGeom>
          <a:noFill/>
        </p:spPr>
        <p:txBody>
          <a:bodyPr wrap="square" rtlCol="0">
            <a:spAutoFit/>
          </a:bodyPr>
          <a:lstStyle/>
          <a:p>
            <a:r>
              <a:rPr lang="en-US"/>
              <a:t>Reminder each time you upload a corrected interchange file you must create a snapshot.  The snapshot takes a look at your data at the time the create snapshot button is clicked.</a:t>
            </a:r>
          </a:p>
        </p:txBody>
      </p:sp>
      <p:pic>
        <p:nvPicPr>
          <p:cNvPr id="4" name="Picture 3" descr="Submit to CDE and download signature page">
            <a:extLst>
              <a:ext uri="{FF2B5EF4-FFF2-40B4-BE49-F238E27FC236}">
                <a16:creationId xmlns:a16="http://schemas.microsoft.com/office/drawing/2014/main" id="{F83B6FAF-4E3C-ECB2-F0DB-1F3468E28BEB}"/>
              </a:ext>
            </a:extLst>
          </p:cNvPr>
          <p:cNvPicPr>
            <a:picLocks noChangeAspect="1"/>
          </p:cNvPicPr>
          <p:nvPr/>
        </p:nvPicPr>
        <p:blipFill>
          <a:blip r:embed="rId2"/>
          <a:stretch>
            <a:fillRect/>
          </a:stretch>
        </p:blipFill>
        <p:spPr>
          <a:xfrm>
            <a:off x="226713" y="2365990"/>
            <a:ext cx="11652849" cy="2921150"/>
          </a:xfrm>
          <a:prstGeom prst="rect">
            <a:avLst/>
          </a:prstGeom>
        </p:spPr>
      </p:pic>
      <p:sp>
        <p:nvSpPr>
          <p:cNvPr id="3" name="Slide Number Placeholder 2">
            <a:extLst>
              <a:ext uri="{FF2B5EF4-FFF2-40B4-BE49-F238E27FC236}">
                <a16:creationId xmlns:a16="http://schemas.microsoft.com/office/drawing/2014/main" id="{9E936801-2838-36D0-7699-EE5C61C3F7A2}"/>
              </a:ext>
            </a:extLst>
          </p:cNvPr>
          <p:cNvSpPr>
            <a:spLocks noGrp="1"/>
          </p:cNvSpPr>
          <p:nvPr>
            <p:ph type="sldNum" sz="quarter" idx="12"/>
          </p:nvPr>
        </p:nvSpPr>
        <p:spPr/>
        <p:txBody>
          <a:bodyPr/>
          <a:lstStyle/>
          <a:p>
            <a:fld id="{C479D5F6-EDCB-402A-AC08-4943A1820E8F}" type="slidenum">
              <a:rPr lang="en-US" smtClean="0"/>
              <a:pPr/>
              <a:t>23</a:t>
            </a:fld>
            <a:endParaRPr lang="en-US"/>
          </a:p>
        </p:txBody>
      </p:sp>
      <p:sp>
        <p:nvSpPr>
          <p:cNvPr id="27" name="Content Placeholder 5">
            <a:extLst>
              <a:ext uri="{FF2B5EF4-FFF2-40B4-BE49-F238E27FC236}">
                <a16:creationId xmlns:a16="http://schemas.microsoft.com/office/drawing/2014/main" id="{E1DB1521-6ABC-A840-9449-352D4AA1CB18}"/>
              </a:ext>
            </a:extLst>
          </p:cNvPr>
          <p:cNvSpPr>
            <a:spLocks noGrp="1"/>
          </p:cNvSpPr>
          <p:nvPr>
            <p:ph sz="quarter" idx="13"/>
          </p:nvPr>
        </p:nvSpPr>
        <p:spPr>
          <a:xfrm>
            <a:off x="1366838" y="6356350"/>
            <a:ext cx="4483100" cy="361950"/>
          </a:xfrm>
        </p:spPr>
        <p:txBody>
          <a:bodyPr>
            <a:normAutofit/>
          </a:bodyPr>
          <a:lstStyle/>
          <a:p>
            <a:r>
              <a:rPr lang="en-US"/>
              <a:t>Student Discipline Snapshot-Dawna Gudka</a:t>
            </a:r>
          </a:p>
        </p:txBody>
      </p:sp>
      <p:sp>
        <p:nvSpPr>
          <p:cNvPr id="28" name="Content Placeholder 9">
            <a:extLst>
              <a:ext uri="{FF2B5EF4-FFF2-40B4-BE49-F238E27FC236}">
                <a16:creationId xmlns:a16="http://schemas.microsoft.com/office/drawing/2014/main" id="{EDCB9D10-64FA-65E4-F789-9C639188A1A4}"/>
              </a:ext>
            </a:extLst>
          </p:cNvPr>
          <p:cNvSpPr>
            <a:spLocks noGrp="1"/>
          </p:cNvSpPr>
          <p:nvPr>
            <p:ph sz="quarter" idx="14"/>
          </p:nvPr>
        </p:nvSpPr>
        <p:spPr>
          <a:xfrm>
            <a:off x="6053138" y="6356350"/>
            <a:ext cx="4392612" cy="361950"/>
          </a:xfrm>
        </p:spPr>
        <p:txBody>
          <a:bodyPr>
            <a:normAutofit/>
          </a:bodyPr>
          <a:lstStyle/>
          <a:p>
            <a:r>
              <a:rPr lang="en-US"/>
              <a:t>StudentDiscipline@cde.state.co.us</a:t>
            </a:r>
          </a:p>
        </p:txBody>
      </p:sp>
    </p:spTree>
    <p:extLst>
      <p:ext uri="{BB962C8B-B14F-4D97-AF65-F5344CB8AC3E}">
        <p14:creationId xmlns:p14="http://schemas.microsoft.com/office/powerpoint/2010/main" val="2968826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3D6EAC0-17D3-B021-92CD-AFF67B2C6903}"/>
              </a:ext>
            </a:extLst>
          </p:cNvPr>
          <p:cNvSpPr>
            <a:spLocks noGrp="1"/>
          </p:cNvSpPr>
          <p:nvPr>
            <p:ph type="title"/>
          </p:nvPr>
        </p:nvSpPr>
        <p:spPr/>
        <p:txBody>
          <a:bodyPr/>
          <a:lstStyle/>
          <a:p>
            <a:r>
              <a:rPr lang="en-US"/>
              <a:t>Questions &amp; Answers:</a:t>
            </a:r>
            <a:br>
              <a:rPr lang="en-US"/>
            </a:br>
            <a:r>
              <a:rPr lang="en-US"/>
              <a:t>Student Discipline Snapshot</a:t>
            </a:r>
          </a:p>
        </p:txBody>
      </p:sp>
      <p:sp>
        <p:nvSpPr>
          <p:cNvPr id="8" name="Content Placeholder 7">
            <a:extLst>
              <a:ext uri="{FF2B5EF4-FFF2-40B4-BE49-F238E27FC236}">
                <a16:creationId xmlns:a16="http://schemas.microsoft.com/office/drawing/2014/main" id="{D6504B4B-6829-E849-F7AC-00D6C78E1D0B}"/>
              </a:ext>
            </a:extLst>
          </p:cNvPr>
          <p:cNvSpPr>
            <a:spLocks noGrp="1"/>
          </p:cNvSpPr>
          <p:nvPr>
            <p:ph sz="quarter" idx="13"/>
          </p:nvPr>
        </p:nvSpPr>
        <p:spPr/>
        <p:txBody>
          <a:bodyPr/>
          <a:lstStyle/>
          <a:p>
            <a:r>
              <a:rPr lang="en-US">
                <a:hlinkClick r:id="rId2"/>
              </a:rPr>
              <a:t>Discipline Interchange website</a:t>
            </a:r>
            <a:endParaRPr lang="en-US"/>
          </a:p>
          <a:p>
            <a:r>
              <a:rPr lang="en-US">
                <a:hlinkClick r:id="rId3"/>
              </a:rPr>
              <a:t>Student Discipline Training recording</a:t>
            </a:r>
            <a:endParaRPr lang="en-US"/>
          </a:p>
          <a:p>
            <a:r>
              <a:rPr lang="en-US">
                <a:hlinkClick r:id="rId4"/>
              </a:rPr>
              <a:t>Student Discipline Snapshot website</a:t>
            </a:r>
            <a:endParaRPr lang="en-US"/>
          </a:p>
          <a:p>
            <a:r>
              <a:rPr lang="en-US"/>
              <a:t>Dawna Gudka</a:t>
            </a:r>
          </a:p>
          <a:p>
            <a:r>
              <a:rPr lang="en-US"/>
              <a:t>(303) 598-7901</a:t>
            </a:r>
          </a:p>
        </p:txBody>
      </p:sp>
      <p:sp>
        <p:nvSpPr>
          <p:cNvPr id="3" name="Slide Number Placeholder 2">
            <a:extLst>
              <a:ext uri="{FF2B5EF4-FFF2-40B4-BE49-F238E27FC236}">
                <a16:creationId xmlns:a16="http://schemas.microsoft.com/office/drawing/2014/main" id="{38026E2B-B4DA-1613-4E8F-B0695B2A97E0}"/>
              </a:ext>
            </a:extLst>
          </p:cNvPr>
          <p:cNvSpPr>
            <a:spLocks noGrp="1"/>
          </p:cNvSpPr>
          <p:nvPr>
            <p:ph type="sldNum" sz="quarter" idx="12"/>
          </p:nvPr>
        </p:nvSpPr>
        <p:spPr/>
        <p:txBody>
          <a:bodyPr/>
          <a:lstStyle/>
          <a:p>
            <a:fld id="{C479D5F6-EDCB-402A-AC08-4943A1820E8F}" type="slidenum">
              <a:rPr lang="en-US" smtClean="0"/>
              <a:pPr/>
              <a:t>24</a:t>
            </a:fld>
            <a:endParaRPr lang="en-US"/>
          </a:p>
        </p:txBody>
      </p:sp>
      <p:sp>
        <p:nvSpPr>
          <p:cNvPr id="2" name="Scroll: Vertical 1">
            <a:extLst>
              <a:ext uri="{FF2B5EF4-FFF2-40B4-BE49-F238E27FC236}">
                <a16:creationId xmlns:a16="http://schemas.microsoft.com/office/drawing/2014/main" id="{E6B9BF18-F204-3D2C-0F21-EA344F93E375}"/>
              </a:ext>
            </a:extLst>
          </p:cNvPr>
          <p:cNvSpPr/>
          <p:nvPr/>
        </p:nvSpPr>
        <p:spPr>
          <a:xfrm>
            <a:off x="8900809" y="749030"/>
            <a:ext cx="2850204" cy="2791839"/>
          </a:xfrm>
          <a:prstGeom prst="vertic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Please include your 4-digit LEA when emailing or leaving a voicemail</a:t>
            </a:r>
          </a:p>
        </p:txBody>
      </p:sp>
    </p:spTree>
    <p:extLst>
      <p:ext uri="{BB962C8B-B14F-4D97-AF65-F5344CB8AC3E}">
        <p14:creationId xmlns:p14="http://schemas.microsoft.com/office/powerpoint/2010/main" val="2823243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48A9B3-BD76-B087-5BF3-157633758E45}"/>
              </a:ext>
            </a:extLst>
          </p:cNvPr>
          <p:cNvSpPr>
            <a:spLocks noGrp="1"/>
          </p:cNvSpPr>
          <p:nvPr>
            <p:ph type="ctrTitle"/>
          </p:nvPr>
        </p:nvSpPr>
        <p:spPr/>
        <p:txBody>
          <a:bodyPr/>
          <a:lstStyle/>
          <a:p>
            <a:r>
              <a:rPr lang="en-US"/>
              <a:t>Special Education Discipline</a:t>
            </a:r>
          </a:p>
        </p:txBody>
      </p:sp>
      <p:sp>
        <p:nvSpPr>
          <p:cNvPr id="6" name="Content Placeholder 5">
            <a:extLst>
              <a:ext uri="{FF2B5EF4-FFF2-40B4-BE49-F238E27FC236}">
                <a16:creationId xmlns:a16="http://schemas.microsoft.com/office/drawing/2014/main" id="{741B3020-9548-3A59-58A0-5595257DB4A1}"/>
              </a:ext>
            </a:extLst>
          </p:cNvPr>
          <p:cNvSpPr>
            <a:spLocks noGrp="1"/>
          </p:cNvSpPr>
          <p:nvPr>
            <p:ph sz="quarter" idx="13"/>
          </p:nvPr>
        </p:nvSpPr>
        <p:spPr/>
        <p:txBody>
          <a:bodyPr/>
          <a:lstStyle/>
          <a:p>
            <a:r>
              <a:rPr lang="en-US"/>
              <a:t>Lindsey Heitman</a:t>
            </a:r>
          </a:p>
        </p:txBody>
      </p:sp>
      <p:sp>
        <p:nvSpPr>
          <p:cNvPr id="4" name="Slide Number Placeholder 3">
            <a:extLst>
              <a:ext uri="{FF2B5EF4-FFF2-40B4-BE49-F238E27FC236}">
                <a16:creationId xmlns:a16="http://schemas.microsoft.com/office/drawing/2014/main" id="{DD0A69E4-AF10-CAB7-3EE4-174DBE94E5EF}"/>
              </a:ext>
            </a:extLst>
          </p:cNvPr>
          <p:cNvSpPr>
            <a:spLocks noGrp="1"/>
          </p:cNvSpPr>
          <p:nvPr>
            <p:ph type="sldNum" sz="quarter" idx="12"/>
          </p:nvPr>
        </p:nvSpPr>
        <p:spPr/>
        <p:txBody>
          <a:bodyPr/>
          <a:lstStyle/>
          <a:p>
            <a:fld id="{C479D5F6-EDCB-402A-AC08-4943A1820E8F}" type="slidenum">
              <a:rPr lang="en-US" smtClean="0"/>
              <a:pPr/>
              <a:t>25</a:t>
            </a:fld>
            <a:endParaRPr lang="en-US"/>
          </a:p>
        </p:txBody>
      </p:sp>
    </p:spTree>
    <p:extLst>
      <p:ext uri="{BB962C8B-B14F-4D97-AF65-F5344CB8AC3E}">
        <p14:creationId xmlns:p14="http://schemas.microsoft.com/office/powerpoint/2010/main" val="2348164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791" y="60200"/>
            <a:ext cx="8176592" cy="1119548"/>
          </a:xfrm>
        </p:spPr>
        <p:txBody>
          <a:bodyPr>
            <a:normAutofit fontScale="90000"/>
          </a:bodyPr>
          <a:lstStyle/>
          <a:p>
            <a:br>
              <a:rPr lang="en-US">
                <a:solidFill>
                  <a:schemeClr val="tx1"/>
                </a:solidFill>
              </a:rPr>
            </a:br>
            <a:r>
              <a:rPr lang="en-US"/>
              <a:t>Special Education Discipline Snapshot</a:t>
            </a:r>
            <a:br>
              <a:rPr lang="en-US"/>
            </a:br>
            <a:br>
              <a:rPr lang="en-US"/>
            </a:br>
            <a:r>
              <a:rPr lang="en-US"/>
              <a:t> </a:t>
            </a:r>
          </a:p>
        </p:txBody>
      </p:sp>
      <p:sp>
        <p:nvSpPr>
          <p:cNvPr id="3" name="TextBox 2">
            <a:extLst>
              <a:ext uri="{FF2B5EF4-FFF2-40B4-BE49-F238E27FC236}">
                <a16:creationId xmlns:a16="http://schemas.microsoft.com/office/drawing/2014/main" id="{61B18AAC-23F9-28E9-A543-945FD39B72E6}"/>
              </a:ext>
            </a:extLst>
          </p:cNvPr>
          <p:cNvSpPr txBox="1"/>
          <p:nvPr/>
        </p:nvSpPr>
        <p:spPr>
          <a:xfrm>
            <a:off x="127000" y="1208544"/>
            <a:ext cx="5969000" cy="369332"/>
          </a:xfrm>
          <a:prstGeom prst="rect">
            <a:avLst/>
          </a:prstGeom>
          <a:noFill/>
        </p:spPr>
        <p:txBody>
          <a:bodyPr wrap="square" rtlCol="0">
            <a:spAutoFit/>
          </a:bodyPr>
          <a:lstStyle/>
          <a:p>
            <a:r>
              <a:rPr lang="en-US" b="1"/>
              <a:t>Timeline:</a:t>
            </a:r>
          </a:p>
        </p:txBody>
      </p:sp>
      <p:sp>
        <p:nvSpPr>
          <p:cNvPr id="10" name="TextBox 9">
            <a:extLst>
              <a:ext uri="{FF2B5EF4-FFF2-40B4-BE49-F238E27FC236}">
                <a16:creationId xmlns:a16="http://schemas.microsoft.com/office/drawing/2014/main" id="{C01C6E1B-E65F-A8D1-83A2-E15694A2FBB0}"/>
              </a:ext>
            </a:extLst>
          </p:cNvPr>
          <p:cNvSpPr txBox="1"/>
          <p:nvPr/>
        </p:nvSpPr>
        <p:spPr>
          <a:xfrm>
            <a:off x="146213" y="1494672"/>
            <a:ext cx="7334357" cy="6740307"/>
          </a:xfrm>
          <a:prstGeom prst="rect">
            <a:avLst/>
          </a:prstGeom>
          <a:noFill/>
        </p:spPr>
        <p:txBody>
          <a:bodyPr wrap="square" rtlCol="0">
            <a:spAutoFit/>
          </a:bodyPr>
          <a:lstStyle/>
          <a:p>
            <a:pPr marL="285750" indent="-285750">
              <a:buFont typeface="Arial" panose="020B0604020202020204" pitchFamily="34" charset="0"/>
              <a:buChar char="•"/>
            </a:pPr>
            <a:r>
              <a:rPr lang="en-US" b="1"/>
              <a:t>May 1, 2024  </a:t>
            </a:r>
            <a:r>
              <a:rPr lang="en-US"/>
              <a:t>-  </a:t>
            </a:r>
            <a:r>
              <a:rPr lang="en-US" sz="1800" b="0"/>
              <a:t>SPED Discipline </a:t>
            </a:r>
            <a:r>
              <a:rPr lang="en-US" sz="1800" b="0" baseline="0"/>
              <a:t>Snapshot official open</a:t>
            </a:r>
          </a:p>
          <a:p>
            <a:pPr marL="285750" indent="-285750">
              <a:buFont typeface="Arial" panose="020B0604020202020204" pitchFamily="34" charset="0"/>
              <a:buChar char="•"/>
            </a:pPr>
            <a:r>
              <a:rPr lang="en-US" b="1">
                <a:highlight>
                  <a:srgbClr val="FFFFFF"/>
                </a:highlight>
              </a:rPr>
              <a:t>May 23, 2024 </a:t>
            </a:r>
            <a:r>
              <a:rPr lang="en-US">
                <a:highlight>
                  <a:srgbClr val="FFFFFF"/>
                </a:highlight>
              </a:rPr>
              <a:t>- </a:t>
            </a:r>
            <a:r>
              <a:rPr lang="en-US" sz="1800" b="0">
                <a:highlight>
                  <a:srgbClr val="FFFFFF"/>
                </a:highlight>
              </a:rPr>
              <a:t>All Interchange files that feed into snapshot uploaded</a:t>
            </a:r>
            <a:r>
              <a:rPr lang="en-US">
                <a:highlight>
                  <a:srgbClr val="FFFFFF"/>
                </a:highlight>
              </a:rPr>
              <a:t> or updated</a:t>
            </a:r>
            <a:r>
              <a:rPr lang="en-US" sz="1800" b="0">
                <a:highlight>
                  <a:srgbClr val="FFFFFF"/>
                </a:highlight>
              </a:rPr>
              <a:t> at least once</a:t>
            </a:r>
          </a:p>
          <a:p>
            <a:pPr marL="285750" indent="-285750">
              <a:buFont typeface="Arial" panose="020B0604020202020204" pitchFamily="34" charset="0"/>
              <a:buChar char="•"/>
            </a:pPr>
            <a:r>
              <a:rPr lang="en-US" b="1"/>
              <a:t>June 27, 2024 </a:t>
            </a:r>
            <a:r>
              <a:rPr lang="en-US"/>
              <a:t>- </a:t>
            </a:r>
            <a:r>
              <a:rPr lang="en-US" sz="1800" b="0"/>
              <a:t>Interchange errors resolved – Discipline Action File, Child File, Participation File and at least one snapshot taken</a:t>
            </a:r>
          </a:p>
          <a:p>
            <a:pPr marL="285750" indent="-285750">
              <a:buFont typeface="Arial" panose="020B0604020202020204" pitchFamily="34" charset="0"/>
              <a:buChar char="•"/>
            </a:pPr>
            <a:r>
              <a:rPr lang="en-US" b="1">
                <a:highlight>
                  <a:srgbClr val="FFFF00"/>
                </a:highlight>
              </a:rPr>
              <a:t>JULY 31, 2024</a:t>
            </a:r>
          </a:p>
          <a:p>
            <a:pPr marL="285750" indent="-285750">
              <a:buFont typeface="Arial" panose="020B0604020202020204" pitchFamily="34" charset="0"/>
              <a:buChar char="•"/>
            </a:pPr>
            <a:r>
              <a:rPr lang="en-US" b="1"/>
              <a:t>August 15, 2024 </a:t>
            </a:r>
            <a:r>
              <a:rPr lang="en-US"/>
              <a:t>- </a:t>
            </a:r>
            <a:r>
              <a:rPr lang="en-US" sz="1800" b="0" baseline="0"/>
              <a:t>All Exception requests submitted to CDE processing</a:t>
            </a:r>
          </a:p>
          <a:p>
            <a:pPr marL="285750" indent="-285750">
              <a:buFont typeface="Arial" panose="020B0604020202020204" pitchFamily="34" charset="0"/>
              <a:buChar char="•"/>
            </a:pPr>
            <a:r>
              <a:rPr lang="en-US" b="1"/>
              <a:t>August 22, 2024 </a:t>
            </a:r>
            <a:r>
              <a:rPr lang="en-US"/>
              <a:t>- </a:t>
            </a:r>
            <a:r>
              <a:rPr lang="en-US" sz="1800" b="0" baseline="0"/>
              <a:t>Snapshot error-free</a:t>
            </a:r>
          </a:p>
          <a:p>
            <a:pPr marL="285750" indent="-285750">
              <a:buFont typeface="Arial" panose="020B0604020202020204" pitchFamily="34" charset="0"/>
              <a:buChar char="•"/>
            </a:pPr>
            <a:r>
              <a:rPr lang="en-US" sz="1800" b="1"/>
              <a:t>Aug.</a:t>
            </a:r>
            <a:r>
              <a:rPr lang="en-US" sz="1800" b="1" baseline="0"/>
              <a:t> 22 – Aug. 29, 2024 </a:t>
            </a:r>
            <a:r>
              <a:rPr lang="en-US" sz="1800" b="0" baseline="0"/>
              <a:t>- </a:t>
            </a:r>
            <a:r>
              <a:rPr lang="en-US" sz="1800" b="0"/>
              <a:t>Report Review</a:t>
            </a:r>
          </a:p>
          <a:p>
            <a:pPr marL="285750" indent="-285750">
              <a:buFont typeface="Arial" panose="020B0604020202020204" pitchFamily="34" charset="0"/>
              <a:buChar char="•"/>
            </a:pPr>
            <a:r>
              <a:rPr lang="en-US" sz="1800" b="1" baseline="0"/>
              <a:t>August 29, 2024 </a:t>
            </a:r>
            <a:r>
              <a:rPr lang="en-US" sz="1800" b="0" baseline="0"/>
              <a:t>- </a:t>
            </a:r>
            <a:r>
              <a:rPr lang="en-US" sz="1800" b="0"/>
              <a:t>Final Submission</a:t>
            </a:r>
            <a:r>
              <a:rPr lang="en-US" sz="1800" b="0" baseline="0"/>
              <a:t> approval in Data Pipeline and reports uploaded to DMS. </a:t>
            </a:r>
            <a:endParaRPr lang="en-US" sz="1800" b="0"/>
          </a:p>
          <a:p>
            <a:endParaRPr lang="en-US" sz="1800" b="0"/>
          </a:p>
          <a:p>
            <a:endParaRPr lang="en-US" sz="1800" b="0"/>
          </a:p>
          <a:p>
            <a:endParaRPr lang="en-US" sz="1800" b="0"/>
          </a:p>
          <a:p>
            <a:endParaRPr lang="en-US" sz="1800" b="0" baseline="0"/>
          </a:p>
          <a:p>
            <a:endParaRPr lang="en-US" sz="1800" b="0"/>
          </a:p>
          <a:p>
            <a:endParaRPr lang="en-US" sz="1800" b="0" baseline="0"/>
          </a:p>
          <a:p>
            <a:endParaRPr lang="en-US" sz="1800" b="0" baseline="0"/>
          </a:p>
          <a:p>
            <a:endParaRPr lang="en-US" sz="1800" b="0" baseline="0"/>
          </a:p>
          <a:p>
            <a:endParaRPr lang="en-US" sz="1800" b="0"/>
          </a:p>
          <a:p>
            <a:endParaRPr lang="en-US" sz="1800" b="0"/>
          </a:p>
          <a:p>
            <a:endParaRPr lang="en-US" sz="1800" b="0"/>
          </a:p>
          <a:p>
            <a:endParaRPr lang="en-US" sz="1800" b="0"/>
          </a:p>
          <a:p>
            <a:r>
              <a:rPr lang="en-US"/>
              <a:t> </a:t>
            </a:r>
          </a:p>
        </p:txBody>
      </p:sp>
      <p:sp>
        <p:nvSpPr>
          <p:cNvPr id="8" name="TextBox 7">
            <a:extLst>
              <a:ext uri="{FF2B5EF4-FFF2-40B4-BE49-F238E27FC236}">
                <a16:creationId xmlns:a16="http://schemas.microsoft.com/office/drawing/2014/main" id="{9DF983A1-3EC1-B36B-9DA7-667E3BDC25FC}"/>
              </a:ext>
            </a:extLst>
          </p:cNvPr>
          <p:cNvSpPr txBox="1"/>
          <p:nvPr/>
        </p:nvSpPr>
        <p:spPr>
          <a:xfrm>
            <a:off x="7823992" y="2004564"/>
            <a:ext cx="2501449" cy="2308324"/>
          </a:xfrm>
          <a:prstGeom prst="rect">
            <a:avLst/>
          </a:prstGeom>
          <a:solidFill>
            <a:schemeClr val="accent3">
              <a:lumMod val="40000"/>
              <a:lumOff val="60000"/>
            </a:schemeClr>
          </a:solidFill>
          <a:ln w="9525">
            <a:solidFill>
              <a:schemeClr val="tx1"/>
            </a:solidFill>
          </a:ln>
        </p:spPr>
        <p:txBody>
          <a:bodyPr wrap="square" rtlCol="0">
            <a:spAutoFit/>
          </a:bodyPr>
          <a:lstStyle/>
          <a:p>
            <a:r>
              <a:rPr lang="en-US" b="1"/>
              <a:t>July 31</a:t>
            </a:r>
            <a:r>
              <a:rPr lang="en-US" b="1" baseline="30000"/>
              <a:t>st</a:t>
            </a:r>
            <a:r>
              <a:rPr lang="en-US" b="1"/>
              <a:t>, 2024  </a:t>
            </a:r>
          </a:p>
          <a:p>
            <a:r>
              <a:rPr lang="en-US" b="1"/>
              <a:t>Student Discipline Snapshot is due by this date! </a:t>
            </a:r>
          </a:p>
          <a:p>
            <a:r>
              <a:rPr lang="en-US" b="1"/>
              <a:t>**The Student Discipline Snapshot also includes the Sped student records. **</a:t>
            </a:r>
          </a:p>
        </p:txBody>
      </p:sp>
      <p:cxnSp>
        <p:nvCxnSpPr>
          <p:cNvPr id="11" name="Straight Arrow Connector 10">
            <a:extLst>
              <a:ext uri="{FF2B5EF4-FFF2-40B4-BE49-F238E27FC236}">
                <a16:creationId xmlns:a16="http://schemas.microsoft.com/office/drawing/2014/main" id="{42A2F60A-3D18-6EDF-A421-E2AB8C9E3865}"/>
              </a:ext>
              <a:ext uri="{C183D7F6-B498-43B3-948B-1728B52AA6E4}">
                <adec:decorative xmlns:adec="http://schemas.microsoft.com/office/drawing/2017/decorative" val="1"/>
              </a:ext>
            </a:extLst>
          </p:cNvPr>
          <p:cNvCxnSpPr>
            <a:cxnSpLocks/>
          </p:cNvCxnSpPr>
          <p:nvPr/>
        </p:nvCxnSpPr>
        <p:spPr>
          <a:xfrm flipH="1">
            <a:off x="2146554" y="3082563"/>
            <a:ext cx="55057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ontent Placeholder 5">
            <a:extLst>
              <a:ext uri="{FF2B5EF4-FFF2-40B4-BE49-F238E27FC236}">
                <a16:creationId xmlns:a16="http://schemas.microsoft.com/office/drawing/2014/main" id="{02905120-088A-2655-6C92-08698B561C80}"/>
              </a:ext>
            </a:extLst>
          </p:cNvPr>
          <p:cNvSpPr txBox="1">
            <a:spLocks/>
          </p:cNvSpPr>
          <p:nvPr/>
        </p:nvSpPr>
        <p:spPr>
          <a:xfrm>
            <a:off x="1832101" y="6302682"/>
            <a:ext cx="4393506" cy="362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chemeClr val="tx1">
                    <a:lumMod val="65000"/>
                    <a:lumOff val="35000"/>
                  </a:schemeClr>
                </a:solidFill>
                <a:hlinkClick r:id="rId2">
                  <a:extLst>
                    <a:ext uri="{A12FA001-AC4F-418D-AE19-62706E023703}">
                      <ahyp:hlinkClr xmlns:ahyp="http://schemas.microsoft.com/office/drawing/2018/hyperlinkcolor" val="tx"/>
                    </a:ext>
                  </a:extLst>
                </a:hlinkClick>
              </a:rPr>
              <a:t>SpedDiscipline@cde.state.co.us</a:t>
            </a:r>
            <a:r>
              <a:rPr lang="en-US" sz="1600">
                <a:solidFill>
                  <a:schemeClr val="tx1">
                    <a:lumMod val="65000"/>
                    <a:lumOff val="35000"/>
                  </a:schemeClr>
                </a:solidFill>
              </a:rPr>
              <a:t> </a:t>
            </a:r>
          </a:p>
          <a:p>
            <a:endParaRPr lang="en-US"/>
          </a:p>
        </p:txBody>
      </p:sp>
      <p:sp>
        <p:nvSpPr>
          <p:cNvPr id="17" name="Content Placeholder 16">
            <a:extLst>
              <a:ext uri="{FF2B5EF4-FFF2-40B4-BE49-F238E27FC236}">
                <a16:creationId xmlns:a16="http://schemas.microsoft.com/office/drawing/2014/main" id="{1F5E689E-E26A-A2D1-CF8A-17407058904D}"/>
              </a:ext>
            </a:extLst>
          </p:cNvPr>
          <p:cNvSpPr>
            <a:spLocks noGrp="1"/>
          </p:cNvSpPr>
          <p:nvPr>
            <p:ph sz="quarter" idx="13"/>
          </p:nvPr>
        </p:nvSpPr>
        <p:spPr>
          <a:xfrm>
            <a:off x="5880259" y="6302682"/>
            <a:ext cx="4483505" cy="362338"/>
          </a:xfrm>
        </p:spPr>
        <p:txBody>
          <a:bodyPr/>
          <a:lstStyle/>
          <a:p>
            <a:r>
              <a:rPr lang="en-US"/>
              <a:t>Special Education Discipline – Lindsey Heitman</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26</a:t>
            </a:fld>
            <a:endParaRPr lang="en-US"/>
          </a:p>
        </p:txBody>
      </p:sp>
    </p:spTree>
    <p:extLst>
      <p:ext uri="{BB962C8B-B14F-4D97-AF65-F5344CB8AC3E}">
        <p14:creationId xmlns:p14="http://schemas.microsoft.com/office/powerpoint/2010/main" val="2545278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7AD83-AA1A-6460-9680-5073241ADB6F}"/>
              </a:ext>
            </a:extLst>
          </p:cNvPr>
          <p:cNvSpPr>
            <a:spLocks noGrp="1"/>
          </p:cNvSpPr>
          <p:nvPr>
            <p:ph type="title"/>
          </p:nvPr>
        </p:nvSpPr>
        <p:spPr/>
        <p:txBody>
          <a:bodyPr/>
          <a:lstStyle/>
          <a:p>
            <a:r>
              <a:rPr lang="en-US"/>
              <a:t>Special Education Discipline Snapshot</a:t>
            </a:r>
          </a:p>
        </p:txBody>
      </p:sp>
      <p:graphicFrame>
        <p:nvGraphicFramePr>
          <p:cNvPr id="7" name="Content Placeholder 6" descr="AU snapshot status- 15 no snapshot taken, 50 snapshot taken, 25 error free">
            <a:extLst>
              <a:ext uri="{FF2B5EF4-FFF2-40B4-BE49-F238E27FC236}">
                <a16:creationId xmlns:a16="http://schemas.microsoft.com/office/drawing/2014/main" id="{DD4549BB-61DF-A653-3673-39E6FCD6D44F}"/>
              </a:ext>
            </a:extLst>
          </p:cNvPr>
          <p:cNvGraphicFramePr>
            <a:graphicFrameLocks noGrp="1"/>
          </p:cNvGraphicFramePr>
          <p:nvPr>
            <p:ph idx="1"/>
            <p:extLst>
              <p:ext uri="{D42A27DB-BD31-4B8C-83A1-F6EECF244321}">
                <p14:modId xmlns:p14="http://schemas.microsoft.com/office/powerpoint/2010/main" val="1983832407"/>
              </p:ext>
            </p:extLst>
          </p:nvPr>
        </p:nvGraphicFramePr>
        <p:xfrm>
          <a:off x="-1665923" y="1199372"/>
          <a:ext cx="8065168" cy="4459255"/>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Straight Arrow Connector 10">
            <a:extLst>
              <a:ext uri="{FF2B5EF4-FFF2-40B4-BE49-F238E27FC236}">
                <a16:creationId xmlns:a16="http://schemas.microsoft.com/office/drawing/2014/main" id="{7D9364B8-2D9A-37EE-FDCF-6C991E3ED17E}"/>
              </a:ext>
              <a:ext uri="{C183D7F6-B498-43B3-948B-1728B52AA6E4}">
                <adec:decorative xmlns:adec="http://schemas.microsoft.com/office/drawing/2017/decorative" val="1"/>
              </a:ext>
            </a:extLst>
          </p:cNvPr>
          <p:cNvCxnSpPr>
            <a:cxnSpLocks/>
          </p:cNvCxnSpPr>
          <p:nvPr/>
        </p:nvCxnSpPr>
        <p:spPr>
          <a:xfrm flipH="1">
            <a:off x="2875935" y="2855167"/>
            <a:ext cx="1126898" cy="4198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B5064E6-9C0F-7082-01EE-6E9E856004E4}"/>
              </a:ext>
            </a:extLst>
          </p:cNvPr>
          <p:cNvSpPr txBox="1"/>
          <p:nvPr/>
        </p:nvSpPr>
        <p:spPr>
          <a:xfrm>
            <a:off x="6783355" y="1903445"/>
            <a:ext cx="4973216" cy="3970318"/>
          </a:xfrm>
          <a:prstGeom prst="rect">
            <a:avLst/>
          </a:prstGeom>
          <a:noFill/>
        </p:spPr>
        <p:txBody>
          <a:bodyPr wrap="square" rtlCol="0">
            <a:spAutoFit/>
          </a:bodyPr>
          <a:lstStyle/>
          <a:p>
            <a:r>
              <a:rPr lang="en-US" b="1"/>
              <a:t>Steps to complete by July 31</a:t>
            </a:r>
            <a:r>
              <a:rPr lang="en-US" b="1" baseline="30000"/>
              <a:t>st</a:t>
            </a:r>
            <a:r>
              <a:rPr lang="en-US" b="1"/>
              <a:t>:</a:t>
            </a:r>
          </a:p>
          <a:p>
            <a:r>
              <a:rPr lang="en-US"/>
              <a:t>1. Verify all member districts have uploaded a Discipline Action file or marked no actions</a:t>
            </a:r>
          </a:p>
          <a:p>
            <a:pPr marL="742950" lvl="1" indent="-285750">
              <a:buFont typeface="Arial" panose="020B0604020202020204" pitchFamily="34" charset="0"/>
              <a:buChar char="•"/>
            </a:pPr>
            <a:r>
              <a:rPr lang="en-US"/>
              <a:t>Use ‘District Activity Report’ found in Cognos Reports/Special Education Discipline</a:t>
            </a:r>
          </a:p>
          <a:p>
            <a:r>
              <a:rPr lang="en-US"/>
              <a:t>2. Create snapshot and clear snapshot errors </a:t>
            </a:r>
          </a:p>
          <a:p>
            <a:pPr marL="742950" lvl="1" indent="-285750">
              <a:buFont typeface="Arial" panose="020B0604020202020204" pitchFamily="34" charset="0"/>
              <a:buChar char="•"/>
            </a:pPr>
            <a:r>
              <a:rPr lang="en-US"/>
              <a:t>with help of district respondent</a:t>
            </a:r>
          </a:p>
          <a:p>
            <a:r>
              <a:rPr lang="en-US"/>
              <a:t>3. Submit any exception requests needed</a:t>
            </a:r>
          </a:p>
          <a:p>
            <a:r>
              <a:rPr lang="en-US"/>
              <a:t>4. Review validation reports found in Special Education Discipline Cognos folder</a:t>
            </a:r>
          </a:p>
          <a:p>
            <a:pPr marL="742950" lvl="1" indent="-285750">
              <a:buFont typeface="Arial" panose="020B0604020202020204" pitchFamily="34" charset="0"/>
              <a:buChar char="•"/>
            </a:pPr>
            <a:r>
              <a:rPr lang="en-US">
                <a:highlight>
                  <a:srgbClr val="FFFF00"/>
                </a:highlight>
              </a:rPr>
              <a:t>SPED Discipline Data Summary Report</a:t>
            </a:r>
          </a:p>
          <a:p>
            <a:pPr marL="742950" lvl="1" indent="-285750">
              <a:buFont typeface="Arial" panose="020B0604020202020204" pitchFamily="34" charset="0"/>
              <a:buChar char="•"/>
            </a:pPr>
            <a:r>
              <a:rPr lang="en-US">
                <a:highlight>
                  <a:srgbClr val="FFFF00"/>
                </a:highlight>
              </a:rPr>
              <a:t>SPED Discipline: Year to Year Comparison Type of Disciplines Report</a:t>
            </a:r>
          </a:p>
        </p:txBody>
      </p:sp>
      <p:sp>
        <p:nvSpPr>
          <p:cNvPr id="4" name="Slide Number Placeholder 3">
            <a:extLst>
              <a:ext uri="{FF2B5EF4-FFF2-40B4-BE49-F238E27FC236}">
                <a16:creationId xmlns:a16="http://schemas.microsoft.com/office/drawing/2014/main" id="{B67DB40B-FA25-8E19-981B-63E47FBA6375}"/>
              </a:ext>
            </a:extLst>
          </p:cNvPr>
          <p:cNvSpPr>
            <a:spLocks noGrp="1"/>
          </p:cNvSpPr>
          <p:nvPr>
            <p:ph type="sldNum" sz="quarter" idx="12"/>
          </p:nvPr>
        </p:nvSpPr>
        <p:spPr/>
        <p:txBody>
          <a:bodyPr/>
          <a:lstStyle/>
          <a:p>
            <a:fld id="{C479D5F6-EDCB-402A-AC08-4943A1820E8F}" type="slidenum">
              <a:rPr lang="en-US" smtClean="0"/>
              <a:pPr/>
              <a:t>27</a:t>
            </a:fld>
            <a:endParaRPr lang="en-US"/>
          </a:p>
        </p:txBody>
      </p:sp>
      <p:sp>
        <p:nvSpPr>
          <p:cNvPr id="8" name="Content Placeholder 5">
            <a:extLst>
              <a:ext uri="{FF2B5EF4-FFF2-40B4-BE49-F238E27FC236}">
                <a16:creationId xmlns:a16="http://schemas.microsoft.com/office/drawing/2014/main" id="{75613CA1-7ADE-4D7D-939F-CEE17EB7F840}"/>
              </a:ext>
            </a:extLst>
          </p:cNvPr>
          <p:cNvSpPr txBox="1">
            <a:spLocks noGrp="1"/>
          </p:cNvSpPr>
          <p:nvPr>
            <p:ph sz="quarter" idx="13"/>
          </p:nvPr>
        </p:nvSpPr>
        <p:spPr>
          <a:xfrm>
            <a:off x="1366838" y="6356350"/>
            <a:ext cx="4483100" cy="361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chemeClr val="tx1">
                    <a:lumMod val="65000"/>
                    <a:lumOff val="35000"/>
                  </a:schemeClr>
                </a:solidFill>
                <a:hlinkClick r:id="rId3">
                  <a:extLst>
                    <a:ext uri="{A12FA001-AC4F-418D-AE19-62706E023703}">
                      <ahyp:hlinkClr xmlns:ahyp="http://schemas.microsoft.com/office/drawing/2018/hyperlinkcolor" val="tx"/>
                    </a:ext>
                  </a:extLst>
                </a:hlinkClick>
              </a:rPr>
              <a:t>SpedDiscipline@cde.state.co.us</a:t>
            </a:r>
            <a:r>
              <a:rPr lang="en-US" sz="1600">
                <a:solidFill>
                  <a:schemeClr val="tx1">
                    <a:lumMod val="65000"/>
                    <a:lumOff val="35000"/>
                  </a:schemeClr>
                </a:solidFill>
              </a:rPr>
              <a:t> </a:t>
            </a:r>
          </a:p>
          <a:p>
            <a:endParaRPr lang="en-US"/>
          </a:p>
        </p:txBody>
      </p:sp>
      <p:sp>
        <p:nvSpPr>
          <p:cNvPr id="9" name="Content Placeholder 16">
            <a:extLst>
              <a:ext uri="{FF2B5EF4-FFF2-40B4-BE49-F238E27FC236}">
                <a16:creationId xmlns:a16="http://schemas.microsoft.com/office/drawing/2014/main" id="{29D59225-61BE-9128-32A6-4F58D241F1E0}"/>
              </a:ext>
            </a:extLst>
          </p:cNvPr>
          <p:cNvSpPr>
            <a:spLocks noGrp="1"/>
          </p:cNvSpPr>
          <p:nvPr>
            <p:ph sz="quarter" idx="14"/>
          </p:nvPr>
        </p:nvSpPr>
        <p:spPr>
          <a:xfrm>
            <a:off x="6053138" y="6356350"/>
            <a:ext cx="4392612" cy="361950"/>
          </a:xfrm>
        </p:spPr>
        <p:txBody>
          <a:bodyPr>
            <a:normAutofit fontScale="92500"/>
          </a:bodyPr>
          <a:lstStyle/>
          <a:p>
            <a:r>
              <a:rPr lang="en-US"/>
              <a:t>Special Education Discipline – Lindsey Heitman</a:t>
            </a:r>
          </a:p>
        </p:txBody>
      </p:sp>
    </p:spTree>
    <p:extLst>
      <p:ext uri="{BB962C8B-B14F-4D97-AF65-F5344CB8AC3E}">
        <p14:creationId xmlns:p14="http://schemas.microsoft.com/office/powerpoint/2010/main" val="518718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shot of Sped Discipline Cognos reports. Boxes around signature reports in green- Data Summary Report and Year to year comparison report">
            <a:extLst>
              <a:ext uri="{FF2B5EF4-FFF2-40B4-BE49-F238E27FC236}">
                <a16:creationId xmlns:a16="http://schemas.microsoft.com/office/drawing/2014/main" id="{44E88D99-32F1-19D9-9A40-02F90F0AFC13}"/>
              </a:ext>
            </a:extLst>
          </p:cNvPr>
          <p:cNvPicPr>
            <a:picLocks noChangeAspect="1"/>
          </p:cNvPicPr>
          <p:nvPr/>
        </p:nvPicPr>
        <p:blipFill>
          <a:blip r:embed="rId2"/>
          <a:stretch>
            <a:fillRect/>
          </a:stretch>
        </p:blipFill>
        <p:spPr>
          <a:xfrm>
            <a:off x="2844799" y="132701"/>
            <a:ext cx="5801179" cy="6161251"/>
          </a:xfrm>
          <a:prstGeom prst="rect">
            <a:avLst/>
          </a:prstGeom>
        </p:spPr>
      </p:pic>
      <p:sp>
        <p:nvSpPr>
          <p:cNvPr id="8" name="Title 2">
            <a:extLst>
              <a:ext uri="{FF2B5EF4-FFF2-40B4-BE49-F238E27FC236}">
                <a16:creationId xmlns:a16="http://schemas.microsoft.com/office/drawing/2014/main" id="{47956583-6712-7513-51AC-74C5C185A350}"/>
              </a:ext>
            </a:extLst>
          </p:cNvPr>
          <p:cNvSpPr txBox="1">
            <a:spLocks/>
          </p:cNvSpPr>
          <p:nvPr/>
        </p:nvSpPr>
        <p:spPr>
          <a:xfrm>
            <a:off x="332873" y="1431090"/>
            <a:ext cx="2511926" cy="2421244"/>
          </a:xfrm>
          <a:prstGeom prst="rect">
            <a:avLst/>
          </a:prstGeom>
          <a:solidFill>
            <a:schemeClr val="bg1">
              <a:lumMod val="85000"/>
            </a:schemeClr>
          </a:solidFill>
        </p:spPr>
        <p:txBody>
          <a:bodyPr vert="horz" lIns="0" tIns="0" rIns="0" bIns="0" rtlCol="0" anchor="ctr" anchorCtr="0">
            <a:normAutofit/>
          </a:bodyPr>
          <a:lstStyle>
            <a:lvl1pPr algn="l" defTabSz="914400" rtl="0" eaLnBrk="1" latinLnBrk="0" hangingPunct="1">
              <a:lnSpc>
                <a:spcPct val="90000"/>
              </a:lnSpc>
              <a:spcBef>
                <a:spcPct val="0"/>
              </a:spcBef>
              <a:buNone/>
              <a:defRPr sz="2800" kern="1200">
                <a:solidFill>
                  <a:schemeClr val="tx1"/>
                </a:solidFill>
                <a:latin typeface="Museo Slab 500" panose="02000000000000000000" pitchFamily="50" charset="0"/>
                <a:ea typeface="+mj-ea"/>
                <a:cs typeface="+mj-cs"/>
              </a:defRPr>
            </a:lvl1pPr>
          </a:lstStyle>
          <a:p>
            <a:r>
              <a:rPr lang="en-US" altLang="en-US" sz="2400">
                <a:solidFill>
                  <a:schemeClr val="tx1">
                    <a:lumMod val="50000"/>
                  </a:schemeClr>
                </a:solidFill>
              </a:rPr>
              <a:t>PLEASE REVIEW</a:t>
            </a:r>
          </a:p>
          <a:p>
            <a:r>
              <a:rPr lang="en-US" altLang="en-US" sz="2400">
                <a:solidFill>
                  <a:schemeClr val="tx1">
                    <a:lumMod val="50000"/>
                  </a:schemeClr>
                </a:solidFill>
              </a:rPr>
              <a:t>COGNOS Reports:</a:t>
            </a:r>
          </a:p>
          <a:p>
            <a:pPr marL="342900" indent="-342900">
              <a:buFont typeface="Arial" panose="020B0604020202020204" pitchFamily="34" charset="0"/>
              <a:buChar char="•"/>
            </a:pPr>
            <a:r>
              <a:rPr lang="en-US" altLang="en-US" sz="2000">
                <a:solidFill>
                  <a:schemeClr val="tx1">
                    <a:lumMod val="50000"/>
                  </a:schemeClr>
                </a:solidFill>
              </a:rPr>
              <a:t>Help you to validate your data</a:t>
            </a:r>
          </a:p>
          <a:p>
            <a:pPr marL="342900" indent="-342900">
              <a:buFont typeface="Arial" panose="020B0604020202020204" pitchFamily="34" charset="0"/>
              <a:buChar char="•"/>
            </a:pPr>
            <a:r>
              <a:rPr lang="en-US" altLang="en-US" sz="2000">
                <a:solidFill>
                  <a:schemeClr val="tx1">
                    <a:lumMod val="50000"/>
                  </a:schemeClr>
                </a:solidFill>
              </a:rPr>
              <a:t>Summarize your data in ways you may be asked to provide internally</a:t>
            </a:r>
          </a:p>
        </p:txBody>
      </p:sp>
      <p:sp>
        <p:nvSpPr>
          <p:cNvPr id="3" name="Slide Number Placeholder 2">
            <a:extLst>
              <a:ext uri="{FF2B5EF4-FFF2-40B4-BE49-F238E27FC236}">
                <a16:creationId xmlns:a16="http://schemas.microsoft.com/office/drawing/2014/main" id="{37E4621D-CA0D-6D42-5F40-9BCC422BBEB7}"/>
              </a:ext>
            </a:extLst>
          </p:cNvPr>
          <p:cNvSpPr>
            <a:spLocks noGrp="1"/>
          </p:cNvSpPr>
          <p:nvPr>
            <p:ph type="sldNum" sz="quarter" idx="12"/>
          </p:nvPr>
        </p:nvSpPr>
        <p:spPr/>
        <p:txBody>
          <a:bodyPr/>
          <a:lstStyle/>
          <a:p>
            <a:fld id="{C479D5F6-EDCB-402A-AC08-4943A1820E8F}" type="slidenum">
              <a:rPr lang="en-US" smtClean="0"/>
              <a:pPr/>
              <a:t>28</a:t>
            </a:fld>
            <a:endParaRPr lang="en-US"/>
          </a:p>
        </p:txBody>
      </p:sp>
      <p:sp>
        <p:nvSpPr>
          <p:cNvPr id="9" name="Content Placeholder 5">
            <a:extLst>
              <a:ext uri="{FF2B5EF4-FFF2-40B4-BE49-F238E27FC236}">
                <a16:creationId xmlns:a16="http://schemas.microsoft.com/office/drawing/2014/main" id="{E873027A-EBBE-0B03-D906-C2951B89B4BE}"/>
              </a:ext>
            </a:extLst>
          </p:cNvPr>
          <p:cNvSpPr txBox="1">
            <a:spLocks noGrp="1"/>
          </p:cNvSpPr>
          <p:nvPr>
            <p:ph sz="quarter" idx="13"/>
          </p:nvPr>
        </p:nvSpPr>
        <p:spPr>
          <a:xfrm>
            <a:off x="748327" y="6481925"/>
            <a:ext cx="4483100" cy="361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chemeClr val="tx1">
                    <a:lumMod val="65000"/>
                    <a:lumOff val="35000"/>
                  </a:schemeClr>
                </a:solidFill>
                <a:hlinkClick r:id="rId3">
                  <a:extLst>
                    <a:ext uri="{A12FA001-AC4F-418D-AE19-62706E023703}">
                      <ahyp:hlinkClr xmlns:ahyp="http://schemas.microsoft.com/office/drawing/2018/hyperlinkcolor" val="tx"/>
                    </a:ext>
                  </a:extLst>
                </a:hlinkClick>
              </a:rPr>
              <a:t>SpedDiscipline@cde.state.co.us</a:t>
            </a:r>
            <a:r>
              <a:rPr lang="en-US" sz="1600">
                <a:solidFill>
                  <a:schemeClr val="tx1">
                    <a:lumMod val="65000"/>
                    <a:lumOff val="35000"/>
                  </a:schemeClr>
                </a:solidFill>
              </a:rPr>
              <a:t> </a:t>
            </a:r>
          </a:p>
          <a:p>
            <a:endParaRPr lang="en-US"/>
          </a:p>
        </p:txBody>
      </p:sp>
      <p:sp>
        <p:nvSpPr>
          <p:cNvPr id="10" name="Content Placeholder 16">
            <a:extLst>
              <a:ext uri="{FF2B5EF4-FFF2-40B4-BE49-F238E27FC236}">
                <a16:creationId xmlns:a16="http://schemas.microsoft.com/office/drawing/2014/main" id="{282E48FE-84E5-C0B7-1D54-CEAAAAAA7DA4}"/>
              </a:ext>
            </a:extLst>
          </p:cNvPr>
          <p:cNvSpPr>
            <a:spLocks noGrp="1"/>
          </p:cNvSpPr>
          <p:nvPr>
            <p:ph type="title" idx="4294967295"/>
          </p:nvPr>
        </p:nvSpPr>
        <p:spPr>
          <a:xfrm>
            <a:off x="7501893" y="6481925"/>
            <a:ext cx="4392612" cy="3619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chemeClr val="tx1">
                    <a:lumMod val="65000"/>
                    <a:lumOff val="35000"/>
                  </a:schemeClr>
                </a:solidFill>
                <a:effectLst/>
                <a:uLnTx/>
                <a:uFillTx/>
                <a:latin typeface="Trebuchet MS" panose="020B0603020202020204" pitchFamily="34" charset="0"/>
                <a:ea typeface="+mn-ea"/>
                <a:cs typeface="+mn-cs"/>
              </a:rPr>
              <a:t>Special Education Discipline – Lindsey Heitman</a:t>
            </a:r>
          </a:p>
        </p:txBody>
      </p:sp>
    </p:spTree>
    <p:extLst>
      <p:ext uri="{BB962C8B-B14F-4D97-AF65-F5344CB8AC3E}">
        <p14:creationId xmlns:p14="http://schemas.microsoft.com/office/powerpoint/2010/main" val="3488335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a:latin typeface="Museo 500" panose="02000000000000000000" pitchFamily="50" charset="0"/>
              </a:rPr>
              <a:t>Cognos</a:t>
            </a:r>
            <a:r>
              <a:rPr lang="en-US" sz="2800">
                <a:latin typeface="Trebuchet MS" panose="020B0603020202020204" pitchFamily="34" charset="0"/>
              </a:rPr>
              <a:t> Report-SPED Snapshot Records</a:t>
            </a:r>
          </a:p>
        </p:txBody>
      </p:sp>
      <p:sp>
        <p:nvSpPr>
          <p:cNvPr id="3" name="Arrow: Chevron 2" descr="Indicates to run the SPED Discipline Snapshot in Excel from the Cognos format dropdown list. ">
            <a:extLst>
              <a:ext uri="{FF2B5EF4-FFF2-40B4-BE49-F238E27FC236}">
                <a16:creationId xmlns:a16="http://schemas.microsoft.com/office/drawing/2014/main" id="{7BBD7C23-8997-4DDA-8F62-AB4759CFBB5D}"/>
              </a:ext>
            </a:extLst>
          </p:cNvPr>
          <p:cNvSpPr/>
          <p:nvPr/>
        </p:nvSpPr>
        <p:spPr>
          <a:xfrm flipH="1">
            <a:off x="2962468" y="3389728"/>
            <a:ext cx="289249" cy="321906"/>
          </a:xfrm>
          <a:prstGeom prst="chevr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4" name="Content Placeholder 3"/>
          <p:cNvSpPr>
            <a:spLocks noGrp="1"/>
          </p:cNvSpPr>
          <p:nvPr>
            <p:ph idx="1"/>
          </p:nvPr>
        </p:nvSpPr>
        <p:spPr>
          <a:xfrm>
            <a:off x="5921944" y="2998244"/>
            <a:ext cx="6387970" cy="4144658"/>
          </a:xfrm>
        </p:spPr>
        <p:txBody>
          <a:bodyPr>
            <a:normAutofit/>
          </a:bodyPr>
          <a:lstStyle/>
          <a:p>
            <a:pPr marL="502920">
              <a:buFont typeface="Wingdings" charset="2"/>
              <a:buChar char="§"/>
              <a:defRPr/>
            </a:pPr>
            <a:r>
              <a:rPr lang="en-US"/>
              <a:t>These are </a:t>
            </a:r>
            <a:r>
              <a:rPr lang="en-US" u="sng"/>
              <a:t>all</a:t>
            </a:r>
            <a:r>
              <a:rPr lang="en-US"/>
              <a:t> the records in your SPED Discipline Snapshot</a:t>
            </a:r>
          </a:p>
          <a:p>
            <a:pPr marL="502920">
              <a:buFont typeface="Wingdings" charset="2"/>
              <a:buChar char="§"/>
              <a:defRPr/>
            </a:pPr>
            <a:r>
              <a:rPr lang="en-US"/>
              <a:t>You can use this as a reference when questions arise from other reports </a:t>
            </a:r>
          </a:p>
          <a:p>
            <a:pPr marL="502920">
              <a:buFont typeface="Wingdings" charset="2"/>
              <a:buChar char="§"/>
              <a:defRPr/>
            </a:pPr>
            <a:r>
              <a:rPr lang="en-US"/>
              <a:t>It’s a good idea to download and save the report in Excel</a:t>
            </a:r>
          </a:p>
          <a:p>
            <a:pPr marL="365760" lvl="1" indent="0">
              <a:buNone/>
              <a:defRPr/>
            </a:pPr>
            <a:endParaRPr lang="en-US" sz="2400"/>
          </a:p>
          <a:p>
            <a:pPr marL="365760" lvl="1" indent="0">
              <a:buNone/>
              <a:defRPr/>
            </a:pPr>
            <a:endParaRPr lang="en-US" sz="2400"/>
          </a:p>
        </p:txBody>
      </p:sp>
      <p:sp>
        <p:nvSpPr>
          <p:cNvPr id="6" name="Slide Number Placeholder 5">
            <a:extLst>
              <a:ext uri="{FF2B5EF4-FFF2-40B4-BE49-F238E27FC236}">
                <a16:creationId xmlns:a16="http://schemas.microsoft.com/office/drawing/2014/main" id="{11A20E34-FF4B-370D-9AB7-7F3DBEE8D41F}"/>
              </a:ext>
            </a:extLst>
          </p:cNvPr>
          <p:cNvSpPr>
            <a:spLocks noGrp="1"/>
          </p:cNvSpPr>
          <p:nvPr>
            <p:ph type="sldNum" sz="quarter" idx="12"/>
          </p:nvPr>
        </p:nvSpPr>
        <p:spPr/>
        <p:txBody>
          <a:bodyPr/>
          <a:lstStyle/>
          <a:p>
            <a:fld id="{34A3F748-31DA-4297-96EF-69DC737B5DDE}" type="slidenum">
              <a:rPr lang="en-US" smtClean="0"/>
              <a:pPr/>
              <a:t>29</a:t>
            </a:fld>
            <a:endParaRPr lang="en-US"/>
          </a:p>
        </p:txBody>
      </p:sp>
      <p:pic>
        <p:nvPicPr>
          <p:cNvPr id="10" name="Picture 9" descr="screenshot of Sped Discipline Cognos reports- Sped Snapshot Records report">
            <a:extLst>
              <a:ext uri="{FF2B5EF4-FFF2-40B4-BE49-F238E27FC236}">
                <a16:creationId xmlns:a16="http://schemas.microsoft.com/office/drawing/2014/main" id="{A16EA06C-A629-5BCB-952E-5B81EE1AF664}"/>
              </a:ext>
            </a:extLst>
          </p:cNvPr>
          <p:cNvPicPr>
            <a:picLocks noChangeAspect="1"/>
          </p:cNvPicPr>
          <p:nvPr/>
        </p:nvPicPr>
        <p:blipFill>
          <a:blip r:embed="rId3"/>
          <a:stretch>
            <a:fillRect/>
          </a:stretch>
        </p:blipFill>
        <p:spPr>
          <a:xfrm>
            <a:off x="229935" y="1408492"/>
            <a:ext cx="5866065" cy="4643066"/>
          </a:xfrm>
          <a:prstGeom prst="rect">
            <a:avLst/>
          </a:prstGeom>
        </p:spPr>
      </p:pic>
      <p:sp>
        <p:nvSpPr>
          <p:cNvPr id="5" name="Content Placeholder 5">
            <a:extLst>
              <a:ext uri="{FF2B5EF4-FFF2-40B4-BE49-F238E27FC236}">
                <a16:creationId xmlns:a16="http://schemas.microsoft.com/office/drawing/2014/main" id="{0C1F97DC-C30B-62FF-FA22-C1F77FE1A025}"/>
              </a:ext>
            </a:extLst>
          </p:cNvPr>
          <p:cNvSpPr txBox="1">
            <a:spLocks/>
          </p:cNvSpPr>
          <p:nvPr/>
        </p:nvSpPr>
        <p:spPr>
          <a:xfrm>
            <a:off x="1612900" y="6471849"/>
            <a:ext cx="4483100" cy="361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tx1">
                    <a:lumMod val="65000"/>
                    <a:lumOff val="35000"/>
                  </a:schemeClr>
                </a:solidFill>
                <a:hlinkClick r:id="rId4">
                  <a:extLst>
                    <a:ext uri="{A12FA001-AC4F-418D-AE19-62706E023703}">
                      <ahyp:hlinkClr xmlns:ahyp="http://schemas.microsoft.com/office/drawing/2018/hyperlinkcolor" val="tx"/>
                    </a:ext>
                  </a:extLst>
                </a:hlinkClick>
              </a:rPr>
              <a:t>SpedDiscipline@cde.state.co.us</a:t>
            </a:r>
            <a:r>
              <a:rPr lang="en-US" sz="1600">
                <a:solidFill>
                  <a:schemeClr val="tx1">
                    <a:lumMod val="65000"/>
                    <a:lumOff val="35000"/>
                  </a:schemeClr>
                </a:solidFill>
              </a:rPr>
              <a:t> </a:t>
            </a:r>
          </a:p>
          <a:p>
            <a:endParaRPr lang="en-US"/>
          </a:p>
        </p:txBody>
      </p:sp>
      <p:sp>
        <p:nvSpPr>
          <p:cNvPr id="7" name="Content Placeholder 16">
            <a:extLst>
              <a:ext uri="{FF2B5EF4-FFF2-40B4-BE49-F238E27FC236}">
                <a16:creationId xmlns:a16="http://schemas.microsoft.com/office/drawing/2014/main" id="{6BFE6BFC-D837-97E0-2F6B-D77D4F563DB0}"/>
              </a:ext>
            </a:extLst>
          </p:cNvPr>
          <p:cNvSpPr txBox="1">
            <a:spLocks/>
          </p:cNvSpPr>
          <p:nvPr/>
        </p:nvSpPr>
        <p:spPr>
          <a:xfrm>
            <a:off x="6186488" y="6362841"/>
            <a:ext cx="4392612" cy="3619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a:lstStyle>
          <a:p>
            <a:pPr>
              <a:spcBef>
                <a:spcPts val="1000"/>
              </a:spcBef>
              <a:buFont typeface="Arial" panose="020B0604020202020204" pitchFamily="34" charset="0"/>
              <a:buNone/>
              <a:defRPr/>
            </a:pPr>
            <a:r>
              <a:rPr lang="en-US" sz="1600">
                <a:solidFill>
                  <a:schemeClr val="tx1">
                    <a:lumMod val="65000"/>
                    <a:lumOff val="35000"/>
                  </a:schemeClr>
                </a:solidFill>
                <a:ea typeface="+mn-ea"/>
                <a:cs typeface="+mn-cs"/>
              </a:rPr>
              <a:t>Special Education Discipline – Lindsey Heitman</a:t>
            </a:r>
          </a:p>
        </p:txBody>
      </p:sp>
    </p:spTree>
    <p:extLst>
      <p:ext uri="{BB962C8B-B14F-4D97-AF65-F5344CB8AC3E}">
        <p14:creationId xmlns:p14="http://schemas.microsoft.com/office/powerpoint/2010/main" val="3285076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47" name="Rectangle 4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CEB96DD-D22A-4D24-782E-BD0F67CE87D1}"/>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What is PII?</a:t>
            </a:r>
          </a:p>
        </p:txBody>
      </p:sp>
      <p:pic>
        <p:nvPicPr>
          <p:cNvPr id="38" name="Picture 8">
            <a:extLst>
              <a:ext uri="{FF2B5EF4-FFF2-40B4-BE49-F238E27FC236}">
                <a16:creationId xmlns:a16="http://schemas.microsoft.com/office/drawing/2014/main" id="{BAD7085A-BD5F-8A1F-F7A2-5122964EFAD4}"/>
              </a:ext>
              <a:ext uri="{C183D7F6-B498-43B3-948B-1728B52AA6E4}">
                <adec:decorative xmlns:adec="http://schemas.microsoft.com/office/drawing/2017/decorative" val="1"/>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9305" r="35363"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EF16194-6F49-EA21-44EE-9C4ECBAB21E9}"/>
              </a:ext>
            </a:extLst>
          </p:cNvPr>
          <p:cNvSpPr>
            <a:spLocks noGrp="1"/>
          </p:cNvSpPr>
          <p:nvPr>
            <p:ph sz="half" idx="2"/>
          </p:nvPr>
        </p:nvSpPr>
        <p:spPr>
          <a:xfrm>
            <a:off x="5297762" y="2706624"/>
            <a:ext cx="6251110" cy="3483864"/>
          </a:xfrm>
        </p:spPr>
        <p:txBody>
          <a:bodyPr vert="horz" lIns="91440" tIns="45720" rIns="91440" bIns="45720" rtlCol="0">
            <a:normAutofit/>
          </a:bodyPr>
          <a:lstStyle/>
          <a:p>
            <a:r>
              <a:rPr lang="en-US" sz="1700">
                <a:solidFill>
                  <a:schemeClr val="bg1"/>
                </a:solidFill>
              </a:rPr>
              <a:t>Student Personally Identifiable Information (PII) is defined by state and federal laws as information that, alone or in combination, personally identifies an individual</a:t>
            </a:r>
          </a:p>
          <a:p>
            <a:pPr lvl="1"/>
            <a:r>
              <a:rPr lang="en-US" sz="1700">
                <a:solidFill>
                  <a:schemeClr val="bg1"/>
                </a:solidFill>
              </a:rPr>
              <a:t>This includes direct identifiers </a:t>
            </a:r>
            <a:br>
              <a:rPr lang="en-US" sz="1700">
                <a:solidFill>
                  <a:schemeClr val="bg1"/>
                </a:solidFill>
              </a:rPr>
            </a:br>
            <a:r>
              <a:rPr lang="en-US" sz="1700">
                <a:solidFill>
                  <a:schemeClr val="bg1"/>
                </a:solidFill>
              </a:rPr>
              <a:t>(i.e. student and staff names, SASID, EDID, etc.)</a:t>
            </a:r>
          </a:p>
          <a:p>
            <a:pPr lvl="1"/>
            <a:r>
              <a:rPr lang="en-US" sz="1700">
                <a:solidFill>
                  <a:schemeClr val="bg1"/>
                </a:solidFill>
              </a:rPr>
              <a:t>Includes information that when combined is identifiable</a:t>
            </a:r>
          </a:p>
          <a:p>
            <a:r>
              <a:rPr lang="en-US" sz="1700">
                <a:solidFill>
                  <a:schemeClr val="bg1"/>
                </a:solidFill>
              </a:rPr>
              <a:t>Colorado’s Student Data Transparency and Security Act outlines requirements for how Student PII is collected, used and shared</a:t>
            </a:r>
          </a:p>
        </p:txBody>
      </p:sp>
      <p:sp>
        <p:nvSpPr>
          <p:cNvPr id="2" name="Rectangle: Rounded Corners 1">
            <a:extLst>
              <a:ext uri="{FF2B5EF4-FFF2-40B4-BE49-F238E27FC236}">
                <a16:creationId xmlns:a16="http://schemas.microsoft.com/office/drawing/2014/main" id="{BD6BD795-9041-4C09-D262-D8CE3D5DED91}"/>
              </a:ext>
            </a:extLst>
          </p:cNvPr>
          <p:cNvSpPr/>
          <p:nvPr/>
        </p:nvSpPr>
        <p:spPr>
          <a:xfrm>
            <a:off x="5297762" y="5461656"/>
            <a:ext cx="6319019" cy="811763"/>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a:solidFill>
                  <a:schemeClr val="bg1"/>
                </a:solidFill>
                <a:hlinkClick r:id="rId3"/>
              </a:rPr>
              <a:t>See the Data Privacy and Security website for </a:t>
            </a:r>
            <a:r>
              <a:rPr lang="en-US" sz="1800">
                <a:solidFill>
                  <a:schemeClr val="bg1"/>
                </a:solidFill>
                <a:hlinkClick r:id="rId3"/>
              </a:rPr>
              <a:t>prepared guidance on how to comply with this and other privacy laws.</a:t>
            </a:r>
            <a:endParaRPr lang="en-US"/>
          </a:p>
        </p:txBody>
      </p:sp>
      <p:sp>
        <p:nvSpPr>
          <p:cNvPr id="4" name="Slide Number Placeholder 3">
            <a:extLst>
              <a:ext uri="{FF2B5EF4-FFF2-40B4-BE49-F238E27FC236}">
                <a16:creationId xmlns:a16="http://schemas.microsoft.com/office/drawing/2014/main" id="{E34EB3A8-6B52-C988-E206-6C496A9ADF3C}"/>
              </a:ext>
            </a:extLst>
          </p:cNvPr>
          <p:cNvSpPr>
            <a:spLocks noGrp="1"/>
          </p:cNvSpPr>
          <p:nvPr>
            <p:ph type="sldNum" sz="quarter" idx="12"/>
          </p:nvPr>
        </p:nvSpPr>
        <p:spPr>
          <a:xfrm>
            <a:off x="10052978" y="6356350"/>
            <a:ext cx="1300821" cy="365125"/>
          </a:xfrm>
        </p:spPr>
        <p:txBody>
          <a:bodyPr vert="horz" lIns="91440" tIns="45720" rIns="91440" bIns="45720" rtlCol="0" anchor="ctr">
            <a:normAutofit/>
          </a:bodyPr>
          <a:lstStyle/>
          <a:p>
            <a:pPr algn="r">
              <a:spcAft>
                <a:spcPts val="600"/>
              </a:spcAft>
              <a:defRPr/>
            </a:pPr>
            <a:fld id="{C479D5F6-EDCB-402A-AC08-4943A1820E8F}" type="slidenum">
              <a:rPr lang="en-US" sz="1200">
                <a:solidFill>
                  <a:prstClr val="black">
                    <a:tint val="75000"/>
                  </a:prstClr>
                </a:solidFill>
                <a:latin typeface="Calibri" panose="020F0502020204030204"/>
              </a:rPr>
              <a:pPr algn="r">
                <a:spcAft>
                  <a:spcPts val="600"/>
                </a:spcAft>
                <a:defRPr/>
              </a:pPr>
              <a:t>3</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2593708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4C28-041D-59D2-0291-9738FE10DDD0}"/>
              </a:ext>
            </a:extLst>
          </p:cNvPr>
          <p:cNvSpPr>
            <a:spLocks noGrp="1"/>
          </p:cNvSpPr>
          <p:nvPr>
            <p:ph type="title"/>
          </p:nvPr>
        </p:nvSpPr>
        <p:spPr>
          <a:xfrm>
            <a:off x="155448" y="237745"/>
            <a:ext cx="5303520" cy="1197864"/>
          </a:xfrm>
        </p:spPr>
        <p:txBody>
          <a:bodyPr/>
          <a:lstStyle/>
          <a:p>
            <a:r>
              <a:rPr lang="en-US"/>
              <a:t>Questions &amp; Resources:</a:t>
            </a:r>
            <a:br>
              <a:rPr lang="en-US"/>
            </a:br>
            <a:r>
              <a:rPr lang="en-US"/>
              <a:t>Special Education Discipline</a:t>
            </a:r>
          </a:p>
        </p:txBody>
      </p:sp>
      <p:sp>
        <p:nvSpPr>
          <p:cNvPr id="3" name="Content Placeholder 2">
            <a:extLst>
              <a:ext uri="{FF2B5EF4-FFF2-40B4-BE49-F238E27FC236}">
                <a16:creationId xmlns:a16="http://schemas.microsoft.com/office/drawing/2014/main" id="{1C053128-2E61-BD39-9230-D3FF32B16187}"/>
              </a:ext>
            </a:extLst>
          </p:cNvPr>
          <p:cNvSpPr>
            <a:spLocks noGrp="1"/>
          </p:cNvSpPr>
          <p:nvPr>
            <p:ph sz="quarter" idx="13"/>
          </p:nvPr>
        </p:nvSpPr>
        <p:spPr>
          <a:xfrm>
            <a:off x="1509623" y="1574275"/>
            <a:ext cx="9170946" cy="3685881"/>
          </a:xfrm>
        </p:spPr>
        <p:txBody>
          <a:bodyPr/>
          <a:lstStyle/>
          <a:p>
            <a:r>
              <a:rPr lang="en-US" sz="2800"/>
              <a:t>Lindsey Heitman</a:t>
            </a:r>
          </a:p>
          <a:p>
            <a:r>
              <a:rPr lang="en-US">
                <a:hlinkClick r:id="rId2"/>
              </a:rPr>
              <a:t>SpedDiscipline@cde.state.co.us</a:t>
            </a:r>
            <a:r>
              <a:rPr lang="en-US"/>
              <a:t> </a:t>
            </a:r>
          </a:p>
          <a:p>
            <a:endParaRPr lang="en-US"/>
          </a:p>
          <a:p>
            <a:r>
              <a:rPr lang="en-US" sz="2000">
                <a:hlinkClick r:id="rId3"/>
              </a:rPr>
              <a:t>Discipline Interchange Webpage</a:t>
            </a:r>
            <a:br>
              <a:rPr lang="en-US" sz="2000"/>
            </a:br>
            <a:r>
              <a:rPr lang="en-US" sz="2000">
                <a:hlinkClick r:id="rId4"/>
              </a:rPr>
              <a:t>Special Education Discipline Snapshot Webpage</a:t>
            </a:r>
            <a:br>
              <a:rPr lang="en-US" sz="2000">
                <a:hlinkClick r:id="rId4"/>
              </a:rPr>
            </a:br>
            <a:endParaRPr lang="en-US" sz="2000"/>
          </a:p>
        </p:txBody>
      </p:sp>
      <p:sp>
        <p:nvSpPr>
          <p:cNvPr id="5" name="Slide Number Placeholder 4">
            <a:extLst>
              <a:ext uri="{FF2B5EF4-FFF2-40B4-BE49-F238E27FC236}">
                <a16:creationId xmlns:a16="http://schemas.microsoft.com/office/drawing/2014/main" id="{1C9484EE-4D96-A829-722C-57C7F3AF3218}"/>
              </a:ext>
            </a:extLst>
          </p:cNvPr>
          <p:cNvSpPr>
            <a:spLocks noGrp="1"/>
          </p:cNvSpPr>
          <p:nvPr>
            <p:ph type="sldNum" sz="quarter" idx="12"/>
          </p:nvPr>
        </p:nvSpPr>
        <p:spPr/>
        <p:txBody>
          <a:bodyPr/>
          <a:lstStyle/>
          <a:p>
            <a:fld id="{C479D5F6-EDCB-402A-AC08-4943A1820E8F}" type="slidenum">
              <a:rPr lang="en-US" smtClean="0"/>
              <a:pPr/>
              <a:t>30</a:t>
            </a:fld>
            <a:endParaRPr lang="en-US"/>
          </a:p>
        </p:txBody>
      </p:sp>
    </p:spTree>
    <p:extLst>
      <p:ext uri="{BB962C8B-B14F-4D97-AF65-F5344CB8AC3E}">
        <p14:creationId xmlns:p14="http://schemas.microsoft.com/office/powerpoint/2010/main" val="1262648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48A9B3-BD76-B087-5BF3-157633758E45}"/>
              </a:ext>
            </a:extLst>
          </p:cNvPr>
          <p:cNvSpPr>
            <a:spLocks noGrp="1"/>
          </p:cNvSpPr>
          <p:nvPr>
            <p:ph type="ctrTitle"/>
          </p:nvPr>
        </p:nvSpPr>
        <p:spPr/>
        <p:txBody>
          <a:bodyPr/>
          <a:lstStyle/>
          <a:p>
            <a:r>
              <a:rPr lang="en-US"/>
              <a:t>Student End of Year</a:t>
            </a:r>
          </a:p>
        </p:txBody>
      </p:sp>
      <p:sp>
        <p:nvSpPr>
          <p:cNvPr id="6" name="Content Placeholder 5">
            <a:extLst>
              <a:ext uri="{FF2B5EF4-FFF2-40B4-BE49-F238E27FC236}">
                <a16:creationId xmlns:a16="http://schemas.microsoft.com/office/drawing/2014/main" id="{741B3020-9548-3A59-58A0-5595257DB4A1}"/>
              </a:ext>
            </a:extLst>
          </p:cNvPr>
          <p:cNvSpPr>
            <a:spLocks noGrp="1"/>
          </p:cNvSpPr>
          <p:nvPr>
            <p:ph sz="quarter" idx="13"/>
          </p:nvPr>
        </p:nvSpPr>
        <p:spPr/>
        <p:txBody>
          <a:bodyPr/>
          <a:lstStyle/>
          <a:p>
            <a:r>
              <a:rPr lang="en-US"/>
              <a:t>Reagan Ward</a:t>
            </a:r>
          </a:p>
        </p:txBody>
      </p:sp>
      <p:sp>
        <p:nvSpPr>
          <p:cNvPr id="4" name="Slide Number Placeholder 3">
            <a:extLst>
              <a:ext uri="{FF2B5EF4-FFF2-40B4-BE49-F238E27FC236}">
                <a16:creationId xmlns:a16="http://schemas.microsoft.com/office/drawing/2014/main" id="{DD0A69E4-AF10-CAB7-3EE4-174DBE94E5EF}"/>
              </a:ext>
            </a:extLst>
          </p:cNvPr>
          <p:cNvSpPr>
            <a:spLocks noGrp="1"/>
          </p:cNvSpPr>
          <p:nvPr>
            <p:ph type="sldNum" sz="quarter" idx="12"/>
          </p:nvPr>
        </p:nvSpPr>
        <p:spPr/>
        <p:txBody>
          <a:bodyPr/>
          <a:lstStyle/>
          <a:p>
            <a:fld id="{C479D5F6-EDCB-402A-AC08-4943A1820E8F}" type="slidenum">
              <a:rPr lang="en-US" smtClean="0"/>
              <a:pPr/>
              <a:t>31</a:t>
            </a:fld>
            <a:endParaRPr lang="en-US"/>
          </a:p>
        </p:txBody>
      </p:sp>
    </p:spTree>
    <p:extLst>
      <p:ext uri="{BB962C8B-B14F-4D97-AF65-F5344CB8AC3E}">
        <p14:creationId xmlns:p14="http://schemas.microsoft.com/office/powerpoint/2010/main" val="719504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35E3931-3E62-31BA-DB08-04C8A8F44C76}"/>
              </a:ext>
            </a:extLst>
          </p:cNvPr>
          <p:cNvSpPr>
            <a:spLocks noGrp="1"/>
          </p:cNvSpPr>
          <p:nvPr>
            <p:ph type="title"/>
          </p:nvPr>
        </p:nvSpPr>
        <p:spPr/>
        <p:txBody>
          <a:bodyPr/>
          <a:lstStyle/>
          <a:p>
            <a:r>
              <a:rPr lang="en-US"/>
              <a:t>SEY Collection Timeline: </a:t>
            </a:r>
            <a:br>
              <a:rPr lang="en-US"/>
            </a:br>
            <a:r>
              <a:rPr lang="en-US"/>
              <a:t>Upcoming Events</a:t>
            </a:r>
          </a:p>
        </p:txBody>
      </p:sp>
      <p:graphicFrame>
        <p:nvGraphicFramePr>
          <p:cNvPr id="11" name="Table Placeholder 10">
            <a:extLst>
              <a:ext uri="{FF2B5EF4-FFF2-40B4-BE49-F238E27FC236}">
                <a16:creationId xmlns:a16="http://schemas.microsoft.com/office/drawing/2014/main" id="{4A046F5F-034D-A2DD-B7B6-B37CB3AF1360}"/>
              </a:ext>
            </a:extLst>
          </p:cNvPr>
          <p:cNvGraphicFramePr>
            <a:graphicFrameLocks noGrp="1"/>
          </p:cNvGraphicFramePr>
          <p:nvPr>
            <p:ph type="tbl" sz="quarter" idx="15"/>
          </p:nvPr>
        </p:nvGraphicFramePr>
        <p:xfrm>
          <a:off x="228600" y="200025"/>
          <a:ext cx="11887200" cy="4859243"/>
        </p:xfrm>
        <a:graphic>
          <a:graphicData uri="http://schemas.openxmlformats.org/drawingml/2006/table">
            <a:tbl>
              <a:tblPr firstRow="1" bandRow="1">
                <a:tableStyleId>{69012ECD-51FC-41F1-AA8D-1B2483CD663E}</a:tableStyleId>
              </a:tblPr>
              <a:tblGrid>
                <a:gridCol w="2203315">
                  <a:extLst>
                    <a:ext uri="{9D8B030D-6E8A-4147-A177-3AD203B41FA5}">
                      <a16:colId xmlns:a16="http://schemas.microsoft.com/office/drawing/2014/main" val="3018245949"/>
                    </a:ext>
                  </a:extLst>
                </a:gridCol>
                <a:gridCol w="2127635">
                  <a:extLst>
                    <a:ext uri="{9D8B030D-6E8A-4147-A177-3AD203B41FA5}">
                      <a16:colId xmlns:a16="http://schemas.microsoft.com/office/drawing/2014/main" val="2137241566"/>
                    </a:ext>
                  </a:extLst>
                </a:gridCol>
                <a:gridCol w="7556250">
                  <a:extLst>
                    <a:ext uri="{9D8B030D-6E8A-4147-A177-3AD203B41FA5}">
                      <a16:colId xmlns:a16="http://schemas.microsoft.com/office/drawing/2014/main" val="1583735620"/>
                    </a:ext>
                  </a:extLst>
                </a:gridCol>
              </a:tblGrid>
              <a:tr h="407786">
                <a:tc>
                  <a:txBody>
                    <a:bodyPr/>
                    <a:lstStyle/>
                    <a:p>
                      <a:r>
                        <a:rPr lang="en-US" sz="1600">
                          <a:latin typeface="Trebuchet MS" panose="020B0603020202020204" pitchFamily="34" charset="0"/>
                        </a:rPr>
                        <a:t>Date</a:t>
                      </a:r>
                    </a:p>
                  </a:txBody>
                  <a:tcPr/>
                </a:tc>
                <a:tc>
                  <a:txBody>
                    <a:bodyPr/>
                    <a:lstStyle/>
                    <a:p>
                      <a:r>
                        <a:rPr lang="en-US" sz="1600">
                          <a:latin typeface="Trebuchet MS" panose="020B0603020202020204" pitchFamily="34" charset="0"/>
                        </a:rPr>
                        <a:t>Event</a:t>
                      </a:r>
                    </a:p>
                  </a:txBody>
                  <a:tcPr/>
                </a:tc>
                <a:tc>
                  <a:txBody>
                    <a:bodyPr/>
                    <a:lstStyle/>
                    <a:p>
                      <a:r>
                        <a:rPr lang="en-US" sz="1600">
                          <a:latin typeface="Trebuchet MS" panose="020B0603020202020204" pitchFamily="34" charset="0"/>
                        </a:rPr>
                        <a:t>Event Description</a:t>
                      </a:r>
                    </a:p>
                  </a:txBody>
                  <a:tcPr/>
                </a:tc>
                <a:extLst>
                  <a:ext uri="{0D108BD9-81ED-4DB2-BD59-A6C34878D82A}">
                    <a16:rowId xmlns:a16="http://schemas.microsoft.com/office/drawing/2014/main" val="1168917589"/>
                  </a:ext>
                </a:extLst>
              </a:tr>
              <a:tr h="490971">
                <a:tc>
                  <a:txBody>
                    <a:bodyPr/>
                    <a:lstStyle/>
                    <a:p>
                      <a:pPr marL="0" marR="0">
                        <a:lnSpc>
                          <a:spcPct val="107000"/>
                        </a:lnSpc>
                        <a:spcBef>
                          <a:spcPts val="0"/>
                        </a:spcBef>
                        <a:spcAft>
                          <a:spcPts val="0"/>
                        </a:spcAft>
                        <a:tabLst>
                          <a:tab pos="2028825" algn="l"/>
                        </a:tabLst>
                      </a:pPr>
                      <a:r>
                        <a:rPr lang="en-US" sz="1400" b="0">
                          <a:solidFill>
                            <a:schemeClr val="tx1"/>
                          </a:solidFill>
                          <a:effectLst/>
                          <a:latin typeface="Trebuchet MS" panose="020B0603020202020204" pitchFamily="34" charset="0"/>
                        </a:rPr>
                        <a:t>7/17/2024</a:t>
                      </a:r>
                    </a:p>
                    <a:p>
                      <a:pPr marL="0" marR="0">
                        <a:lnSpc>
                          <a:spcPct val="107000"/>
                        </a:lnSpc>
                        <a:spcBef>
                          <a:spcPts val="0"/>
                        </a:spcBef>
                        <a:spcAft>
                          <a:spcPts val="0"/>
                        </a:spcAft>
                        <a:tabLst>
                          <a:tab pos="2028825" algn="l"/>
                        </a:tabLst>
                      </a:pPr>
                      <a:r>
                        <a:rPr lang="en-US" sz="1400" b="0">
                          <a:solidFill>
                            <a:schemeClr val="tx1"/>
                          </a:solidFill>
                          <a:effectLst/>
                          <a:latin typeface="Trebuchet MS" panose="020B0603020202020204" pitchFamily="34" charset="0"/>
                        </a:rPr>
                        <a:t>2:30-3:30pm</a:t>
                      </a:r>
                      <a:endParaRPr lang="en-US" sz="1400" b="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a:solidFill>
                            <a:schemeClr val="tx1"/>
                          </a:solidFill>
                          <a:effectLst/>
                          <a:latin typeface="Trebuchet MS" panose="020B0603020202020204" pitchFamily="34" charset="0"/>
                        </a:rPr>
                        <a:t>Training Event</a:t>
                      </a:r>
                      <a:endParaRPr lang="en-US" sz="1400" b="1">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a:lnSpc>
                          <a:spcPct val="107000"/>
                        </a:lnSpc>
                        <a:spcBef>
                          <a:spcPts val="0"/>
                        </a:spcBef>
                        <a:spcAft>
                          <a:spcPts val="0"/>
                        </a:spcAft>
                        <a:buFont typeface="Symbol" panose="05050102010706020507" pitchFamily="18" charset="2"/>
                        <a:buNone/>
                        <a:tabLst>
                          <a:tab pos="2028825" algn="l"/>
                        </a:tabLst>
                      </a:pPr>
                      <a:r>
                        <a:rPr lang="en-US" sz="1400" b="0">
                          <a:solidFill>
                            <a:schemeClr val="tx1"/>
                          </a:solidFill>
                          <a:effectLst/>
                          <a:latin typeface="Trebuchet MS" panose="020B0603020202020204" pitchFamily="34" charset="0"/>
                        </a:rPr>
                        <a:t>July SEY Office Hours</a:t>
                      </a:r>
                    </a:p>
                    <a:p>
                      <a:pPr marL="457200" marR="0" lvl="1" indent="0" algn="l">
                        <a:lnSpc>
                          <a:spcPct val="107000"/>
                        </a:lnSpc>
                        <a:spcBef>
                          <a:spcPts val="0"/>
                        </a:spcBef>
                        <a:spcAft>
                          <a:spcPts val="0"/>
                        </a:spcAft>
                        <a:buFont typeface="Symbol" panose="05050102010706020507" pitchFamily="18" charset="2"/>
                        <a:buNone/>
                        <a:tabLst>
                          <a:tab pos="2028825" algn="l"/>
                        </a:tabLst>
                      </a:pPr>
                      <a:r>
                        <a:rPr lang="en-US" sz="1400" b="0">
                          <a:solidFill>
                            <a:schemeClr val="tx1"/>
                          </a:solidFill>
                          <a:effectLst/>
                          <a:latin typeface="Trebuchet MS" panose="020B0603020202020204" pitchFamily="34" charset="0"/>
                          <a:hlinkClick r:id="rId2"/>
                        </a:rPr>
                        <a:t>Registration Link</a:t>
                      </a:r>
                      <a:endParaRPr lang="en-US" sz="1400" b="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3317777"/>
                  </a:ext>
                </a:extLst>
              </a:tr>
              <a:tr h="236457">
                <a:tc>
                  <a:txBody>
                    <a:bodyPr/>
                    <a:lstStyle/>
                    <a:p>
                      <a:pPr marL="0" marR="0">
                        <a:lnSpc>
                          <a:spcPct val="107000"/>
                        </a:lnSpc>
                        <a:spcBef>
                          <a:spcPts val="0"/>
                        </a:spcBef>
                        <a:spcAft>
                          <a:spcPts val="0"/>
                        </a:spcAft>
                        <a:tabLst>
                          <a:tab pos="2028825" algn="l"/>
                        </a:tabLst>
                      </a:pPr>
                      <a:r>
                        <a:rPr lang="en-US" sz="1400" b="0">
                          <a:solidFill>
                            <a:schemeClr val="tx1"/>
                          </a:solidFill>
                          <a:effectLst/>
                          <a:latin typeface="Trebuchet MS" panose="020B0603020202020204" pitchFamily="34" charset="0"/>
                        </a:rPr>
                        <a:t>7/25/2024</a:t>
                      </a:r>
                      <a:endParaRPr lang="en-US" sz="1400" b="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a:solidFill>
                            <a:schemeClr val="tx1"/>
                          </a:solidFill>
                          <a:effectLst/>
                          <a:latin typeface="Trebuchet MS" panose="020B0603020202020204" pitchFamily="34" charset="0"/>
                        </a:rPr>
                        <a:t>Interim Deadline</a:t>
                      </a:r>
                      <a:endParaRPr lang="en-US" sz="1400" b="1">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a:lnSpc>
                          <a:spcPct val="107000"/>
                        </a:lnSpc>
                        <a:spcBef>
                          <a:spcPts val="0"/>
                        </a:spcBef>
                        <a:spcAft>
                          <a:spcPts val="0"/>
                        </a:spcAft>
                        <a:buFont typeface="Symbol" panose="05050102010706020507" pitchFamily="18" charset="2"/>
                        <a:buNone/>
                        <a:tabLst>
                          <a:tab pos="2028825" algn="l"/>
                        </a:tabLst>
                      </a:pPr>
                      <a:r>
                        <a:rPr lang="en-US" sz="1400" b="0">
                          <a:solidFill>
                            <a:schemeClr val="tx1"/>
                          </a:solidFill>
                          <a:effectLst/>
                          <a:latin typeface="Trebuchet MS" panose="020B0603020202020204" pitchFamily="34" charset="0"/>
                        </a:rPr>
                        <a:t>Submit any necessary reporting exceptions for review.</a:t>
                      </a:r>
                      <a:endParaRPr lang="en-US" sz="1400" b="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1818544"/>
                  </a:ext>
                </a:extLst>
              </a:tr>
              <a:tr h="236457">
                <a:tc>
                  <a:txBody>
                    <a:bodyPr/>
                    <a:lstStyle/>
                    <a:p>
                      <a:pPr marL="0" marR="0">
                        <a:lnSpc>
                          <a:spcPct val="107000"/>
                        </a:lnSpc>
                        <a:spcBef>
                          <a:spcPts val="0"/>
                        </a:spcBef>
                        <a:spcAft>
                          <a:spcPts val="0"/>
                        </a:spcAft>
                        <a:tabLst>
                          <a:tab pos="2028825" algn="l"/>
                        </a:tabLst>
                      </a:pPr>
                      <a:r>
                        <a:rPr lang="en-US" sz="1400" b="0">
                          <a:solidFill>
                            <a:schemeClr val="tx1"/>
                          </a:solidFill>
                          <a:effectLst/>
                          <a:latin typeface="Trebuchet MS" panose="020B0603020202020204" pitchFamily="34" charset="0"/>
                        </a:rPr>
                        <a:t>8/8/2024</a:t>
                      </a:r>
                      <a:endParaRPr lang="en-US" sz="1400" b="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a:solidFill>
                            <a:schemeClr val="tx1"/>
                          </a:solidFill>
                          <a:effectLst/>
                          <a:latin typeface="Trebuchet MS" panose="020B0603020202020204" pitchFamily="34" charset="0"/>
                        </a:rPr>
                        <a:t>Interim Deadline</a:t>
                      </a:r>
                      <a:endParaRPr lang="en-US" sz="1400" b="1">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a:lnSpc>
                          <a:spcPct val="107000"/>
                        </a:lnSpc>
                        <a:spcBef>
                          <a:spcPts val="0"/>
                        </a:spcBef>
                        <a:spcAft>
                          <a:spcPts val="0"/>
                        </a:spcAft>
                        <a:buFont typeface="Symbol" panose="05050102010706020507" pitchFamily="18" charset="2"/>
                        <a:buNone/>
                        <a:tabLst>
                          <a:tab pos="2028825" algn="l"/>
                        </a:tabLst>
                      </a:pPr>
                      <a:r>
                        <a:rPr lang="en-US" sz="1400" b="0">
                          <a:solidFill>
                            <a:schemeClr val="tx1"/>
                          </a:solidFill>
                          <a:effectLst/>
                          <a:latin typeface="Trebuchet MS" panose="020B0603020202020204" pitchFamily="34" charset="0"/>
                        </a:rPr>
                        <a:t>Error free SEY Snapshot</a:t>
                      </a:r>
                      <a:endParaRPr lang="en-US" sz="1400" b="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9459938"/>
                  </a:ext>
                </a:extLst>
              </a:tr>
              <a:tr h="490971">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rPr>
                        <a:t>8/14/2024</a:t>
                      </a:r>
                    </a:p>
                    <a:p>
                      <a:pPr marL="0" marR="0">
                        <a:lnSpc>
                          <a:spcPct val="107000"/>
                        </a:lnSpc>
                        <a:spcBef>
                          <a:spcPts val="0"/>
                        </a:spcBef>
                        <a:spcAft>
                          <a:spcPts val="0"/>
                        </a:spcAft>
                        <a:tabLst>
                          <a:tab pos="2028825" algn="l"/>
                        </a:tabLst>
                      </a:pPr>
                      <a:r>
                        <a:rPr lang="en-US" sz="1400">
                          <a:effectLst/>
                          <a:latin typeface="Trebuchet MS" panose="020B0603020202020204" pitchFamily="34" charset="0"/>
                        </a:rPr>
                        <a:t>2:30-3:30pm</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a:effectLst/>
                          <a:latin typeface="Trebuchet MS" panose="020B0603020202020204" pitchFamily="34" charset="0"/>
                        </a:rPr>
                        <a:t>Training Event</a:t>
                      </a:r>
                      <a:endParaRPr lang="en-US" sz="1400" b="1">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rPr>
                        <a:t>August SEY Office Hours: Reviewing Reports and Data Validation</a:t>
                      </a:r>
                    </a:p>
                    <a:p>
                      <a:pPr marL="457200" marR="0" lvl="1">
                        <a:lnSpc>
                          <a:spcPct val="107000"/>
                        </a:lnSpc>
                        <a:spcBef>
                          <a:spcPts val="0"/>
                        </a:spcBef>
                        <a:spcAft>
                          <a:spcPts val="0"/>
                        </a:spcAft>
                        <a:tabLst>
                          <a:tab pos="2028825" algn="l"/>
                        </a:tabLst>
                      </a:pPr>
                      <a:r>
                        <a:rPr lang="en-US" sz="1400">
                          <a:effectLst/>
                          <a:latin typeface="Trebuchet MS" panose="020B0603020202020204" pitchFamily="34" charset="0"/>
                          <a:hlinkClick r:id="rId3"/>
                        </a:rPr>
                        <a:t>Registration Link</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70781251"/>
                  </a:ext>
                </a:extLst>
              </a:tr>
              <a:tr h="490971">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rPr>
                        <a:t>8/9/2024 to 9/5/2024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tc>
                  <a:txBody>
                    <a:bodyPr/>
                    <a:lstStyle/>
                    <a:p>
                      <a:pPr marL="0" marR="0">
                        <a:lnSpc>
                          <a:spcPct val="107000"/>
                        </a:lnSpc>
                        <a:spcBef>
                          <a:spcPts val="0"/>
                        </a:spcBef>
                        <a:spcAft>
                          <a:spcPts val="0"/>
                        </a:spcAft>
                        <a:tabLst>
                          <a:tab pos="2028825" algn="l"/>
                        </a:tabLst>
                      </a:pPr>
                      <a:r>
                        <a:rPr lang="en-US" sz="1400" b="1">
                          <a:effectLst/>
                          <a:latin typeface="Trebuchet MS" panose="020B0603020202020204" pitchFamily="34" charset="0"/>
                        </a:rPr>
                        <a:t>Report Review</a:t>
                      </a:r>
                      <a:endParaRPr lang="en-US" sz="1400" b="1">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rPr>
                        <a:t>• Validate Student End of Year data using CEDAR/COGNOS reports.</a:t>
                      </a:r>
                    </a:p>
                    <a:p>
                      <a:pPr marL="0" marR="0">
                        <a:lnSpc>
                          <a:spcPct val="107000"/>
                        </a:lnSpc>
                        <a:spcBef>
                          <a:spcPts val="0"/>
                        </a:spcBef>
                        <a:spcAft>
                          <a:spcPts val="0"/>
                        </a:spcAft>
                        <a:tabLst>
                          <a:tab pos="2028825" algn="l"/>
                        </a:tabLst>
                      </a:pPr>
                      <a:r>
                        <a:rPr lang="en-US" sz="1400">
                          <a:effectLst/>
                          <a:latin typeface="Trebuchet MS" panose="020B0603020202020204" pitchFamily="34" charset="0"/>
                        </a:rPr>
                        <a:t>• Submit snapshot as soon as review is complete</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extLst>
                  <a:ext uri="{0D108BD9-81ED-4DB2-BD59-A6C34878D82A}">
                    <a16:rowId xmlns:a16="http://schemas.microsoft.com/office/drawing/2014/main" val="3459992380"/>
                  </a:ext>
                </a:extLst>
              </a:tr>
              <a:tr h="236457">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rPr>
                        <a:t>9/5/2024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B w="57150" cap="flat" cmpd="sng" algn="ctr">
                      <a:solidFill>
                        <a:schemeClr val="tx1"/>
                      </a:solidFill>
                      <a:prstDash val="solid"/>
                      <a:round/>
                      <a:headEnd type="none" w="med" len="med"/>
                      <a:tailEnd type="none" w="med" len="med"/>
                    </a:lnB>
                    <a:solidFill>
                      <a:srgbClr val="FEB0B0"/>
                    </a:solidFill>
                  </a:tcPr>
                </a:tc>
                <a:tc>
                  <a:txBody>
                    <a:bodyPr/>
                    <a:lstStyle/>
                    <a:p>
                      <a:pPr marL="0" marR="0">
                        <a:lnSpc>
                          <a:spcPct val="107000"/>
                        </a:lnSpc>
                        <a:spcBef>
                          <a:spcPts val="0"/>
                        </a:spcBef>
                        <a:spcAft>
                          <a:spcPts val="0"/>
                        </a:spcAft>
                        <a:tabLst>
                          <a:tab pos="2028825" algn="l"/>
                        </a:tabLst>
                      </a:pPr>
                      <a:r>
                        <a:rPr lang="en-US" sz="1400" b="1">
                          <a:effectLst/>
                          <a:latin typeface="Trebuchet MS" panose="020B0603020202020204" pitchFamily="34" charset="0"/>
                        </a:rPr>
                        <a:t>State Deadline</a:t>
                      </a:r>
                      <a:endParaRPr lang="en-US" sz="1400" b="1">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B w="57150" cap="flat" cmpd="sng" algn="ctr">
                      <a:solidFill>
                        <a:schemeClr val="tx1"/>
                      </a:solidFill>
                      <a:prstDash val="solid"/>
                      <a:round/>
                      <a:headEnd type="none" w="med" len="med"/>
                      <a:tailEnd type="none" w="med" len="med"/>
                    </a:lnB>
                    <a:solidFill>
                      <a:srgbClr val="FEB0B0"/>
                    </a:solid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rPr>
                        <a:t>Submit Student End of Year snapshot</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B w="57150" cap="flat" cmpd="sng" algn="ctr">
                      <a:solidFill>
                        <a:schemeClr val="tx1"/>
                      </a:solidFill>
                      <a:prstDash val="solid"/>
                      <a:round/>
                      <a:headEnd type="none" w="med" len="med"/>
                      <a:tailEnd type="none" w="med" len="med"/>
                    </a:lnB>
                    <a:solidFill>
                      <a:srgbClr val="FEB0B0"/>
                    </a:solidFill>
                  </a:tcPr>
                </a:tc>
                <a:extLst>
                  <a:ext uri="{0D108BD9-81ED-4DB2-BD59-A6C34878D82A}">
                    <a16:rowId xmlns:a16="http://schemas.microsoft.com/office/drawing/2014/main" val="3600827321"/>
                  </a:ext>
                </a:extLst>
              </a:tr>
              <a:tr h="236457">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9/19/2024</a:t>
                      </a:r>
                    </a:p>
                  </a:txBody>
                  <a:tcPr marL="68580" marR="68580" marT="0" marB="0">
                    <a:lnT w="57150" cap="flat" cmpd="sng" algn="ctr">
                      <a:solidFill>
                        <a:schemeClr val="tx1"/>
                      </a:solidFill>
                      <a:prstDash val="solid"/>
                      <a:round/>
                      <a:headEnd type="none" w="med" len="med"/>
                      <a:tailEnd type="none" w="med" len="med"/>
                    </a:lnT>
                    <a:noFill/>
                  </a:tcPr>
                </a:tc>
                <a:tc>
                  <a:txBody>
                    <a:bodyPr/>
                    <a:lstStyle/>
                    <a:p>
                      <a:pPr marL="0" marR="0">
                        <a:lnSpc>
                          <a:spcPct val="107000"/>
                        </a:lnSpc>
                        <a:spcBef>
                          <a:spcPts val="0"/>
                        </a:spcBef>
                        <a:spcAft>
                          <a:spcPts val="0"/>
                        </a:spcAft>
                        <a:tabLst>
                          <a:tab pos="2028825" algn="l"/>
                        </a:tabLst>
                      </a:pPr>
                      <a:r>
                        <a:rPr lang="en-US" sz="1400" b="1">
                          <a:effectLst/>
                          <a:latin typeface="Trebuchet MS" panose="020B0603020202020204" pitchFamily="34" charset="0"/>
                          <a:ea typeface="Calibri" panose="020F0502020204030204" pitchFamily="34" charset="0"/>
                          <a:cs typeface="Times New Roman" panose="02020603050405020304" pitchFamily="18" charset="0"/>
                        </a:rPr>
                        <a:t>Cross LEA Open</a:t>
                      </a:r>
                    </a:p>
                  </a:txBody>
                  <a:tcPr marL="68580" marR="68580" marT="0" marB="0">
                    <a:lnT w="57150" cap="flat" cmpd="sng" algn="ctr">
                      <a:solidFill>
                        <a:schemeClr val="tx1"/>
                      </a:solidFill>
                      <a:prstDash val="solid"/>
                      <a:round/>
                      <a:headEnd type="none" w="med" len="med"/>
                      <a:tailEnd type="none" w="med" len="med"/>
                    </a:lnT>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Districts may begin creating snapshots as soon as they receive a ‘snapshot unlocked’ notification from data pipeline; typically mid-day.</a:t>
                      </a:r>
                    </a:p>
                  </a:txBody>
                  <a:tcPr marL="68580" marR="68580" marT="0" marB="0">
                    <a:lnT w="571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254161855"/>
                  </a:ext>
                </a:extLst>
              </a:tr>
              <a:tr h="274320">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10/17/2024</a:t>
                      </a:r>
                    </a:p>
                  </a:txBody>
                  <a:tcPr marL="68580" marR="68580" marT="0" marB="0">
                    <a:lnB w="5715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b="1">
                          <a:effectLst/>
                          <a:latin typeface="Trebuchet MS" panose="020B0603020202020204" pitchFamily="34" charset="0"/>
                          <a:ea typeface="Calibri" panose="020F0502020204030204" pitchFamily="34" charset="0"/>
                          <a:cs typeface="Times New Roman" panose="02020603050405020304" pitchFamily="18" charset="0"/>
                        </a:rPr>
                        <a:t>Deadline</a:t>
                      </a:r>
                    </a:p>
                  </a:txBody>
                  <a:tcPr marL="68580" marR="68580" marT="0" marB="0">
                    <a:lnB w="5715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Resubmit SEY snapshot</a:t>
                      </a:r>
                    </a:p>
                  </a:txBody>
                  <a:tcPr marL="68580" marR="68580" marT="0" marB="0">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3784081"/>
                  </a:ext>
                </a:extLst>
              </a:tr>
              <a:tr h="274320">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10/24/2024</a:t>
                      </a:r>
                    </a:p>
                  </a:txBody>
                  <a:tcPr marL="68580" marR="68580" marT="0" marB="0">
                    <a:lnT w="57150" cap="flat" cmpd="sng" algn="ctr">
                      <a:solidFill>
                        <a:schemeClr val="tx1"/>
                      </a:solidFill>
                      <a:prstDash val="solid"/>
                      <a:round/>
                      <a:headEnd type="none" w="med" len="med"/>
                      <a:tailEnd type="none" w="med" len="med"/>
                    </a:lnT>
                    <a:noFill/>
                  </a:tcPr>
                </a:tc>
                <a:tc>
                  <a:txBody>
                    <a:bodyPr/>
                    <a:lstStyle/>
                    <a:p>
                      <a:pPr marL="0" marR="0">
                        <a:lnSpc>
                          <a:spcPct val="107000"/>
                        </a:lnSpc>
                        <a:spcBef>
                          <a:spcPts val="0"/>
                        </a:spcBef>
                        <a:spcAft>
                          <a:spcPts val="0"/>
                        </a:spcAft>
                        <a:tabLst>
                          <a:tab pos="2028825" algn="l"/>
                        </a:tabLst>
                      </a:pPr>
                      <a:r>
                        <a:rPr lang="en-US" sz="1400" b="1">
                          <a:effectLst/>
                          <a:latin typeface="Trebuchet MS" panose="020B0603020202020204" pitchFamily="34" charset="0"/>
                          <a:ea typeface="Calibri" panose="020F0502020204030204" pitchFamily="34" charset="0"/>
                          <a:cs typeface="Times New Roman" panose="02020603050405020304" pitchFamily="18" charset="0"/>
                        </a:rPr>
                        <a:t>Post-Cross LEA Open</a:t>
                      </a:r>
                    </a:p>
                  </a:txBody>
                  <a:tcPr marL="68580" marR="68580" marT="0" marB="0">
                    <a:lnT w="57150" cap="flat" cmpd="sng" algn="ctr">
                      <a:solidFill>
                        <a:schemeClr val="tx1"/>
                      </a:solidFill>
                      <a:prstDash val="solid"/>
                      <a:round/>
                      <a:headEnd type="none" w="med" len="med"/>
                      <a:tailEnd type="none" w="med" len="med"/>
                    </a:lnT>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Districts may begin updating their snapshot to address Post-Cross LEA business rules.</a:t>
                      </a:r>
                    </a:p>
                  </a:txBody>
                  <a:tcPr marL="68580" marR="68580" marT="0" marB="0">
                    <a:lnT w="571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67763420"/>
                  </a:ext>
                </a:extLst>
              </a:tr>
              <a:tr h="548640">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11/19/2024</a:t>
                      </a:r>
                    </a:p>
                  </a:txBody>
                  <a:tcPr marL="68580" marR="68580" marT="0" marB="0">
                    <a:lnB w="5715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b="1">
                          <a:effectLst/>
                          <a:latin typeface="Trebuchet MS" panose="020B0603020202020204" pitchFamily="34" charset="0"/>
                          <a:ea typeface="Calibri" panose="020F0502020204030204" pitchFamily="34" charset="0"/>
                          <a:cs typeface="Times New Roman" panose="02020603050405020304" pitchFamily="18" charset="0"/>
                        </a:rPr>
                        <a:t>Deadline</a:t>
                      </a:r>
                    </a:p>
                  </a:txBody>
                  <a:tcPr marL="68580" marR="68580" marT="0" marB="0">
                    <a:lnB w="5715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Post-Cross phase ends. Districts must have error free SEY snapshot and have addressed any necessary post-cross changes.</a:t>
                      </a:r>
                    </a:p>
                  </a:txBody>
                  <a:tcPr marL="68580" marR="68580" marT="0" marB="0">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13049"/>
                  </a:ext>
                </a:extLst>
              </a:tr>
              <a:tr h="731520">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12/3/2024</a:t>
                      </a:r>
                    </a:p>
                  </a:txBody>
                  <a:tcPr marL="68580" marR="68580" marT="0" marB="0">
                    <a:lnT w="57150" cap="flat" cmpd="sng" algn="ctr">
                      <a:solidFill>
                        <a:schemeClr val="tx1"/>
                      </a:solidFill>
                      <a:prstDash val="solid"/>
                      <a:round/>
                      <a:headEnd type="none" w="med" len="med"/>
                      <a:tailEnd type="none" w="med" len="med"/>
                    </a:lnT>
                    <a:noFill/>
                  </a:tcPr>
                </a:tc>
                <a:tc>
                  <a:txBody>
                    <a:bodyPr/>
                    <a:lstStyle/>
                    <a:p>
                      <a:pPr marL="0" marR="0">
                        <a:lnSpc>
                          <a:spcPct val="107000"/>
                        </a:lnSpc>
                        <a:spcBef>
                          <a:spcPts val="0"/>
                        </a:spcBef>
                        <a:spcAft>
                          <a:spcPts val="0"/>
                        </a:spcAft>
                        <a:tabLst>
                          <a:tab pos="2028825" algn="l"/>
                        </a:tabLst>
                      </a:pPr>
                      <a:r>
                        <a:rPr lang="en-US" sz="1400" b="1">
                          <a:effectLst/>
                          <a:latin typeface="Trebuchet MS" panose="020B0603020202020204" pitchFamily="34" charset="0"/>
                          <a:ea typeface="Calibri" panose="020F0502020204030204" pitchFamily="34" charset="0"/>
                          <a:cs typeface="Times New Roman" panose="02020603050405020304" pitchFamily="18" charset="0"/>
                        </a:rPr>
                        <a:t>Deadline</a:t>
                      </a:r>
                    </a:p>
                  </a:txBody>
                  <a:tcPr marL="68580" marR="68580" marT="0" marB="0">
                    <a:lnT w="57150" cap="flat" cmpd="sng" algn="ctr">
                      <a:solidFill>
                        <a:schemeClr val="tx1"/>
                      </a:solidFill>
                      <a:prstDash val="solid"/>
                      <a:round/>
                      <a:headEnd type="none" w="med" len="med"/>
                      <a:tailEnd type="none" w="med" len="med"/>
                    </a:lnT>
                    <a:noFill/>
                  </a:tcPr>
                </a:tc>
                <a:tc>
                  <a:txBody>
                    <a:bodyPr/>
                    <a:lstStyle/>
                    <a:p>
                      <a:pPr marL="0" marR="0">
                        <a:lnSpc>
                          <a:spcPct val="107000"/>
                        </a:lnSpc>
                        <a:spcBef>
                          <a:spcPts val="0"/>
                        </a:spcBef>
                        <a:spcAft>
                          <a:spcPts val="0"/>
                        </a:spcAft>
                        <a:tabLst>
                          <a:tab pos="2028825" algn="l"/>
                        </a:tabLst>
                      </a:pPr>
                      <a:r>
                        <a:rPr lang="en-US" sz="1400">
                          <a:effectLst/>
                          <a:latin typeface="Trebuchet MS" panose="020B0603020202020204" pitchFamily="34" charset="0"/>
                          <a:ea typeface="Calibri" panose="020F0502020204030204" pitchFamily="34" charset="0"/>
                          <a:cs typeface="Times New Roman" panose="02020603050405020304" pitchFamily="18" charset="0"/>
                        </a:rPr>
                        <a:t>Collection closes.</a:t>
                      </a:r>
                    </a:p>
                    <a:p>
                      <a:pPr marL="0" marR="0">
                        <a:lnSpc>
                          <a:spcPct val="107000"/>
                        </a:lnSpc>
                        <a:spcBef>
                          <a:spcPts val="0"/>
                        </a:spcBef>
                        <a:spcAft>
                          <a:spcPts val="0"/>
                        </a:spcAft>
                        <a:tabLst>
                          <a:tab pos="2028825" algn="l"/>
                        </a:tabLst>
                      </a:pPr>
                      <a:r>
                        <a:rPr lang="en-US" sz="1400">
                          <a:effectLst/>
                          <a:latin typeface="Trebuchet MS" panose="020B0603020202020204" pitchFamily="34" charset="0"/>
                        </a:rPr>
                        <a:t>• Superintendent Verification (sign-off) form due.</a:t>
                      </a:r>
                    </a:p>
                    <a:p>
                      <a:pPr marL="0" marR="0">
                        <a:lnSpc>
                          <a:spcPct val="107000"/>
                        </a:lnSpc>
                        <a:spcBef>
                          <a:spcPts val="0"/>
                        </a:spcBef>
                        <a:spcAft>
                          <a:spcPts val="0"/>
                        </a:spcAft>
                        <a:tabLst>
                          <a:tab pos="2028825" algn="l"/>
                        </a:tabLst>
                      </a:pPr>
                      <a:r>
                        <a:rPr lang="en-US" sz="1400">
                          <a:effectLst/>
                          <a:latin typeface="Trebuchet MS" panose="020B0603020202020204" pitchFamily="34" charset="0"/>
                        </a:rPr>
                        <a:t>• Data remains embargoed until the official release in January</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T w="571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732957451"/>
                  </a:ext>
                </a:extLst>
              </a:tr>
            </a:tbl>
          </a:graphicData>
        </a:graphic>
      </p:graphicFrame>
      <p:sp>
        <p:nvSpPr>
          <p:cNvPr id="2" name="Rectangle: Rounded Corners 1">
            <a:hlinkClick r:id="rId4"/>
            <a:extLst>
              <a:ext uri="{FF2B5EF4-FFF2-40B4-BE49-F238E27FC236}">
                <a16:creationId xmlns:a16="http://schemas.microsoft.com/office/drawing/2014/main" id="{E7E2EB91-0374-5582-7ACC-741F875FB6AB}"/>
              </a:ext>
            </a:extLst>
          </p:cNvPr>
          <p:cNvSpPr/>
          <p:nvPr/>
        </p:nvSpPr>
        <p:spPr>
          <a:xfrm>
            <a:off x="227916" y="5243249"/>
            <a:ext cx="11818935" cy="370950"/>
          </a:xfrm>
          <a:prstGeom prst="roundRect">
            <a:avLst/>
          </a:prstGeom>
          <a:solidFill>
            <a:schemeClr val="accent3">
              <a:lumMod val="40000"/>
              <a:lumOff val="60000"/>
              <a:alpha val="50000"/>
            </a:schemeClr>
          </a:solidFill>
          <a:ln w="28575">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a:latin typeface="Trebuchet MS" panose="020B0603020202020204" pitchFamily="34" charset="0"/>
                <a:hlinkClick r:id="rId4"/>
              </a:rPr>
              <a:t>Visit the SEY Website to download the complete SEY Collection Timeline with Training Dates</a:t>
            </a:r>
            <a:endParaRPr lang="en-US" sz="1600">
              <a:latin typeface="Trebuchet MS" panose="020B0603020202020204" pitchFamily="34" charset="0"/>
            </a:endParaRPr>
          </a:p>
        </p:txBody>
      </p:sp>
      <p:sp>
        <p:nvSpPr>
          <p:cNvPr id="3" name="Content Placeholder 5">
            <a:extLst>
              <a:ext uri="{FF2B5EF4-FFF2-40B4-BE49-F238E27FC236}">
                <a16:creationId xmlns:a16="http://schemas.microsoft.com/office/drawing/2014/main" id="{3D159FB0-3A49-D0DD-B88C-BD4A4B08F10F}"/>
              </a:ext>
            </a:extLst>
          </p:cNvPr>
          <p:cNvSpPr>
            <a:spLocks noGrp="1"/>
          </p:cNvSpPr>
          <p:nvPr>
            <p:ph sz="quarter" idx="13"/>
          </p:nvPr>
        </p:nvSpPr>
        <p:spPr>
          <a:xfrm>
            <a:off x="228600" y="5916613"/>
            <a:ext cx="3559175" cy="279400"/>
          </a:xfrm>
        </p:spPr>
        <p:txBody>
          <a:bodyPr>
            <a:normAutofit fontScale="92500" lnSpcReduction="10000"/>
          </a:bodyPr>
          <a:lstStyle/>
          <a:p>
            <a:r>
              <a:rPr lang="en-US"/>
              <a:t>Student End of Year – Reagan Ward</a:t>
            </a:r>
          </a:p>
        </p:txBody>
      </p:sp>
      <p:sp>
        <p:nvSpPr>
          <p:cNvPr id="5" name="Content Placeholder 9">
            <a:extLst>
              <a:ext uri="{FF2B5EF4-FFF2-40B4-BE49-F238E27FC236}">
                <a16:creationId xmlns:a16="http://schemas.microsoft.com/office/drawing/2014/main" id="{5EE83B49-FBC4-F603-DD3F-5A8F6874E836}"/>
              </a:ext>
            </a:extLst>
          </p:cNvPr>
          <p:cNvSpPr>
            <a:spLocks noGrp="1"/>
          </p:cNvSpPr>
          <p:nvPr>
            <p:ph sz="quarter" idx="14"/>
          </p:nvPr>
        </p:nvSpPr>
        <p:spPr>
          <a:xfrm>
            <a:off x="228600" y="6210300"/>
            <a:ext cx="3559175" cy="279400"/>
          </a:xfrm>
        </p:spPr>
        <p:txBody>
          <a:bodyPr>
            <a:normAutofit fontScale="92500" lnSpcReduction="10000"/>
          </a:bodyPr>
          <a:lstStyle/>
          <a:p>
            <a:r>
              <a:rPr lang="en-US">
                <a:hlinkClick r:id="rId5">
                  <a:extLst>
                    <a:ext uri="{A12FA001-AC4F-418D-AE19-62706E023703}">
                      <ahyp:hlinkClr xmlns:ahyp="http://schemas.microsoft.com/office/drawing/2018/hyperlinkcolor" val="tx"/>
                    </a:ext>
                  </a:extLst>
                </a:hlinkClick>
              </a:rPr>
              <a:t>StudentEndOfYear@cde.state.co.us</a:t>
            </a:r>
            <a:r>
              <a:rPr lang="en-US"/>
              <a:t> </a:t>
            </a:r>
          </a:p>
        </p:txBody>
      </p:sp>
      <p:sp>
        <p:nvSpPr>
          <p:cNvPr id="4" name="Slide Number Placeholder 3">
            <a:extLst>
              <a:ext uri="{FF2B5EF4-FFF2-40B4-BE49-F238E27FC236}">
                <a16:creationId xmlns:a16="http://schemas.microsoft.com/office/drawing/2014/main" id="{6187B34F-788A-1E6D-8E8F-9DFA3BF43D03}"/>
              </a:ext>
            </a:extLst>
          </p:cNvPr>
          <p:cNvSpPr>
            <a:spLocks noGrp="1"/>
          </p:cNvSpPr>
          <p:nvPr>
            <p:ph type="sldNum" sz="quarter" idx="12"/>
          </p:nvPr>
        </p:nvSpPr>
        <p:spPr/>
        <p:txBody>
          <a:bodyPr/>
          <a:lstStyle/>
          <a:p>
            <a:fld id="{C479D5F6-EDCB-402A-AC08-4943A1820E8F}" type="slidenum">
              <a:rPr lang="en-US" smtClean="0"/>
              <a:pPr/>
              <a:t>32</a:t>
            </a:fld>
            <a:endParaRPr lang="en-US"/>
          </a:p>
        </p:txBody>
      </p:sp>
    </p:spTree>
    <p:extLst>
      <p:ext uri="{BB962C8B-B14F-4D97-AF65-F5344CB8AC3E}">
        <p14:creationId xmlns:p14="http://schemas.microsoft.com/office/powerpoint/2010/main" val="4006630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265FB6E-3C9B-4C0F-F3CA-CA57FA0A9FA0}"/>
              </a:ext>
            </a:extLst>
          </p:cNvPr>
          <p:cNvSpPr>
            <a:spLocks noGrp="1"/>
          </p:cNvSpPr>
          <p:nvPr>
            <p:ph type="title"/>
          </p:nvPr>
        </p:nvSpPr>
        <p:spPr/>
        <p:txBody>
          <a:bodyPr/>
          <a:lstStyle/>
          <a:p>
            <a:r>
              <a:rPr lang="en-US"/>
              <a:t>File Status as of 7:30 am on 7/11</a:t>
            </a:r>
          </a:p>
        </p:txBody>
      </p:sp>
      <p:sp>
        <p:nvSpPr>
          <p:cNvPr id="12" name="Text Placeholder 11">
            <a:extLst>
              <a:ext uri="{FF2B5EF4-FFF2-40B4-BE49-F238E27FC236}">
                <a16:creationId xmlns:a16="http://schemas.microsoft.com/office/drawing/2014/main" id="{0A1ABE81-F32E-A614-ED5A-FFAD3A7D95D4}"/>
              </a:ext>
            </a:extLst>
          </p:cNvPr>
          <p:cNvSpPr>
            <a:spLocks noGrp="1"/>
          </p:cNvSpPr>
          <p:nvPr>
            <p:ph type="body" sz="quarter" idx="13"/>
          </p:nvPr>
        </p:nvSpPr>
        <p:spPr/>
        <p:txBody>
          <a:bodyPr/>
          <a:lstStyle/>
          <a:p>
            <a:r>
              <a:rPr lang="en-US"/>
              <a:t>Interchange Status</a:t>
            </a:r>
          </a:p>
        </p:txBody>
      </p:sp>
      <p:graphicFrame>
        <p:nvGraphicFramePr>
          <p:cNvPr id="16" name="Content Placeholder 15">
            <a:extLst>
              <a:ext uri="{FF2B5EF4-FFF2-40B4-BE49-F238E27FC236}">
                <a16:creationId xmlns:a16="http://schemas.microsoft.com/office/drawing/2014/main" id="{B81C2A6A-B2D8-7096-BA8D-06D3F5E5DC5E}"/>
              </a:ext>
            </a:extLst>
          </p:cNvPr>
          <p:cNvGraphicFramePr>
            <a:graphicFrameLocks noGrp="1"/>
          </p:cNvGraphicFramePr>
          <p:nvPr>
            <p:ph sz="half" idx="1"/>
            <p:extLst>
              <p:ext uri="{D42A27DB-BD31-4B8C-83A1-F6EECF244321}">
                <p14:modId xmlns:p14="http://schemas.microsoft.com/office/powerpoint/2010/main" val="3564702396"/>
              </p:ext>
            </p:extLst>
          </p:nvPr>
        </p:nvGraphicFramePr>
        <p:xfrm>
          <a:off x="838200" y="2286000"/>
          <a:ext cx="5181600" cy="1752600"/>
        </p:xfrm>
        <a:graphic>
          <a:graphicData uri="http://schemas.openxmlformats.org/drawingml/2006/table">
            <a:tbl>
              <a:tblPr firstRow="1">
                <a:tableStyleId>{B301B821-A1FF-4177-AEE7-76D212191A09}</a:tableStyleId>
              </a:tblPr>
              <a:tblGrid>
                <a:gridCol w="723900">
                  <a:extLst>
                    <a:ext uri="{9D8B030D-6E8A-4147-A177-3AD203B41FA5}">
                      <a16:colId xmlns:a16="http://schemas.microsoft.com/office/drawing/2014/main" val="2748168031"/>
                    </a:ext>
                  </a:extLst>
                </a:gridCol>
                <a:gridCol w="4457700">
                  <a:extLst>
                    <a:ext uri="{9D8B030D-6E8A-4147-A177-3AD203B41FA5}">
                      <a16:colId xmlns:a16="http://schemas.microsoft.com/office/drawing/2014/main" val="2849609693"/>
                    </a:ext>
                  </a:extLst>
                </a:gridCol>
              </a:tblGrid>
              <a:tr h="370840">
                <a:tc>
                  <a:txBody>
                    <a:bodyPr/>
                    <a:lstStyle/>
                    <a:p>
                      <a:r>
                        <a:rPr lang="en-US"/>
                        <a:t>File</a:t>
                      </a:r>
                    </a:p>
                  </a:txBody>
                  <a:tcPr/>
                </a:tc>
                <a:tc>
                  <a:txBody>
                    <a:bodyPr/>
                    <a:lstStyle/>
                    <a:p>
                      <a:r>
                        <a:rPr lang="en-US"/>
                        <a:t>Notes</a:t>
                      </a:r>
                    </a:p>
                  </a:txBody>
                  <a:tcPr/>
                </a:tc>
                <a:extLst>
                  <a:ext uri="{0D108BD9-81ED-4DB2-BD59-A6C34878D82A}">
                    <a16:rowId xmlns:a16="http://schemas.microsoft.com/office/drawing/2014/main" val="1036065695"/>
                  </a:ext>
                </a:extLst>
              </a:tr>
              <a:tr h="370840">
                <a:tc>
                  <a:txBody>
                    <a:bodyPr/>
                    <a:lstStyle/>
                    <a:p>
                      <a:r>
                        <a:rPr lang="en-US"/>
                        <a:t>DEM</a:t>
                      </a:r>
                    </a:p>
                  </a:txBody>
                  <a:tcPr/>
                </a:tc>
                <a:tc>
                  <a:txBody>
                    <a:bodyPr/>
                    <a:lstStyle/>
                    <a:p>
                      <a:pPr marL="285750" indent="-285750">
                        <a:buFont typeface="Arial" panose="020B0604020202020204" pitchFamily="34" charset="0"/>
                        <a:buChar char="•"/>
                      </a:pPr>
                      <a:r>
                        <a:rPr lang="en-US"/>
                        <a:t>12.4% </a:t>
                      </a:r>
                      <a:r>
                        <a:rPr lang="en-US" sz="1200"/>
                        <a:t>(23/185) </a:t>
                      </a:r>
                      <a:r>
                        <a:rPr lang="en-US"/>
                        <a:t>LEAs with errors</a:t>
                      </a:r>
                    </a:p>
                  </a:txBody>
                  <a:tcPr/>
                </a:tc>
                <a:extLst>
                  <a:ext uri="{0D108BD9-81ED-4DB2-BD59-A6C34878D82A}">
                    <a16:rowId xmlns:a16="http://schemas.microsoft.com/office/drawing/2014/main" val="347834210"/>
                  </a:ext>
                </a:extLst>
              </a:tr>
              <a:tr h="370840">
                <a:tc>
                  <a:txBody>
                    <a:bodyPr/>
                    <a:lstStyle/>
                    <a:p>
                      <a:r>
                        <a:rPr lang="en-US"/>
                        <a:t>SSA</a:t>
                      </a:r>
                    </a:p>
                  </a:txBody>
                  <a:tcPr/>
                </a:tc>
                <a:tc>
                  <a:txBody>
                    <a:bodyPr/>
                    <a:lstStyle/>
                    <a:p>
                      <a:pPr marL="285750" indent="-285750">
                        <a:buFont typeface="Arial" panose="020B0604020202020204" pitchFamily="34" charset="0"/>
                        <a:buChar char="•"/>
                      </a:pPr>
                      <a:r>
                        <a:rPr lang="en-US"/>
                        <a:t>11.4% </a:t>
                      </a:r>
                      <a:r>
                        <a:rPr lang="en-US" sz="1200"/>
                        <a:t>(21/185) </a:t>
                      </a:r>
                      <a:r>
                        <a:rPr lang="en-US"/>
                        <a:t>LEAs with errors</a:t>
                      </a:r>
                    </a:p>
                  </a:txBody>
                  <a:tcPr/>
                </a:tc>
                <a:extLst>
                  <a:ext uri="{0D108BD9-81ED-4DB2-BD59-A6C34878D82A}">
                    <a16:rowId xmlns:a16="http://schemas.microsoft.com/office/drawing/2014/main" val="390813546"/>
                  </a:ext>
                </a:extLst>
              </a:tr>
              <a:tr h="370840">
                <a:tc>
                  <a:txBody>
                    <a:bodyPr/>
                    <a:lstStyle/>
                    <a:p>
                      <a:r>
                        <a:rPr lang="en-US"/>
                        <a:t>GG</a:t>
                      </a:r>
                    </a:p>
                  </a:txBody>
                  <a:tcPr/>
                </a:tc>
                <a:tc>
                  <a:txBody>
                    <a:bodyPr/>
                    <a:lstStyle/>
                    <a:p>
                      <a:pPr marL="285750" indent="-285750">
                        <a:buFont typeface="Arial" panose="020B0604020202020204" pitchFamily="34" charset="0"/>
                        <a:buChar char="•"/>
                      </a:pPr>
                      <a:r>
                        <a:rPr lang="en-US"/>
                        <a:t>4.3% </a:t>
                      </a:r>
                      <a:r>
                        <a:rPr lang="en-US" sz="1200"/>
                        <a:t>(8/185)</a:t>
                      </a:r>
                      <a:r>
                        <a:rPr lang="en-US"/>
                        <a:t> no data </a:t>
                      </a:r>
                    </a:p>
                    <a:p>
                      <a:pPr marL="285750" indent="-285750">
                        <a:buFont typeface="Arial" panose="020B0604020202020204" pitchFamily="34" charset="0"/>
                        <a:buChar char="•"/>
                      </a:pPr>
                      <a:r>
                        <a:rPr lang="en-US"/>
                        <a:t>4.9% </a:t>
                      </a:r>
                      <a:r>
                        <a:rPr lang="en-US" sz="1200"/>
                        <a:t>(9/185) </a:t>
                      </a:r>
                      <a:r>
                        <a:rPr lang="en-US"/>
                        <a:t>errors remaining</a:t>
                      </a:r>
                    </a:p>
                  </a:txBody>
                  <a:tcPr/>
                </a:tc>
                <a:extLst>
                  <a:ext uri="{0D108BD9-81ED-4DB2-BD59-A6C34878D82A}">
                    <a16:rowId xmlns:a16="http://schemas.microsoft.com/office/drawing/2014/main" val="2869502157"/>
                  </a:ext>
                </a:extLst>
              </a:tr>
            </a:tbl>
          </a:graphicData>
        </a:graphic>
      </p:graphicFrame>
      <p:sp>
        <p:nvSpPr>
          <p:cNvPr id="2" name="Rectangle: Rounded Corners 1">
            <a:extLst>
              <a:ext uri="{FF2B5EF4-FFF2-40B4-BE49-F238E27FC236}">
                <a16:creationId xmlns:a16="http://schemas.microsoft.com/office/drawing/2014/main" id="{F73D1DD3-D19F-5639-CD73-4D99977539ED}"/>
              </a:ext>
            </a:extLst>
          </p:cNvPr>
          <p:cNvSpPr/>
          <p:nvPr/>
        </p:nvSpPr>
        <p:spPr>
          <a:xfrm>
            <a:off x="748327" y="4251375"/>
            <a:ext cx="5181600" cy="9267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Note: SG15 business rule on the GG file has been fixed. Please upload GG file to clear these errors.</a:t>
            </a:r>
          </a:p>
        </p:txBody>
      </p:sp>
      <p:sp>
        <p:nvSpPr>
          <p:cNvPr id="13" name="Text Placeholder 12">
            <a:extLst>
              <a:ext uri="{FF2B5EF4-FFF2-40B4-BE49-F238E27FC236}">
                <a16:creationId xmlns:a16="http://schemas.microsoft.com/office/drawing/2014/main" id="{F8213921-7912-7E08-FDFA-445E990CD78A}"/>
              </a:ext>
            </a:extLst>
          </p:cNvPr>
          <p:cNvSpPr>
            <a:spLocks noGrp="1"/>
          </p:cNvSpPr>
          <p:nvPr>
            <p:ph type="body" sz="quarter" idx="14"/>
          </p:nvPr>
        </p:nvSpPr>
        <p:spPr/>
        <p:txBody>
          <a:bodyPr/>
          <a:lstStyle/>
          <a:p>
            <a:r>
              <a:rPr lang="en-US"/>
              <a:t>Snapshot Status</a:t>
            </a:r>
          </a:p>
        </p:txBody>
      </p:sp>
      <p:sp>
        <p:nvSpPr>
          <p:cNvPr id="11" name="Content Placeholder 10">
            <a:extLst>
              <a:ext uri="{FF2B5EF4-FFF2-40B4-BE49-F238E27FC236}">
                <a16:creationId xmlns:a16="http://schemas.microsoft.com/office/drawing/2014/main" id="{381E41DD-6579-B459-A6BD-F9B8F600FB7E}"/>
              </a:ext>
            </a:extLst>
          </p:cNvPr>
          <p:cNvSpPr>
            <a:spLocks noGrp="1"/>
          </p:cNvSpPr>
          <p:nvPr>
            <p:ph sz="half" idx="2"/>
          </p:nvPr>
        </p:nvSpPr>
        <p:spPr/>
        <p:txBody>
          <a:bodyPr>
            <a:normAutofit lnSpcReduction="10000"/>
          </a:bodyPr>
          <a:lstStyle/>
          <a:p>
            <a:r>
              <a:rPr lang="en-US"/>
              <a:t>3.8% </a:t>
            </a:r>
            <a:r>
              <a:rPr lang="en-US" sz="1600"/>
              <a:t>(7/185)</a:t>
            </a:r>
            <a:r>
              <a:rPr lang="en-US"/>
              <a:t> no snapshot attempted</a:t>
            </a:r>
          </a:p>
          <a:p>
            <a:r>
              <a:rPr lang="en-US"/>
              <a:t>16.8% </a:t>
            </a:r>
            <a:r>
              <a:rPr lang="en-US" sz="1600"/>
              <a:t>(31/185) </a:t>
            </a:r>
            <a:r>
              <a:rPr lang="en-US"/>
              <a:t>100+ errors</a:t>
            </a:r>
          </a:p>
          <a:p>
            <a:r>
              <a:rPr lang="en-US"/>
              <a:t>10.8% </a:t>
            </a:r>
            <a:r>
              <a:rPr lang="en-US" sz="1600"/>
              <a:t>(20/185)</a:t>
            </a:r>
            <a:r>
              <a:rPr lang="en-US"/>
              <a:t> Submitted</a:t>
            </a:r>
          </a:p>
          <a:p>
            <a:pPr lvl="1"/>
            <a:r>
              <a:rPr lang="en-US"/>
              <a:t>Districts who are error free and have reviewed their initial SEY data may submit their snapshot when ready.</a:t>
            </a:r>
          </a:p>
          <a:p>
            <a:pPr lvl="1"/>
            <a:r>
              <a:rPr lang="en-US"/>
              <a:t>Districts with potential summer graduates/completers are encouraged to wait until August to submit their snapshot after they’ve updated any school exit types for grad/completers.</a:t>
            </a:r>
          </a:p>
        </p:txBody>
      </p:sp>
      <p:sp>
        <p:nvSpPr>
          <p:cNvPr id="3" name="Slide Number Placeholder 2">
            <a:extLst>
              <a:ext uri="{FF2B5EF4-FFF2-40B4-BE49-F238E27FC236}">
                <a16:creationId xmlns:a16="http://schemas.microsoft.com/office/drawing/2014/main" id="{88640820-5899-ECA3-2796-E0A7427836F0}"/>
              </a:ext>
            </a:extLst>
          </p:cNvPr>
          <p:cNvSpPr>
            <a:spLocks noGrp="1"/>
          </p:cNvSpPr>
          <p:nvPr>
            <p:ph type="sldNum" sz="quarter" idx="12"/>
          </p:nvPr>
        </p:nvSpPr>
        <p:spPr/>
        <p:txBody>
          <a:bodyPr/>
          <a:lstStyle/>
          <a:p>
            <a:fld id="{C479D5F6-EDCB-402A-AC08-4943A1820E8F}" type="slidenum">
              <a:rPr lang="en-US" smtClean="0"/>
              <a:pPr/>
              <a:t>33</a:t>
            </a:fld>
            <a:endParaRPr lang="en-US"/>
          </a:p>
        </p:txBody>
      </p:sp>
      <p:sp>
        <p:nvSpPr>
          <p:cNvPr id="17" name="Content Placeholder 5">
            <a:extLst>
              <a:ext uri="{FF2B5EF4-FFF2-40B4-BE49-F238E27FC236}">
                <a16:creationId xmlns:a16="http://schemas.microsoft.com/office/drawing/2014/main" id="{781C0BA6-4B42-7E9B-7275-FA992C0C1E02}"/>
              </a:ext>
            </a:extLst>
          </p:cNvPr>
          <p:cNvSpPr>
            <a:spLocks noGrp="1"/>
          </p:cNvSpPr>
          <p:nvPr>
            <p:ph sz="quarter" idx="15"/>
          </p:nvPr>
        </p:nvSpPr>
        <p:spPr>
          <a:xfrm>
            <a:off x="1366838" y="6356350"/>
            <a:ext cx="4483100" cy="361950"/>
          </a:xfrm>
        </p:spPr>
        <p:txBody>
          <a:bodyPr>
            <a:normAutofit/>
          </a:bodyPr>
          <a:lstStyle/>
          <a:p>
            <a:r>
              <a:rPr lang="en-US"/>
              <a:t>Student End of Year – Reagan Ward</a:t>
            </a:r>
          </a:p>
        </p:txBody>
      </p:sp>
      <p:sp>
        <p:nvSpPr>
          <p:cNvPr id="18" name="Content Placeholder 9">
            <a:extLst>
              <a:ext uri="{FF2B5EF4-FFF2-40B4-BE49-F238E27FC236}">
                <a16:creationId xmlns:a16="http://schemas.microsoft.com/office/drawing/2014/main" id="{17759269-2AA0-A1E3-E17A-D1B867E1E72A}"/>
              </a:ext>
            </a:extLst>
          </p:cNvPr>
          <p:cNvSpPr>
            <a:spLocks noGrp="1"/>
          </p:cNvSpPr>
          <p:nvPr>
            <p:ph sz="quarter" idx="16"/>
          </p:nvPr>
        </p:nvSpPr>
        <p:spPr>
          <a:xfrm>
            <a:off x="6053138" y="6356350"/>
            <a:ext cx="4392612" cy="361950"/>
          </a:xfrm>
        </p:spPr>
        <p:txBody>
          <a:bodyPr>
            <a:normAutofit/>
          </a:bodyPr>
          <a:lstStyle/>
          <a:p>
            <a:r>
              <a:rPr lang="en-US">
                <a:hlinkClick r:id="rId2">
                  <a:extLst>
                    <a:ext uri="{A12FA001-AC4F-418D-AE19-62706E023703}">
                      <ahyp:hlinkClr xmlns:ahyp="http://schemas.microsoft.com/office/drawing/2018/hyperlinkcolor" val="tx"/>
                    </a:ext>
                  </a:extLst>
                </a:hlinkClick>
              </a:rPr>
              <a:t>StudentEndOfYear@cde.state.co.us</a:t>
            </a:r>
            <a:r>
              <a:rPr lang="en-US"/>
              <a:t> </a:t>
            </a:r>
          </a:p>
        </p:txBody>
      </p:sp>
    </p:spTree>
    <p:extLst>
      <p:ext uri="{BB962C8B-B14F-4D97-AF65-F5344CB8AC3E}">
        <p14:creationId xmlns:p14="http://schemas.microsoft.com/office/powerpoint/2010/main" val="1007356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F1E16-2335-A708-B66A-280AE4545B72}"/>
              </a:ext>
            </a:extLst>
          </p:cNvPr>
          <p:cNvSpPr>
            <a:spLocks noGrp="1"/>
          </p:cNvSpPr>
          <p:nvPr>
            <p:ph type="title"/>
          </p:nvPr>
        </p:nvSpPr>
        <p:spPr/>
        <p:txBody>
          <a:bodyPr/>
          <a:lstStyle/>
          <a:p>
            <a:r>
              <a:rPr lang="en-US"/>
              <a:t>Reminders</a:t>
            </a:r>
          </a:p>
        </p:txBody>
      </p:sp>
      <p:sp>
        <p:nvSpPr>
          <p:cNvPr id="9" name="Text Placeholder 8">
            <a:extLst>
              <a:ext uri="{FF2B5EF4-FFF2-40B4-BE49-F238E27FC236}">
                <a16:creationId xmlns:a16="http://schemas.microsoft.com/office/drawing/2014/main" id="{C1CE1B03-99FC-61C7-E803-B5DA160580A7}"/>
              </a:ext>
            </a:extLst>
          </p:cNvPr>
          <p:cNvSpPr>
            <a:spLocks noGrp="1"/>
          </p:cNvSpPr>
          <p:nvPr>
            <p:ph type="body" sz="quarter" idx="13"/>
          </p:nvPr>
        </p:nvSpPr>
        <p:spPr/>
        <p:txBody>
          <a:bodyPr/>
          <a:lstStyle/>
          <a:p>
            <a:r>
              <a:rPr lang="en-US"/>
              <a:t>Data Pipeline Maintenance Window</a:t>
            </a:r>
          </a:p>
        </p:txBody>
      </p:sp>
      <p:sp>
        <p:nvSpPr>
          <p:cNvPr id="7" name="Content Placeholder 6">
            <a:extLst>
              <a:ext uri="{FF2B5EF4-FFF2-40B4-BE49-F238E27FC236}">
                <a16:creationId xmlns:a16="http://schemas.microsoft.com/office/drawing/2014/main" id="{F7C88748-C935-C1BE-AB05-ED485586729F}"/>
              </a:ext>
            </a:extLst>
          </p:cNvPr>
          <p:cNvSpPr>
            <a:spLocks noGrp="1"/>
          </p:cNvSpPr>
          <p:nvPr>
            <p:ph sz="half" idx="1"/>
          </p:nvPr>
        </p:nvSpPr>
        <p:spPr/>
        <p:txBody>
          <a:bodyPr/>
          <a:lstStyle/>
          <a:p>
            <a:r>
              <a:rPr lang="en-US"/>
              <a:t>Every Tuesday evening at 5pm</a:t>
            </a:r>
          </a:p>
          <a:p>
            <a:r>
              <a:rPr lang="en-US"/>
              <a:t>Avoid creating SEY snapshots after 4pm on Tuesdays because snapshots that are in progress when the maintenance window begins may fail</a:t>
            </a:r>
          </a:p>
          <a:p>
            <a:r>
              <a:rPr lang="en-US"/>
              <a:t>At times, file uploads may not be available during the maintenance window</a:t>
            </a:r>
          </a:p>
        </p:txBody>
      </p:sp>
      <p:sp>
        <p:nvSpPr>
          <p:cNvPr id="10" name="Text Placeholder 9">
            <a:extLst>
              <a:ext uri="{FF2B5EF4-FFF2-40B4-BE49-F238E27FC236}">
                <a16:creationId xmlns:a16="http://schemas.microsoft.com/office/drawing/2014/main" id="{D7C5BC61-5F9B-7AC4-11F8-C165B6A2045C}"/>
              </a:ext>
            </a:extLst>
          </p:cNvPr>
          <p:cNvSpPr>
            <a:spLocks noGrp="1"/>
          </p:cNvSpPr>
          <p:nvPr>
            <p:ph type="body" sz="quarter" idx="14"/>
          </p:nvPr>
        </p:nvSpPr>
        <p:spPr/>
        <p:txBody>
          <a:bodyPr/>
          <a:lstStyle/>
          <a:p>
            <a:r>
              <a:rPr lang="en-US"/>
              <a:t>Collection Emails</a:t>
            </a:r>
          </a:p>
        </p:txBody>
      </p:sp>
      <p:sp>
        <p:nvSpPr>
          <p:cNvPr id="8" name="Content Placeholder 7">
            <a:extLst>
              <a:ext uri="{FF2B5EF4-FFF2-40B4-BE49-F238E27FC236}">
                <a16:creationId xmlns:a16="http://schemas.microsoft.com/office/drawing/2014/main" id="{E7B72BF4-E376-DFF4-5FDA-65B0379F98EA}"/>
              </a:ext>
            </a:extLst>
          </p:cNvPr>
          <p:cNvSpPr>
            <a:spLocks noGrp="1"/>
          </p:cNvSpPr>
          <p:nvPr>
            <p:ph sz="half" idx="2"/>
          </p:nvPr>
        </p:nvSpPr>
        <p:spPr/>
        <p:txBody>
          <a:bodyPr>
            <a:normAutofit fontScale="92500" lnSpcReduction="10000"/>
          </a:bodyPr>
          <a:lstStyle/>
          <a:p>
            <a:r>
              <a:rPr lang="en-US"/>
              <a:t>Collection News</a:t>
            </a:r>
          </a:p>
          <a:p>
            <a:pPr lvl="1"/>
            <a:r>
              <a:rPr lang="en-US"/>
              <a:t>Approximately monthly to all LEA Approvers and LEA Users</a:t>
            </a:r>
          </a:p>
          <a:p>
            <a:pPr lvl="1"/>
            <a:r>
              <a:rPr lang="en-US"/>
              <a:t>Contains pertinent collection information, including notes regarding known issues or recently fixed issues</a:t>
            </a:r>
          </a:p>
          <a:p>
            <a:r>
              <a:rPr lang="en-US"/>
              <a:t>Other Emails</a:t>
            </a:r>
          </a:p>
          <a:p>
            <a:pPr lvl="1"/>
            <a:r>
              <a:rPr lang="en-US"/>
              <a:t>Targeted emails are sent when a LEA has a specific need, such as missing an interim deadline or question</a:t>
            </a:r>
          </a:p>
          <a:p>
            <a:pPr lvl="1"/>
            <a:r>
              <a:rPr lang="en-US"/>
              <a:t>SEY Office Hour agendas if not already included in Collection News</a:t>
            </a:r>
          </a:p>
          <a:p>
            <a:endParaRPr lang="en-US"/>
          </a:p>
          <a:p>
            <a:endParaRPr lang="en-US"/>
          </a:p>
          <a:p>
            <a:endParaRPr lang="en-US"/>
          </a:p>
        </p:txBody>
      </p:sp>
      <p:sp>
        <p:nvSpPr>
          <p:cNvPr id="4" name="Slide Number Placeholder 3">
            <a:extLst>
              <a:ext uri="{FF2B5EF4-FFF2-40B4-BE49-F238E27FC236}">
                <a16:creationId xmlns:a16="http://schemas.microsoft.com/office/drawing/2014/main" id="{42AAB3C1-DD18-BA21-5AF4-EBABEC6B4BAE}"/>
              </a:ext>
            </a:extLst>
          </p:cNvPr>
          <p:cNvSpPr>
            <a:spLocks noGrp="1"/>
          </p:cNvSpPr>
          <p:nvPr>
            <p:ph type="sldNum" sz="quarter" idx="12"/>
          </p:nvPr>
        </p:nvSpPr>
        <p:spPr/>
        <p:txBody>
          <a:bodyPr/>
          <a:lstStyle/>
          <a:p>
            <a:fld id="{C479D5F6-EDCB-402A-AC08-4943A1820E8F}" type="slidenum">
              <a:rPr lang="en-US" smtClean="0"/>
              <a:pPr/>
              <a:t>34</a:t>
            </a:fld>
            <a:endParaRPr lang="en-US"/>
          </a:p>
        </p:txBody>
      </p:sp>
      <p:sp>
        <p:nvSpPr>
          <p:cNvPr id="13" name="Content Placeholder 5">
            <a:extLst>
              <a:ext uri="{FF2B5EF4-FFF2-40B4-BE49-F238E27FC236}">
                <a16:creationId xmlns:a16="http://schemas.microsoft.com/office/drawing/2014/main" id="{E1F1475B-A9DC-C4E4-1C7B-DF7CFD232316}"/>
              </a:ext>
            </a:extLst>
          </p:cNvPr>
          <p:cNvSpPr>
            <a:spLocks noGrp="1"/>
          </p:cNvSpPr>
          <p:nvPr>
            <p:ph sz="quarter" idx="15"/>
          </p:nvPr>
        </p:nvSpPr>
        <p:spPr>
          <a:xfrm>
            <a:off x="1366838" y="6356350"/>
            <a:ext cx="4483100" cy="361950"/>
          </a:xfrm>
        </p:spPr>
        <p:txBody>
          <a:bodyPr>
            <a:normAutofit/>
          </a:bodyPr>
          <a:lstStyle/>
          <a:p>
            <a:r>
              <a:rPr lang="en-US"/>
              <a:t>Student End of Year – Reagan Ward</a:t>
            </a:r>
          </a:p>
        </p:txBody>
      </p:sp>
      <p:sp>
        <p:nvSpPr>
          <p:cNvPr id="14" name="Content Placeholder 9">
            <a:extLst>
              <a:ext uri="{FF2B5EF4-FFF2-40B4-BE49-F238E27FC236}">
                <a16:creationId xmlns:a16="http://schemas.microsoft.com/office/drawing/2014/main" id="{42F00A02-4452-CD5C-6D1C-1065138F8B71}"/>
              </a:ext>
            </a:extLst>
          </p:cNvPr>
          <p:cNvSpPr>
            <a:spLocks noGrp="1"/>
          </p:cNvSpPr>
          <p:nvPr>
            <p:ph sz="quarter" idx="16"/>
          </p:nvPr>
        </p:nvSpPr>
        <p:spPr>
          <a:xfrm>
            <a:off x="6053138" y="6356350"/>
            <a:ext cx="4392612" cy="361950"/>
          </a:xfrm>
        </p:spPr>
        <p:txBody>
          <a:bodyPr>
            <a:normAutofit/>
          </a:bodyPr>
          <a:lstStyle/>
          <a:p>
            <a:r>
              <a:rPr lang="en-US">
                <a:hlinkClick r:id="rId2">
                  <a:extLst>
                    <a:ext uri="{A12FA001-AC4F-418D-AE19-62706E023703}">
                      <ahyp:hlinkClr xmlns:ahyp="http://schemas.microsoft.com/office/drawing/2018/hyperlinkcolor" val="tx"/>
                    </a:ext>
                  </a:extLst>
                </a:hlinkClick>
              </a:rPr>
              <a:t>StudentEndOfYear@cde.state.co.us</a:t>
            </a:r>
            <a:r>
              <a:rPr lang="en-US"/>
              <a:t> </a:t>
            </a:r>
          </a:p>
        </p:txBody>
      </p:sp>
    </p:spTree>
    <p:extLst>
      <p:ext uri="{BB962C8B-B14F-4D97-AF65-F5344CB8AC3E}">
        <p14:creationId xmlns:p14="http://schemas.microsoft.com/office/powerpoint/2010/main" val="3203029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3D6EAC0-17D3-B021-92CD-AFF67B2C6903}"/>
              </a:ext>
            </a:extLst>
          </p:cNvPr>
          <p:cNvSpPr>
            <a:spLocks noGrp="1"/>
          </p:cNvSpPr>
          <p:nvPr>
            <p:ph type="title"/>
          </p:nvPr>
        </p:nvSpPr>
        <p:spPr/>
        <p:txBody>
          <a:bodyPr/>
          <a:lstStyle/>
          <a:p>
            <a:r>
              <a:rPr lang="en-US"/>
              <a:t>Questions &amp; Answers:</a:t>
            </a:r>
            <a:br>
              <a:rPr lang="en-US"/>
            </a:br>
            <a:r>
              <a:rPr lang="en-US"/>
              <a:t>Student End of Year</a:t>
            </a:r>
          </a:p>
        </p:txBody>
      </p:sp>
      <p:sp>
        <p:nvSpPr>
          <p:cNvPr id="8" name="Content Placeholder 7">
            <a:extLst>
              <a:ext uri="{FF2B5EF4-FFF2-40B4-BE49-F238E27FC236}">
                <a16:creationId xmlns:a16="http://schemas.microsoft.com/office/drawing/2014/main" id="{D6504B4B-6829-E849-F7AC-00D6C78E1D0B}"/>
              </a:ext>
            </a:extLst>
          </p:cNvPr>
          <p:cNvSpPr>
            <a:spLocks noGrp="1"/>
          </p:cNvSpPr>
          <p:nvPr>
            <p:ph sz="quarter" idx="13"/>
          </p:nvPr>
        </p:nvSpPr>
        <p:spPr/>
        <p:txBody>
          <a:bodyPr/>
          <a:lstStyle/>
          <a:p>
            <a:r>
              <a:rPr lang="en-US">
                <a:hlinkClick r:id="rId2"/>
              </a:rPr>
              <a:t>StudentEndOfYear@cde.state.co.us</a:t>
            </a:r>
            <a:endParaRPr lang="en-US"/>
          </a:p>
          <a:p>
            <a:r>
              <a:rPr lang="en-US"/>
              <a:t>720-484-9057</a:t>
            </a:r>
          </a:p>
          <a:p>
            <a:endParaRPr lang="en-US"/>
          </a:p>
          <a:p>
            <a:r>
              <a:rPr lang="en-US">
                <a:hlinkClick r:id="rId3"/>
              </a:rPr>
              <a:t>Student End of Year Website</a:t>
            </a:r>
            <a:endParaRPr lang="en-US"/>
          </a:p>
          <a:p>
            <a:r>
              <a:rPr lang="en-US">
                <a:hlinkClick r:id="rId4"/>
              </a:rPr>
              <a:t>Student Interchange Website</a:t>
            </a:r>
            <a:endParaRPr lang="en-US"/>
          </a:p>
          <a:p>
            <a:r>
              <a:rPr lang="en-US">
                <a:hlinkClick r:id="rId5"/>
              </a:rPr>
              <a:t>Graduation Guidelines Website</a:t>
            </a:r>
            <a:endParaRPr lang="en-US"/>
          </a:p>
        </p:txBody>
      </p:sp>
      <p:sp>
        <p:nvSpPr>
          <p:cNvPr id="3" name="Slide Number Placeholder 2">
            <a:extLst>
              <a:ext uri="{FF2B5EF4-FFF2-40B4-BE49-F238E27FC236}">
                <a16:creationId xmlns:a16="http://schemas.microsoft.com/office/drawing/2014/main" id="{38026E2B-B4DA-1613-4E8F-B0695B2A97E0}"/>
              </a:ext>
            </a:extLst>
          </p:cNvPr>
          <p:cNvSpPr>
            <a:spLocks noGrp="1"/>
          </p:cNvSpPr>
          <p:nvPr>
            <p:ph type="sldNum" sz="quarter" idx="12"/>
          </p:nvPr>
        </p:nvSpPr>
        <p:spPr/>
        <p:txBody>
          <a:bodyPr/>
          <a:lstStyle/>
          <a:p>
            <a:fld id="{C479D5F6-EDCB-402A-AC08-4943A1820E8F}" type="slidenum">
              <a:rPr lang="en-US" smtClean="0"/>
              <a:pPr/>
              <a:t>35</a:t>
            </a:fld>
            <a:endParaRPr lang="en-US"/>
          </a:p>
        </p:txBody>
      </p:sp>
    </p:spTree>
    <p:extLst>
      <p:ext uri="{BB962C8B-B14F-4D97-AF65-F5344CB8AC3E}">
        <p14:creationId xmlns:p14="http://schemas.microsoft.com/office/powerpoint/2010/main" val="619942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1D4D6D-695A-9246-FA9E-BBCF15943548}"/>
              </a:ext>
            </a:extLst>
          </p:cNvPr>
          <p:cNvSpPr>
            <a:spLocks noGrp="1"/>
          </p:cNvSpPr>
          <p:nvPr>
            <p:ph type="ctrTitle"/>
          </p:nvPr>
        </p:nvSpPr>
        <p:spPr/>
        <p:txBody>
          <a:bodyPr/>
          <a:lstStyle/>
          <a:p>
            <a:r>
              <a:rPr lang="en-US"/>
              <a:t>Attendance</a:t>
            </a:r>
          </a:p>
        </p:txBody>
      </p:sp>
      <p:sp>
        <p:nvSpPr>
          <p:cNvPr id="8" name="Content Placeholder 7">
            <a:extLst>
              <a:ext uri="{FF2B5EF4-FFF2-40B4-BE49-F238E27FC236}">
                <a16:creationId xmlns:a16="http://schemas.microsoft.com/office/drawing/2014/main" id="{99260748-FBD9-28C6-D587-8F877BD65983}"/>
              </a:ext>
            </a:extLst>
          </p:cNvPr>
          <p:cNvSpPr>
            <a:spLocks noGrp="1"/>
          </p:cNvSpPr>
          <p:nvPr>
            <p:ph sz="quarter" idx="13"/>
          </p:nvPr>
        </p:nvSpPr>
        <p:spPr/>
        <p:txBody>
          <a:bodyPr/>
          <a:lstStyle/>
          <a:p>
            <a:r>
              <a:rPr lang="en-US"/>
              <a:t>Brooke Wenzel</a:t>
            </a:r>
          </a:p>
        </p:txBody>
      </p:sp>
      <p:sp>
        <p:nvSpPr>
          <p:cNvPr id="4" name="Slide Number Placeholder 3">
            <a:extLst>
              <a:ext uri="{FF2B5EF4-FFF2-40B4-BE49-F238E27FC236}">
                <a16:creationId xmlns:a16="http://schemas.microsoft.com/office/drawing/2014/main" id="{EC9EEC0B-0DC4-D531-3BCE-7DA4DC5F8FE0}"/>
              </a:ext>
            </a:extLst>
          </p:cNvPr>
          <p:cNvSpPr>
            <a:spLocks noGrp="1"/>
          </p:cNvSpPr>
          <p:nvPr>
            <p:ph type="sldNum" sz="quarter" idx="12"/>
          </p:nvPr>
        </p:nvSpPr>
        <p:spPr/>
        <p:txBody>
          <a:bodyPr/>
          <a:lstStyle/>
          <a:p>
            <a:fld id="{C479D5F6-EDCB-402A-AC08-4943A1820E8F}" type="slidenum">
              <a:rPr lang="en-US" smtClean="0"/>
              <a:pPr/>
              <a:t>36</a:t>
            </a:fld>
            <a:endParaRPr lang="en-US"/>
          </a:p>
        </p:txBody>
      </p:sp>
    </p:spTree>
    <p:extLst>
      <p:ext uri="{BB962C8B-B14F-4D97-AF65-F5344CB8AC3E}">
        <p14:creationId xmlns:p14="http://schemas.microsoft.com/office/powerpoint/2010/main" val="1114984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922C21-731A-B3F7-42A4-4F04B5EE6FAE}"/>
              </a:ext>
            </a:extLst>
          </p:cNvPr>
          <p:cNvSpPr>
            <a:spLocks noGrp="1"/>
          </p:cNvSpPr>
          <p:nvPr>
            <p:ph type="title"/>
          </p:nvPr>
        </p:nvSpPr>
        <p:spPr/>
        <p:txBody>
          <a:bodyPr/>
          <a:lstStyle/>
          <a:p>
            <a:r>
              <a:rPr lang="en-US"/>
              <a:t>Attendance Timeline</a:t>
            </a:r>
          </a:p>
        </p:txBody>
      </p:sp>
      <p:graphicFrame>
        <p:nvGraphicFramePr>
          <p:cNvPr id="8" name="Table 7">
            <a:extLst>
              <a:ext uri="{FF2B5EF4-FFF2-40B4-BE49-F238E27FC236}">
                <a16:creationId xmlns:a16="http://schemas.microsoft.com/office/drawing/2014/main" id="{5FD294E2-C711-462B-B97D-437B34364333}"/>
              </a:ext>
            </a:extLst>
          </p:cNvPr>
          <p:cNvGraphicFramePr>
            <a:graphicFrameLocks noGrp="1"/>
          </p:cNvGraphicFramePr>
          <p:nvPr>
            <p:extLst>
              <p:ext uri="{D42A27DB-BD31-4B8C-83A1-F6EECF244321}">
                <p14:modId xmlns:p14="http://schemas.microsoft.com/office/powerpoint/2010/main" val="3311392338"/>
              </p:ext>
            </p:extLst>
          </p:nvPr>
        </p:nvGraphicFramePr>
        <p:xfrm>
          <a:off x="960183" y="2354509"/>
          <a:ext cx="10435674" cy="1622096"/>
        </p:xfrm>
        <a:graphic>
          <a:graphicData uri="http://schemas.openxmlformats.org/drawingml/2006/table">
            <a:tbl>
              <a:tblPr firstRow="1" bandRow="1">
                <a:tableStyleId>{5C22544A-7EE6-4342-B048-85BDC9FD1C3A}</a:tableStyleId>
              </a:tblPr>
              <a:tblGrid>
                <a:gridCol w="1955520">
                  <a:extLst>
                    <a:ext uri="{9D8B030D-6E8A-4147-A177-3AD203B41FA5}">
                      <a16:colId xmlns:a16="http://schemas.microsoft.com/office/drawing/2014/main" val="4139616313"/>
                    </a:ext>
                  </a:extLst>
                </a:gridCol>
                <a:gridCol w="1818207">
                  <a:extLst>
                    <a:ext uri="{9D8B030D-6E8A-4147-A177-3AD203B41FA5}">
                      <a16:colId xmlns:a16="http://schemas.microsoft.com/office/drawing/2014/main" val="2412283717"/>
                    </a:ext>
                  </a:extLst>
                </a:gridCol>
                <a:gridCol w="6661947">
                  <a:extLst>
                    <a:ext uri="{9D8B030D-6E8A-4147-A177-3AD203B41FA5}">
                      <a16:colId xmlns:a16="http://schemas.microsoft.com/office/drawing/2014/main" val="2128448909"/>
                    </a:ext>
                  </a:extLst>
                </a:gridCol>
              </a:tblGrid>
              <a:tr h="256669">
                <a:tc>
                  <a:txBody>
                    <a:bodyPr/>
                    <a:lstStyle/>
                    <a:p>
                      <a:pPr marL="0" marR="0">
                        <a:lnSpc>
                          <a:spcPct val="107000"/>
                        </a:lnSpc>
                        <a:spcBef>
                          <a:spcPts val="0"/>
                        </a:spcBef>
                        <a:spcAft>
                          <a:spcPts val="0"/>
                        </a:spcAft>
                        <a:tabLst>
                          <a:tab pos="2028825" algn="l"/>
                        </a:tabLst>
                      </a:pPr>
                      <a:r>
                        <a:rPr lang="en-US" sz="1600">
                          <a:effectLst/>
                        </a:rPr>
                        <a:t>Date</a:t>
                      </a:r>
                      <a:endParaRPr lang="en-US" sz="16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nSpc>
                          <a:spcPct val="107000"/>
                        </a:lnSpc>
                        <a:spcBef>
                          <a:spcPts val="0"/>
                        </a:spcBef>
                        <a:spcAft>
                          <a:spcPts val="0"/>
                        </a:spcAft>
                        <a:tabLst>
                          <a:tab pos="2028825" algn="l"/>
                        </a:tabLst>
                      </a:pPr>
                      <a:r>
                        <a:rPr lang="en-US" sz="1600">
                          <a:effectLst/>
                        </a:rPr>
                        <a:t>Event</a:t>
                      </a:r>
                      <a:endParaRPr lang="en-US" sz="16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nSpc>
                          <a:spcPct val="107000"/>
                        </a:lnSpc>
                        <a:spcBef>
                          <a:spcPts val="0"/>
                        </a:spcBef>
                        <a:spcAft>
                          <a:spcPts val="0"/>
                        </a:spcAft>
                        <a:tabLst>
                          <a:tab pos="2028825" algn="l"/>
                        </a:tabLst>
                      </a:pPr>
                      <a:r>
                        <a:rPr lang="en-US" sz="1600">
                          <a:effectLst/>
                        </a:rPr>
                        <a:t>Event Description</a:t>
                      </a:r>
                      <a:endParaRPr lang="en-US" sz="16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097905684"/>
                  </a:ext>
                </a:extLst>
              </a:tr>
              <a:tr h="256669">
                <a:tc>
                  <a:txBody>
                    <a:bodyPr/>
                    <a:lstStyle/>
                    <a:p>
                      <a:pPr marL="0" marR="0">
                        <a:lnSpc>
                          <a:spcPct val="107000"/>
                        </a:lnSpc>
                        <a:spcBef>
                          <a:spcPts val="0"/>
                        </a:spcBef>
                        <a:spcAft>
                          <a:spcPts val="0"/>
                        </a:spcAft>
                        <a:tabLst>
                          <a:tab pos="2028825" algn="l"/>
                        </a:tabLst>
                      </a:pPr>
                      <a:r>
                        <a:rPr lang="en-US" sz="2000" b="1">
                          <a:effectLst/>
                        </a:rPr>
                        <a:t>07/12/2024</a:t>
                      </a:r>
                      <a:endParaRPr lang="en-US" sz="2000" b="1">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c>
                  <a:txBody>
                    <a:bodyPr/>
                    <a:lstStyle/>
                    <a:p>
                      <a:pPr marL="0" marR="0" algn="l" defTabSz="914400" rtl="0" eaLnBrk="1" latinLnBrk="0" hangingPunct="1">
                        <a:lnSpc>
                          <a:spcPct val="107000"/>
                        </a:lnSpc>
                        <a:spcBef>
                          <a:spcPts val="0"/>
                        </a:spcBef>
                        <a:spcAft>
                          <a:spcPts val="0"/>
                        </a:spcAft>
                        <a:tabLst>
                          <a:tab pos="2028825" algn="l"/>
                        </a:tabLst>
                      </a:pPr>
                      <a:r>
                        <a:rPr lang="en-US" sz="2000" b="1" kern="1200">
                          <a:solidFill>
                            <a:schemeClr val="dk1"/>
                          </a:solidFill>
                          <a:effectLst/>
                          <a:latin typeface="+mn-lt"/>
                          <a:ea typeface="+mn-ea"/>
                          <a:cs typeface="+mn-cs"/>
                        </a:rPr>
                        <a:t>Deadline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c>
                  <a:txBody>
                    <a:bodyPr/>
                    <a:lstStyle/>
                    <a:p>
                      <a:pPr marL="0" marR="0" algn="l" defTabSz="914400" rtl="0" eaLnBrk="1" latinLnBrk="0" hangingPunct="1">
                        <a:lnSpc>
                          <a:spcPct val="107000"/>
                        </a:lnSpc>
                        <a:spcBef>
                          <a:spcPts val="0"/>
                        </a:spcBef>
                        <a:spcAft>
                          <a:spcPts val="0"/>
                        </a:spcAft>
                        <a:tabLst>
                          <a:tab pos="2028825" algn="l"/>
                        </a:tabLst>
                      </a:pPr>
                      <a:r>
                        <a:rPr lang="en-US" sz="2000" b="1" kern="1200">
                          <a:solidFill>
                            <a:schemeClr val="dk1"/>
                          </a:solidFill>
                          <a:effectLst/>
                          <a:latin typeface="+mn-lt"/>
                          <a:ea typeface="+mn-ea"/>
                          <a:cs typeface="+mn-cs"/>
                        </a:rPr>
                        <a:t>Submit Attendance Snapshot data.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extLst>
                  <a:ext uri="{0D108BD9-81ED-4DB2-BD59-A6C34878D82A}">
                    <a16:rowId xmlns:a16="http://schemas.microsoft.com/office/drawing/2014/main" val="2484743489"/>
                  </a:ext>
                </a:extLst>
              </a:tr>
              <a:tr h="797100">
                <a:tc>
                  <a:txBody>
                    <a:bodyPr/>
                    <a:lstStyle/>
                    <a:p>
                      <a:pPr marL="0" marR="0">
                        <a:lnSpc>
                          <a:spcPct val="107000"/>
                        </a:lnSpc>
                        <a:spcBef>
                          <a:spcPts val="0"/>
                        </a:spcBef>
                        <a:spcAft>
                          <a:spcPts val="0"/>
                        </a:spcAft>
                        <a:tabLst>
                          <a:tab pos="2028825" algn="l"/>
                        </a:tabLst>
                      </a:pPr>
                      <a:r>
                        <a:rPr lang="en-US" sz="1600">
                          <a:effectLst/>
                        </a:rPr>
                        <a:t>07/26/2024</a:t>
                      </a:r>
                      <a:endParaRPr lang="en-US" sz="16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c>
                  <a:txBody>
                    <a:bodyPr/>
                    <a:lstStyle/>
                    <a:p>
                      <a:pPr marL="0" marR="0">
                        <a:lnSpc>
                          <a:spcPct val="107000"/>
                        </a:lnSpc>
                        <a:spcBef>
                          <a:spcPts val="0"/>
                        </a:spcBef>
                        <a:spcAft>
                          <a:spcPts val="0"/>
                        </a:spcAft>
                        <a:tabLst>
                          <a:tab pos="2028825" algn="l"/>
                        </a:tabLst>
                      </a:pPr>
                      <a:r>
                        <a:rPr lang="en-US" sz="1600">
                          <a:effectLst/>
                        </a:rPr>
                        <a:t>Deadline</a:t>
                      </a:r>
                      <a:endParaRPr lang="en-US" sz="16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c>
                  <a:txBody>
                    <a:bodyPr/>
                    <a:lstStyle/>
                    <a:p>
                      <a:pPr marL="0" marR="0">
                        <a:lnSpc>
                          <a:spcPct val="107000"/>
                        </a:lnSpc>
                        <a:spcBef>
                          <a:spcPts val="0"/>
                        </a:spcBef>
                        <a:spcAft>
                          <a:spcPts val="0"/>
                        </a:spcAft>
                        <a:tabLst>
                          <a:tab pos="2028825" algn="l"/>
                        </a:tabLst>
                      </a:pPr>
                      <a:r>
                        <a:rPr lang="en-US" sz="1600">
                          <a:effectLst/>
                        </a:rPr>
                        <a:t>Collection closes </a:t>
                      </a:r>
                    </a:p>
                    <a:p>
                      <a:pPr marL="342900" marR="0" lvl="0" indent="-342900">
                        <a:lnSpc>
                          <a:spcPct val="107000"/>
                        </a:lnSpc>
                        <a:spcBef>
                          <a:spcPts val="0"/>
                        </a:spcBef>
                        <a:spcAft>
                          <a:spcPts val="0"/>
                        </a:spcAft>
                        <a:buFont typeface="Symbol" panose="05050102010706020507" pitchFamily="18" charset="2"/>
                        <a:buChar char=""/>
                        <a:tabLst>
                          <a:tab pos="2028825" algn="l"/>
                        </a:tabLst>
                      </a:pPr>
                      <a:r>
                        <a:rPr lang="en-US" sz="1600">
                          <a:effectLst/>
                        </a:rPr>
                        <a:t>Superintendent Verification (sign-off) form due. </a:t>
                      </a:r>
                    </a:p>
                    <a:p>
                      <a:pPr marL="342900" marR="0" lvl="0" indent="-342900">
                        <a:lnSpc>
                          <a:spcPct val="107000"/>
                        </a:lnSpc>
                        <a:spcBef>
                          <a:spcPts val="0"/>
                        </a:spcBef>
                        <a:spcAft>
                          <a:spcPts val="0"/>
                        </a:spcAft>
                        <a:buFont typeface="Symbol" panose="05050102010706020507" pitchFamily="18" charset="2"/>
                        <a:buChar char=""/>
                        <a:tabLst>
                          <a:tab pos="2028825" algn="l"/>
                        </a:tabLst>
                      </a:pPr>
                      <a:r>
                        <a:rPr lang="en-US" sz="1600">
                          <a:effectLst/>
                        </a:rPr>
                        <a:t>Data remains embargoed until the official release in August.</a:t>
                      </a:r>
                      <a:endParaRPr lang="en-US" sz="16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extLst>
                  <a:ext uri="{0D108BD9-81ED-4DB2-BD59-A6C34878D82A}">
                    <a16:rowId xmlns:a16="http://schemas.microsoft.com/office/drawing/2014/main" val="1277199095"/>
                  </a:ext>
                </a:extLst>
              </a:tr>
              <a:tr h="256669">
                <a:tc>
                  <a:txBody>
                    <a:bodyPr/>
                    <a:lstStyle/>
                    <a:p>
                      <a:pPr marL="0" marR="0">
                        <a:lnSpc>
                          <a:spcPct val="107000"/>
                        </a:lnSpc>
                        <a:spcBef>
                          <a:spcPts val="0"/>
                        </a:spcBef>
                        <a:spcAft>
                          <a:spcPts val="0"/>
                        </a:spcAft>
                        <a:tabLst>
                          <a:tab pos="2028825" algn="l"/>
                        </a:tabLst>
                      </a:pPr>
                      <a:r>
                        <a:rPr lang="en-US" sz="1600">
                          <a:effectLst/>
                        </a:rPr>
                        <a:t>08/16/2024</a:t>
                      </a:r>
                      <a:endParaRPr lang="en-US" sz="16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4DA"/>
                    </a:solidFill>
                  </a:tcPr>
                </a:tc>
                <a:tc>
                  <a:txBody>
                    <a:bodyPr/>
                    <a:lstStyle/>
                    <a:p>
                      <a:pPr marL="0" marR="0">
                        <a:lnSpc>
                          <a:spcPct val="107000"/>
                        </a:lnSpc>
                        <a:spcBef>
                          <a:spcPts val="0"/>
                        </a:spcBef>
                        <a:spcAft>
                          <a:spcPts val="0"/>
                        </a:spcAft>
                        <a:tabLst>
                          <a:tab pos="2028825" algn="l"/>
                        </a:tabLst>
                      </a:pPr>
                      <a:r>
                        <a:rPr lang="en-US" sz="1600">
                          <a:effectLst/>
                        </a:rPr>
                        <a:t>Data Release</a:t>
                      </a:r>
                      <a:endParaRPr lang="en-US" sz="16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4DA"/>
                    </a:solidFill>
                  </a:tcPr>
                </a:tc>
                <a:tc>
                  <a:txBody>
                    <a:bodyPr/>
                    <a:lstStyle/>
                    <a:p>
                      <a:pPr marL="0" marR="0">
                        <a:lnSpc>
                          <a:spcPct val="107000"/>
                        </a:lnSpc>
                        <a:spcBef>
                          <a:spcPts val="0"/>
                        </a:spcBef>
                        <a:spcAft>
                          <a:spcPts val="0"/>
                        </a:spcAft>
                        <a:tabLst>
                          <a:tab pos="2028825" algn="l"/>
                        </a:tabLst>
                      </a:pPr>
                      <a:r>
                        <a:rPr lang="en-US" sz="1600">
                          <a:effectLst/>
                        </a:rPr>
                        <a:t>Official data release</a:t>
                      </a:r>
                      <a:endParaRPr lang="en-US" sz="16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4DA"/>
                    </a:solidFill>
                  </a:tcPr>
                </a:tc>
                <a:extLst>
                  <a:ext uri="{0D108BD9-81ED-4DB2-BD59-A6C34878D82A}">
                    <a16:rowId xmlns:a16="http://schemas.microsoft.com/office/drawing/2014/main" val="518388651"/>
                  </a:ext>
                </a:extLst>
              </a:tr>
            </a:tbl>
          </a:graphicData>
        </a:graphic>
      </p:graphicFrame>
      <p:sp>
        <p:nvSpPr>
          <p:cNvPr id="14" name="Rectangle: Rounded Corners 13">
            <a:hlinkClick r:id="rId2"/>
            <a:extLst>
              <a:ext uri="{FF2B5EF4-FFF2-40B4-BE49-F238E27FC236}">
                <a16:creationId xmlns:a16="http://schemas.microsoft.com/office/drawing/2014/main" id="{AE916565-2D71-4EE6-BF77-4FE2CF47FAB9}"/>
              </a:ext>
            </a:extLst>
          </p:cNvPr>
          <p:cNvSpPr/>
          <p:nvPr/>
        </p:nvSpPr>
        <p:spPr>
          <a:xfrm>
            <a:off x="829733" y="5609549"/>
            <a:ext cx="10696575" cy="517261"/>
          </a:xfrm>
          <a:prstGeom prst="round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a:hlinkClick r:id="rId2"/>
              </a:rPr>
              <a:t>See the Attendance website for collection timeline</a:t>
            </a:r>
            <a:endParaRPr lang="en-US"/>
          </a:p>
        </p:txBody>
      </p:sp>
      <p:sp>
        <p:nvSpPr>
          <p:cNvPr id="15" name="Slide Number Placeholder 14">
            <a:extLst>
              <a:ext uri="{FF2B5EF4-FFF2-40B4-BE49-F238E27FC236}">
                <a16:creationId xmlns:a16="http://schemas.microsoft.com/office/drawing/2014/main" id="{FF95E14B-F93F-A051-0AE5-68DD93B6B310}"/>
              </a:ext>
            </a:extLst>
          </p:cNvPr>
          <p:cNvSpPr>
            <a:spLocks noGrp="1"/>
          </p:cNvSpPr>
          <p:nvPr>
            <p:ph type="sldNum" sz="quarter" idx="12"/>
          </p:nvPr>
        </p:nvSpPr>
        <p:spPr/>
        <p:txBody>
          <a:bodyPr/>
          <a:lstStyle/>
          <a:p>
            <a:fld id="{C479D5F6-EDCB-402A-AC08-4943A1820E8F}" type="slidenum">
              <a:rPr lang="en-US" smtClean="0"/>
              <a:pPr/>
              <a:t>37</a:t>
            </a:fld>
            <a:endParaRPr lang="en-US"/>
          </a:p>
        </p:txBody>
      </p:sp>
      <p:sp>
        <p:nvSpPr>
          <p:cNvPr id="12" name="Content Placeholder 10">
            <a:extLst>
              <a:ext uri="{FF2B5EF4-FFF2-40B4-BE49-F238E27FC236}">
                <a16:creationId xmlns:a16="http://schemas.microsoft.com/office/drawing/2014/main" id="{9CBD4F97-25F9-AD08-D11D-64502178E8AA}"/>
              </a:ext>
            </a:extLst>
          </p:cNvPr>
          <p:cNvSpPr>
            <a:spLocks noGrp="1"/>
          </p:cNvSpPr>
          <p:nvPr>
            <p:ph sz="quarter" idx="13"/>
          </p:nvPr>
        </p:nvSpPr>
        <p:spPr>
          <a:xfrm>
            <a:off x="1366838" y="6356350"/>
            <a:ext cx="4483100" cy="361950"/>
          </a:xfrm>
        </p:spPr>
        <p:txBody>
          <a:bodyPr/>
          <a:lstStyle/>
          <a:p>
            <a:r>
              <a:rPr lang="en-US"/>
              <a:t>Attendance – Brooke Wenzel</a:t>
            </a:r>
          </a:p>
        </p:txBody>
      </p:sp>
      <p:sp>
        <p:nvSpPr>
          <p:cNvPr id="13" name="Content Placeholder 11">
            <a:extLst>
              <a:ext uri="{FF2B5EF4-FFF2-40B4-BE49-F238E27FC236}">
                <a16:creationId xmlns:a16="http://schemas.microsoft.com/office/drawing/2014/main" id="{956A9536-9D63-FA13-37C5-BAEB262B0353}"/>
              </a:ext>
            </a:extLst>
          </p:cNvPr>
          <p:cNvSpPr>
            <a:spLocks noGrp="1"/>
          </p:cNvSpPr>
          <p:nvPr>
            <p:ph sz="quarter" idx="14"/>
          </p:nvPr>
        </p:nvSpPr>
        <p:spPr>
          <a:xfrm>
            <a:off x="6053138" y="6356350"/>
            <a:ext cx="4392612" cy="361950"/>
          </a:xfrm>
        </p:spPr>
        <p:txBody>
          <a:bodyPr/>
          <a:lstStyle/>
          <a:p>
            <a:r>
              <a:rPr lang="en-US">
                <a:hlinkClick r:id="rId3">
                  <a:extLst>
                    <a:ext uri="{A12FA001-AC4F-418D-AE19-62706E023703}">
                      <ahyp:hlinkClr xmlns:ahyp="http://schemas.microsoft.com/office/drawing/2018/hyperlinkcolor" val="tx"/>
                    </a:ext>
                  </a:extLst>
                </a:hlinkClick>
              </a:rPr>
              <a:t>Attendance@cde.state.co.us</a:t>
            </a:r>
            <a:r>
              <a:rPr lang="en-US"/>
              <a:t> </a:t>
            </a:r>
          </a:p>
        </p:txBody>
      </p:sp>
      <p:sp>
        <p:nvSpPr>
          <p:cNvPr id="2" name="Star: 5 Points 1">
            <a:extLst>
              <a:ext uri="{FF2B5EF4-FFF2-40B4-BE49-F238E27FC236}">
                <a16:creationId xmlns:a16="http://schemas.microsoft.com/office/drawing/2014/main" id="{9894ED43-BBFA-5705-6665-C93521AC4BEB}"/>
              </a:ext>
              <a:ext uri="{C183D7F6-B498-43B3-948B-1728B52AA6E4}">
                <adec:decorative xmlns:adec="http://schemas.microsoft.com/office/drawing/2017/decorative" val="1"/>
              </a:ext>
            </a:extLst>
          </p:cNvPr>
          <p:cNvSpPr/>
          <p:nvPr/>
        </p:nvSpPr>
        <p:spPr>
          <a:xfrm>
            <a:off x="443565" y="2563738"/>
            <a:ext cx="386168" cy="345811"/>
          </a:xfrm>
          <a:prstGeom prst="star5">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7223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3A6E2-0E70-9266-F576-2897347CE6BD}"/>
              </a:ext>
            </a:extLst>
          </p:cNvPr>
          <p:cNvSpPr>
            <a:spLocks noGrp="1"/>
          </p:cNvSpPr>
          <p:nvPr>
            <p:ph type="title"/>
          </p:nvPr>
        </p:nvSpPr>
        <p:spPr/>
        <p:txBody>
          <a:bodyPr/>
          <a:lstStyle/>
          <a:p>
            <a:r>
              <a:rPr lang="en-US"/>
              <a:t>Attendance Snapshot Status (6:20 am, 7/11)</a:t>
            </a:r>
          </a:p>
        </p:txBody>
      </p:sp>
      <p:graphicFrame>
        <p:nvGraphicFramePr>
          <p:cNvPr id="9" name="Content Placeholder 8" descr="Pie chart to show how many districts do not have snapshot data, have snapshot data with errors and are error free.">
            <a:extLst>
              <a:ext uri="{FF2B5EF4-FFF2-40B4-BE49-F238E27FC236}">
                <a16:creationId xmlns:a16="http://schemas.microsoft.com/office/drawing/2014/main" id="{60663F2C-3380-740B-070F-A79FA5E11DA5}"/>
              </a:ext>
            </a:extLst>
          </p:cNvPr>
          <p:cNvGraphicFramePr>
            <a:graphicFrameLocks noGrp="1"/>
          </p:cNvGraphicFramePr>
          <p:nvPr>
            <p:ph idx="1"/>
            <p:extLst>
              <p:ext uri="{D42A27DB-BD31-4B8C-83A1-F6EECF244321}">
                <p14:modId xmlns:p14="http://schemas.microsoft.com/office/powerpoint/2010/main" val="3862476509"/>
              </p:ext>
            </p:extLst>
          </p:nvPr>
        </p:nvGraphicFramePr>
        <p:xfrm>
          <a:off x="228600" y="228600"/>
          <a:ext cx="11734800" cy="5599113"/>
        </p:xfrm>
        <a:graphic>
          <a:graphicData uri="http://schemas.openxmlformats.org/drawingml/2006/chart">
            <c:chart xmlns:c="http://schemas.openxmlformats.org/drawingml/2006/chart" xmlns:r="http://schemas.openxmlformats.org/officeDocument/2006/relationships" r:id="rId2"/>
          </a:graphicData>
        </a:graphic>
      </p:graphicFrame>
      <p:sp>
        <p:nvSpPr>
          <p:cNvPr id="5" name="Content Placeholder 4">
            <a:extLst>
              <a:ext uri="{FF2B5EF4-FFF2-40B4-BE49-F238E27FC236}">
                <a16:creationId xmlns:a16="http://schemas.microsoft.com/office/drawing/2014/main" id="{E3933C86-A983-866B-5715-E6E0C9FD9678}"/>
              </a:ext>
            </a:extLst>
          </p:cNvPr>
          <p:cNvSpPr>
            <a:spLocks noGrp="1"/>
          </p:cNvSpPr>
          <p:nvPr>
            <p:ph sz="quarter" idx="13"/>
          </p:nvPr>
        </p:nvSpPr>
        <p:spPr/>
        <p:txBody>
          <a:bodyPr>
            <a:normAutofit fontScale="92500" lnSpcReduction="10000"/>
          </a:bodyPr>
          <a:lstStyle/>
          <a:p>
            <a:r>
              <a:rPr lang="en-US"/>
              <a:t>Attendance – Brooke Wenzel</a:t>
            </a:r>
          </a:p>
        </p:txBody>
      </p:sp>
      <p:sp>
        <p:nvSpPr>
          <p:cNvPr id="6" name="Content Placeholder 5">
            <a:extLst>
              <a:ext uri="{FF2B5EF4-FFF2-40B4-BE49-F238E27FC236}">
                <a16:creationId xmlns:a16="http://schemas.microsoft.com/office/drawing/2014/main" id="{2A33CC93-572B-AF0F-91CE-19AFEEEBBE80}"/>
              </a:ext>
            </a:extLst>
          </p:cNvPr>
          <p:cNvSpPr>
            <a:spLocks noGrp="1"/>
          </p:cNvSpPr>
          <p:nvPr>
            <p:ph sz="quarter" idx="14"/>
          </p:nvPr>
        </p:nvSpPr>
        <p:spPr/>
        <p:txBody>
          <a:bodyPr>
            <a:normAutofit fontScale="92500" lnSpcReduction="10000"/>
          </a:bodyPr>
          <a:lstStyle/>
          <a:p>
            <a:r>
              <a:rPr lang="en-US">
                <a:hlinkClick r:id="rId3">
                  <a:extLst>
                    <a:ext uri="{A12FA001-AC4F-418D-AE19-62706E023703}">
                      <ahyp:hlinkClr xmlns:ahyp="http://schemas.microsoft.com/office/drawing/2018/hyperlinkcolor" val="tx"/>
                    </a:ext>
                  </a:extLst>
                </a:hlinkClick>
              </a:rPr>
              <a:t>Attendance@cde.state.co.us</a:t>
            </a:r>
            <a:endParaRPr lang="en-US"/>
          </a:p>
        </p:txBody>
      </p:sp>
      <p:sp>
        <p:nvSpPr>
          <p:cNvPr id="4" name="Slide Number Placeholder 3">
            <a:extLst>
              <a:ext uri="{FF2B5EF4-FFF2-40B4-BE49-F238E27FC236}">
                <a16:creationId xmlns:a16="http://schemas.microsoft.com/office/drawing/2014/main" id="{38323E44-65BA-0731-E594-3D46F081FC8A}"/>
              </a:ext>
            </a:extLst>
          </p:cNvPr>
          <p:cNvSpPr>
            <a:spLocks noGrp="1"/>
          </p:cNvSpPr>
          <p:nvPr>
            <p:ph type="sldNum" sz="quarter" idx="12"/>
          </p:nvPr>
        </p:nvSpPr>
        <p:spPr/>
        <p:txBody>
          <a:bodyPr/>
          <a:lstStyle/>
          <a:p>
            <a:fld id="{C479D5F6-EDCB-402A-AC08-4943A1820E8F}" type="slidenum">
              <a:rPr lang="en-US" smtClean="0"/>
              <a:pPr/>
              <a:t>38</a:t>
            </a:fld>
            <a:endParaRPr lang="en-US"/>
          </a:p>
        </p:txBody>
      </p:sp>
    </p:spTree>
    <p:extLst>
      <p:ext uri="{BB962C8B-B14F-4D97-AF65-F5344CB8AC3E}">
        <p14:creationId xmlns:p14="http://schemas.microsoft.com/office/powerpoint/2010/main" val="2357482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Finalizing Data</a:t>
            </a:r>
          </a:p>
        </p:txBody>
      </p:sp>
      <p:sp>
        <p:nvSpPr>
          <p:cNvPr id="9" name="Slide Number Placeholder 8"/>
          <p:cNvSpPr>
            <a:spLocks noGrp="1"/>
          </p:cNvSpPr>
          <p:nvPr>
            <p:ph type="sldNum" sz="quarter" idx="12"/>
          </p:nvPr>
        </p:nvSpPr>
        <p:spPr/>
        <p:txBody>
          <a:bodyPr/>
          <a:lstStyle/>
          <a:p>
            <a:fld id="{C479D5F6-EDCB-402A-AC08-4943A1820E8F}" type="slidenum">
              <a:rPr lang="en-US" smtClean="0"/>
              <a:pPr/>
              <a:t>39</a:t>
            </a:fld>
            <a:endParaRPr lang="en-US"/>
          </a:p>
        </p:txBody>
      </p:sp>
      <p:sp>
        <p:nvSpPr>
          <p:cNvPr id="13" name="Content Placeholder 12">
            <a:extLst>
              <a:ext uri="{FF2B5EF4-FFF2-40B4-BE49-F238E27FC236}">
                <a16:creationId xmlns:a16="http://schemas.microsoft.com/office/drawing/2014/main" id="{531E3020-98CE-9638-6693-16128D599B41}"/>
              </a:ext>
            </a:extLst>
          </p:cNvPr>
          <p:cNvSpPr>
            <a:spLocks noGrp="1"/>
          </p:cNvSpPr>
          <p:nvPr>
            <p:ph sz="quarter" idx="13"/>
          </p:nvPr>
        </p:nvSpPr>
        <p:spPr/>
        <p:txBody>
          <a:bodyPr/>
          <a:lstStyle/>
          <a:p>
            <a:r>
              <a:rPr lang="en-US"/>
              <a:t>Attendance – Brooke Wenzel</a:t>
            </a:r>
          </a:p>
        </p:txBody>
      </p:sp>
      <p:sp>
        <p:nvSpPr>
          <p:cNvPr id="14" name="Content Placeholder 13">
            <a:extLst>
              <a:ext uri="{FF2B5EF4-FFF2-40B4-BE49-F238E27FC236}">
                <a16:creationId xmlns:a16="http://schemas.microsoft.com/office/drawing/2014/main" id="{ED0F2E35-0B8A-DF21-4A93-F9E7B8550D6B}"/>
              </a:ext>
            </a:extLst>
          </p:cNvPr>
          <p:cNvSpPr>
            <a:spLocks noGrp="1"/>
          </p:cNvSpPr>
          <p:nvPr>
            <p:ph sz="quarter" idx="14"/>
          </p:nvPr>
        </p:nvSpPr>
        <p:spPr/>
        <p:txBody>
          <a:bodyPr/>
          <a:lstStyle/>
          <a:p>
            <a:r>
              <a:rPr lang="en-US">
                <a:hlinkClick r:id="rId2">
                  <a:extLst>
                    <a:ext uri="{A12FA001-AC4F-418D-AE19-62706E023703}">
                      <ahyp:hlinkClr xmlns:ahyp="http://schemas.microsoft.com/office/drawing/2018/hyperlinkcolor" val="tx"/>
                    </a:ext>
                  </a:extLst>
                </a:hlinkClick>
              </a:rPr>
              <a:t>Attendance@cde.state.co.us</a:t>
            </a:r>
            <a:endParaRPr lang="en-US"/>
          </a:p>
        </p:txBody>
      </p:sp>
      <p:pic>
        <p:nvPicPr>
          <p:cNvPr id="5" name="Picture 4" descr="Screenshot of the Status Dashboard Screen for the Attendance Snapshot. It shows whether Data Exists, Validation Errors, RITS Errors, and Last Updated Date. There are three buttons under this information showing: Submit to CDE, Download Signoff Form and a Back button.">
            <a:extLst>
              <a:ext uri="{FF2B5EF4-FFF2-40B4-BE49-F238E27FC236}">
                <a16:creationId xmlns:a16="http://schemas.microsoft.com/office/drawing/2014/main" id="{D2EF9983-3EBC-2163-4FE3-8D0C63CB7209}"/>
              </a:ext>
            </a:extLst>
          </p:cNvPr>
          <p:cNvPicPr>
            <a:picLocks noChangeAspect="1"/>
          </p:cNvPicPr>
          <p:nvPr/>
        </p:nvPicPr>
        <p:blipFill>
          <a:blip r:embed="rId3"/>
          <a:stretch>
            <a:fillRect/>
          </a:stretch>
        </p:blipFill>
        <p:spPr>
          <a:xfrm>
            <a:off x="1567784" y="2752963"/>
            <a:ext cx="9056431" cy="3478961"/>
          </a:xfrm>
          <a:prstGeom prst="rect">
            <a:avLst/>
          </a:prstGeom>
          <a:ln w="3175">
            <a:solidFill>
              <a:schemeClr val="tx1"/>
            </a:solidFill>
          </a:ln>
        </p:spPr>
      </p:pic>
      <p:sp>
        <p:nvSpPr>
          <p:cNvPr id="7" name="TextBox 6">
            <a:extLst>
              <a:ext uri="{FF2B5EF4-FFF2-40B4-BE49-F238E27FC236}">
                <a16:creationId xmlns:a16="http://schemas.microsoft.com/office/drawing/2014/main" id="{C3CD0375-ECE0-2A6C-2270-70D7FF3FCF0A}"/>
              </a:ext>
            </a:extLst>
          </p:cNvPr>
          <p:cNvSpPr txBox="1"/>
          <p:nvPr/>
        </p:nvSpPr>
        <p:spPr>
          <a:xfrm>
            <a:off x="2169494" y="1349181"/>
            <a:ext cx="7853009" cy="1403782"/>
          </a:xfrm>
          <a:prstGeom prst="rect">
            <a:avLst/>
          </a:prstGeom>
        </p:spPr>
        <p:txBody>
          <a:bodyPr vert="horz" lIns="91440" tIns="45720" rIns="91440" bIns="45720" rtlCol="0">
            <a:normAutofit fontScale="85000" lnSpcReduction="20000"/>
          </a:bodyPr>
          <a:lstStyle/>
          <a:p>
            <a:pPr marL="514350" indent="-457200">
              <a:lnSpc>
                <a:spcPct val="90000"/>
              </a:lnSpc>
              <a:spcAft>
                <a:spcPts val="600"/>
              </a:spcAft>
              <a:buAutoNum type="arabicPeriod"/>
            </a:pPr>
            <a:r>
              <a:rPr lang="en-US" sz="2000"/>
              <a:t>Log into Data Pipeline</a:t>
            </a:r>
          </a:p>
          <a:p>
            <a:pPr marL="514350" indent="-457200">
              <a:lnSpc>
                <a:spcPct val="90000"/>
              </a:lnSpc>
              <a:spcAft>
                <a:spcPts val="600"/>
              </a:spcAft>
              <a:buAutoNum type="arabicPeriod"/>
            </a:pPr>
            <a:r>
              <a:rPr lang="en-US" sz="2000"/>
              <a:t>Click Student Profile</a:t>
            </a:r>
          </a:p>
          <a:p>
            <a:pPr marL="514350" indent="-457200">
              <a:lnSpc>
                <a:spcPct val="90000"/>
              </a:lnSpc>
              <a:spcAft>
                <a:spcPts val="600"/>
              </a:spcAft>
              <a:buAutoNum type="arabicPeriod"/>
            </a:pPr>
            <a:r>
              <a:rPr lang="en-US" sz="2000"/>
              <a:t>Click Status Dashboard (fill out prompts for Attendance Snapshot)</a:t>
            </a:r>
          </a:p>
          <a:p>
            <a:pPr marL="514350" indent="-457200">
              <a:lnSpc>
                <a:spcPct val="90000"/>
              </a:lnSpc>
              <a:spcAft>
                <a:spcPts val="600"/>
              </a:spcAft>
              <a:buAutoNum type="arabicPeriod"/>
            </a:pPr>
            <a:r>
              <a:rPr lang="en-US" sz="2000"/>
              <a:t>Click Submit to CDE (must have ATS~LEAAPPROVER role) – </a:t>
            </a:r>
            <a:r>
              <a:rPr lang="en-US" sz="2000" b="1">
                <a:highlight>
                  <a:srgbClr val="FFFF00"/>
                </a:highlight>
              </a:rPr>
              <a:t>Due Tomorrow!</a:t>
            </a:r>
          </a:p>
          <a:p>
            <a:pPr marL="514350" indent="-457200">
              <a:lnSpc>
                <a:spcPct val="90000"/>
              </a:lnSpc>
              <a:spcAft>
                <a:spcPts val="600"/>
              </a:spcAft>
              <a:buAutoNum type="arabicPeriod"/>
            </a:pPr>
            <a:r>
              <a:rPr lang="en-US" sz="2000"/>
              <a:t>Download Signoff Form (Due July 26</a:t>
            </a:r>
            <a:r>
              <a:rPr lang="en-US" sz="2000" baseline="30000"/>
              <a:t>th</a:t>
            </a:r>
            <a:r>
              <a:rPr lang="en-US" sz="2000"/>
              <a:t>)</a:t>
            </a:r>
          </a:p>
          <a:p>
            <a:pPr indent="-228600">
              <a:lnSpc>
                <a:spcPct val="90000"/>
              </a:lnSpc>
              <a:spcAft>
                <a:spcPts val="600"/>
              </a:spcAft>
              <a:buFont typeface="Arial" panose="020B0604020202020204" pitchFamily="34" charset="0"/>
              <a:buChar char="•"/>
            </a:pPr>
            <a:endParaRPr lang="en-US" sz="2000"/>
          </a:p>
        </p:txBody>
      </p:sp>
    </p:spTree>
    <p:extLst>
      <p:ext uri="{BB962C8B-B14F-4D97-AF65-F5344CB8AC3E}">
        <p14:creationId xmlns:p14="http://schemas.microsoft.com/office/powerpoint/2010/main" val="341910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4A7614-299E-AB4A-CD2D-32DF13EEB058}"/>
              </a:ext>
            </a:extLst>
          </p:cNvPr>
          <p:cNvSpPr>
            <a:spLocks noGrp="1"/>
          </p:cNvSpPr>
          <p:nvPr>
            <p:ph type="title"/>
          </p:nvPr>
        </p:nvSpPr>
        <p:spPr/>
        <p:txBody>
          <a:bodyPr/>
          <a:lstStyle/>
          <a:p>
            <a:r>
              <a:rPr lang="en-US"/>
              <a:t>Sharing Data</a:t>
            </a:r>
          </a:p>
        </p:txBody>
      </p:sp>
      <p:sp>
        <p:nvSpPr>
          <p:cNvPr id="7" name="Content Placeholder 6">
            <a:extLst>
              <a:ext uri="{FF2B5EF4-FFF2-40B4-BE49-F238E27FC236}">
                <a16:creationId xmlns:a16="http://schemas.microsoft.com/office/drawing/2014/main" id="{3B491E1C-3AFC-F81C-ED72-4E15BDB5486A}"/>
              </a:ext>
            </a:extLst>
          </p:cNvPr>
          <p:cNvSpPr>
            <a:spLocks noGrp="1"/>
          </p:cNvSpPr>
          <p:nvPr>
            <p:ph idx="1"/>
          </p:nvPr>
        </p:nvSpPr>
        <p:spPr/>
        <p:txBody>
          <a:bodyPr>
            <a:normAutofit fontScale="92500" lnSpcReduction="10000"/>
          </a:bodyPr>
          <a:lstStyle/>
          <a:p>
            <a:r>
              <a:rPr lang="en-US"/>
              <a:t>Use secure methods to transfer any PII to CDE</a:t>
            </a:r>
          </a:p>
          <a:p>
            <a:pPr lvl="1"/>
            <a:r>
              <a:rPr lang="en-US"/>
              <a:t>Contact Data Collection leads with questions about how to transmit PII securely</a:t>
            </a:r>
          </a:p>
          <a:p>
            <a:pPr lvl="2"/>
            <a:r>
              <a:rPr lang="en-US" sz="2600" b="1"/>
              <a:t>Each Data Collection leads maintains their own Syncplicity folders for specific collections, reach out to the collection lead for access</a:t>
            </a:r>
          </a:p>
          <a:p>
            <a:pPr lvl="1"/>
            <a:r>
              <a:rPr lang="en-US"/>
              <a:t>Use </a:t>
            </a:r>
            <a:r>
              <a:rPr lang="en-US">
                <a:hlinkClick r:id="rId2"/>
              </a:rPr>
              <a:t>Syncplicity</a:t>
            </a:r>
            <a:r>
              <a:rPr lang="en-US"/>
              <a:t> to encrypt emails to CDE</a:t>
            </a:r>
          </a:p>
          <a:p>
            <a:r>
              <a:rPr lang="en-US"/>
              <a:t>Avoid sending PII via unencrypted email or to unsecured faxes when sharing data between or within districts</a:t>
            </a:r>
          </a:p>
          <a:p>
            <a:pPr lvl="1"/>
            <a:r>
              <a:rPr lang="en-US"/>
              <a:t>Use </a:t>
            </a:r>
            <a:r>
              <a:rPr lang="en-US">
                <a:hlinkClick r:id="rId2"/>
              </a:rPr>
              <a:t>Syncplicity</a:t>
            </a:r>
            <a:r>
              <a:rPr lang="en-US"/>
              <a:t> to encrypt emails to CDE</a:t>
            </a:r>
          </a:p>
          <a:p>
            <a:r>
              <a:rPr lang="en-US"/>
              <a:t>Check local policies for restrictions, requirements, etc. regarding PII</a:t>
            </a:r>
          </a:p>
          <a:p>
            <a:pPr lvl="1"/>
            <a:r>
              <a:rPr lang="en-US"/>
              <a:t>Do not use PII in trainings, presentations, etc.</a:t>
            </a:r>
          </a:p>
          <a:p>
            <a:pPr lvl="1"/>
            <a:r>
              <a:rPr lang="en-US"/>
              <a:t>Do not share PII with unauthorized individuals</a:t>
            </a:r>
          </a:p>
          <a:p>
            <a:pPr lvl="1"/>
            <a:r>
              <a:rPr lang="en-US"/>
              <a:t>Do not share passwords</a:t>
            </a:r>
          </a:p>
          <a:p>
            <a:pPr lvl="1"/>
            <a:r>
              <a:rPr lang="en-US"/>
              <a:t>Follow local policies when transmitting PII to any third party</a:t>
            </a:r>
          </a:p>
          <a:p>
            <a:endParaRPr lang="en-US"/>
          </a:p>
        </p:txBody>
      </p:sp>
      <p:sp>
        <p:nvSpPr>
          <p:cNvPr id="4" name="Slide Number Placeholder 3">
            <a:extLst>
              <a:ext uri="{FF2B5EF4-FFF2-40B4-BE49-F238E27FC236}">
                <a16:creationId xmlns:a16="http://schemas.microsoft.com/office/drawing/2014/main" id="{069C5CE0-1FD1-A7F3-A063-725AA0E02A71}"/>
              </a:ext>
            </a:extLst>
          </p:cNvPr>
          <p:cNvSpPr>
            <a:spLocks noGrp="1"/>
          </p:cNvSpPr>
          <p:nvPr>
            <p:ph type="sldNum" sz="quarter" idx="12"/>
          </p:nvPr>
        </p:nvSpPr>
        <p:spPr/>
        <p:txBody>
          <a:bodyPr/>
          <a:lstStyle/>
          <a:p>
            <a:fld id="{C479D5F6-EDCB-402A-AC08-4943A1820E8F}" type="slidenum">
              <a:rPr lang="en-US" smtClean="0"/>
              <a:pPr/>
              <a:t>4</a:t>
            </a:fld>
            <a:endParaRPr lang="en-US"/>
          </a:p>
        </p:txBody>
      </p:sp>
      <p:pic>
        <p:nvPicPr>
          <p:cNvPr id="8" name="Picture 2" descr="https://my.syncplicity.com/">
            <a:hlinkClick r:id="rId3"/>
            <a:extLst>
              <a:ext uri="{FF2B5EF4-FFF2-40B4-BE49-F238E27FC236}">
                <a16:creationId xmlns:a16="http://schemas.microsoft.com/office/drawing/2014/main" id="{78B849ED-8EA7-D452-E680-360275A578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0793" y="156191"/>
            <a:ext cx="1839433" cy="89816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815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6F56BFD-918D-6298-79AD-36C14C8A2AA2}"/>
              </a:ext>
            </a:extLst>
          </p:cNvPr>
          <p:cNvSpPr>
            <a:spLocks noGrp="1"/>
          </p:cNvSpPr>
          <p:nvPr>
            <p:ph type="title"/>
          </p:nvPr>
        </p:nvSpPr>
        <p:spPr/>
        <p:txBody>
          <a:bodyPr/>
          <a:lstStyle/>
          <a:p>
            <a:r>
              <a:rPr lang="en-US"/>
              <a:t>Questions &amp; Resources:</a:t>
            </a:r>
            <a:br>
              <a:rPr lang="en-US"/>
            </a:br>
            <a:r>
              <a:rPr lang="en-US"/>
              <a:t>Attendance</a:t>
            </a:r>
          </a:p>
        </p:txBody>
      </p:sp>
      <p:sp>
        <p:nvSpPr>
          <p:cNvPr id="8" name="Content Placeholder 7">
            <a:extLst>
              <a:ext uri="{FF2B5EF4-FFF2-40B4-BE49-F238E27FC236}">
                <a16:creationId xmlns:a16="http://schemas.microsoft.com/office/drawing/2014/main" id="{C92515F7-358B-E3FC-AB86-B337B7A691E2}"/>
              </a:ext>
            </a:extLst>
          </p:cNvPr>
          <p:cNvSpPr>
            <a:spLocks noGrp="1"/>
          </p:cNvSpPr>
          <p:nvPr>
            <p:ph sz="quarter" idx="13"/>
          </p:nvPr>
        </p:nvSpPr>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tx1"/>
                </a:solidFill>
                <a:effectLst/>
                <a:uLnTx/>
                <a:uFillTx/>
                <a:latin typeface="Museo Slab 500" panose="02000000000000000000" pitchFamily="50" charset="0"/>
                <a:ea typeface="+mn-ea"/>
                <a:cs typeface="+mn-cs"/>
              </a:rPr>
              <a:t>Brooke Wenzel</a:t>
            </a:r>
            <a:endParaRPr kumimoji="0" lang="en-US" sz="2400" b="0" i="0" u="none" strike="noStrike" kern="1200" cap="none" spc="0" normalizeH="0" baseline="0" noProof="0">
              <a:ln>
                <a:noFill/>
              </a:ln>
              <a:solidFill>
                <a:schemeClr val="tx1"/>
              </a:solidFill>
              <a:effectLst/>
              <a:uLnTx/>
              <a:uFillTx/>
              <a:latin typeface="Museo Slab 500" panose="02000000000000000000" pitchFamily="50" charset="0"/>
              <a:ea typeface="+mn-ea"/>
              <a:cs typeface="+mn-cs"/>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hlinkClick r:id="rId3"/>
              </a:rPr>
              <a:t>Attendance</a:t>
            </a:r>
            <a:r>
              <a:rPr kumimoji="0" lang="en-US" sz="2400" b="0" i="0" u="none" strike="noStrike" kern="1200" cap="none" spc="0" normalizeH="0" baseline="0" noProof="0">
                <a:ln>
                  <a:noFill/>
                </a:ln>
                <a:solidFill>
                  <a:schemeClr val="tx1"/>
                </a:solidFill>
                <a:effectLst/>
                <a:uLnTx/>
                <a:uFillTx/>
                <a:hlinkClick r:id="rId3"/>
              </a:rPr>
              <a:t>@cde.state.co.us</a:t>
            </a:r>
            <a:r>
              <a:rPr kumimoji="0" lang="en-US" sz="2400" b="0" i="0" u="none" strike="noStrike" kern="1200" cap="none" spc="0" normalizeH="0" baseline="0" noProof="0">
                <a:ln>
                  <a:noFill/>
                </a:ln>
                <a:solidFill>
                  <a:schemeClr val="tx1"/>
                </a:solidFill>
                <a:effectLst/>
                <a:uLnTx/>
                <a:uFillTx/>
                <a:latin typeface="Museo Slab 500" panose="02000000000000000000" pitchFamily="50" charset="0"/>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tx1"/>
                </a:solidFill>
                <a:effectLst/>
                <a:uLnTx/>
                <a:uFillTx/>
                <a:latin typeface="Museo Slab 500" panose="02000000000000000000" pitchFamily="50" charset="0"/>
                <a:ea typeface="+mn-ea"/>
                <a:cs typeface="+mn-cs"/>
              </a:rPr>
              <a:t>720-441-7963</a:t>
            </a:r>
            <a:br>
              <a:rPr kumimoji="0" lang="en-US" sz="2400" b="0" i="0" u="none" strike="noStrike" kern="1200" cap="none" spc="0" normalizeH="0" baseline="0" noProof="0">
                <a:ln>
                  <a:noFill/>
                </a:ln>
                <a:solidFill>
                  <a:schemeClr val="tx1"/>
                </a:solidFill>
                <a:effectLst/>
                <a:uLnTx/>
                <a:uFillTx/>
                <a:latin typeface="Museo Slab 500" panose="02000000000000000000" pitchFamily="50" charset="0"/>
                <a:ea typeface="+mn-ea"/>
                <a:cs typeface="+mn-cs"/>
              </a:rPr>
            </a:br>
            <a:br>
              <a:rPr kumimoji="0" lang="en-US" sz="2400" b="0" i="0" u="none" strike="noStrike" kern="1200" cap="none" spc="0" normalizeH="0" baseline="0" noProof="0">
                <a:ln>
                  <a:noFill/>
                </a:ln>
                <a:solidFill>
                  <a:schemeClr val="tx1"/>
                </a:solidFill>
                <a:effectLst/>
                <a:uLnTx/>
                <a:uFillTx/>
                <a:latin typeface="Museo Slab 500" panose="02000000000000000000" pitchFamily="50" charset="0"/>
                <a:ea typeface="+mn-ea"/>
                <a:cs typeface="+mn-cs"/>
              </a:rPr>
            </a:br>
            <a:endParaRPr kumimoji="0" lang="en-US" sz="2400" b="0" i="0" u="none" strike="noStrike" kern="1200" cap="none" spc="0" normalizeH="0" baseline="0" noProof="0">
              <a:ln>
                <a:noFill/>
              </a:ln>
              <a:solidFill>
                <a:schemeClr val="tx1"/>
              </a:solidFill>
              <a:effectLst/>
              <a:uLnTx/>
              <a:uFillTx/>
              <a:latin typeface="Museo Slab 500" panose="02000000000000000000" pitchFamily="50"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tx1"/>
                </a:solidFill>
                <a:effectLst/>
                <a:uLnTx/>
                <a:uFillTx/>
                <a:latin typeface="Museo Slab 500" panose="02000000000000000000" pitchFamily="50" charset="0"/>
                <a:ea typeface="+mn-ea"/>
                <a:cs typeface="+mn-cs"/>
                <a:hlinkClick r:id="rId4"/>
              </a:rPr>
              <a:t>Attendance Webpage</a:t>
            </a:r>
            <a:endParaRPr kumimoji="0" lang="en-US" sz="2400" b="0" i="0" u="none" strike="noStrike" kern="1200" cap="none" spc="0" normalizeH="0" baseline="0" noProof="0">
              <a:ln>
                <a:noFill/>
              </a:ln>
              <a:solidFill>
                <a:schemeClr val="tx1"/>
              </a:solidFill>
              <a:effectLst/>
              <a:uLnTx/>
              <a:uFillTx/>
              <a:latin typeface="Museo Slab 500" panose="02000000000000000000" pitchFamily="50"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tx1"/>
                </a:solidFill>
                <a:effectLst/>
                <a:uLnTx/>
                <a:uFillTx/>
                <a:latin typeface="Museo Slab 500" panose="02000000000000000000" pitchFamily="50" charset="0"/>
                <a:ea typeface="+mn-ea"/>
                <a:cs typeface="+mn-cs"/>
                <a:hlinkClick r:id="rId5"/>
              </a:rPr>
              <a:t>Student Interchange Webpage</a:t>
            </a:r>
            <a:endParaRPr lang="en-US"/>
          </a:p>
          <a:p>
            <a:endParaRPr lang="en-US"/>
          </a:p>
        </p:txBody>
      </p:sp>
      <p:sp>
        <p:nvSpPr>
          <p:cNvPr id="4" name="Slide Number Placeholder 3">
            <a:extLst>
              <a:ext uri="{FF2B5EF4-FFF2-40B4-BE49-F238E27FC236}">
                <a16:creationId xmlns:a16="http://schemas.microsoft.com/office/drawing/2014/main" id="{8D121416-5F32-B9A6-292E-F04DC4B24E7F}"/>
              </a:ext>
            </a:extLst>
          </p:cNvPr>
          <p:cNvSpPr>
            <a:spLocks noGrp="1"/>
          </p:cNvSpPr>
          <p:nvPr>
            <p:ph type="sldNum" sz="quarter" idx="12"/>
          </p:nvPr>
        </p:nvSpPr>
        <p:spPr/>
        <p:txBody>
          <a:bodyPr/>
          <a:lstStyle/>
          <a:p>
            <a:fld id="{C479D5F6-EDCB-402A-AC08-4943A1820E8F}" type="slidenum">
              <a:rPr lang="en-US" smtClean="0"/>
              <a:pPr/>
              <a:t>40</a:t>
            </a:fld>
            <a:endParaRPr lang="en-US"/>
          </a:p>
        </p:txBody>
      </p:sp>
    </p:spTree>
    <p:extLst>
      <p:ext uri="{BB962C8B-B14F-4D97-AF65-F5344CB8AC3E}">
        <p14:creationId xmlns:p14="http://schemas.microsoft.com/office/powerpoint/2010/main" val="1593808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9CD340-DEC1-DDB3-F56A-6B4F991A9715}"/>
              </a:ext>
            </a:extLst>
          </p:cNvPr>
          <p:cNvSpPr>
            <a:spLocks noGrp="1"/>
          </p:cNvSpPr>
          <p:nvPr>
            <p:ph type="ctrTitle"/>
          </p:nvPr>
        </p:nvSpPr>
        <p:spPr/>
        <p:txBody>
          <a:bodyPr/>
          <a:lstStyle/>
          <a:p>
            <a:r>
              <a:rPr lang="en-US"/>
              <a:t>Student Interchange 2024-2025</a:t>
            </a:r>
          </a:p>
        </p:txBody>
      </p:sp>
      <p:sp>
        <p:nvSpPr>
          <p:cNvPr id="5" name="Content Placeholder 4">
            <a:extLst>
              <a:ext uri="{FF2B5EF4-FFF2-40B4-BE49-F238E27FC236}">
                <a16:creationId xmlns:a16="http://schemas.microsoft.com/office/drawing/2014/main" id="{EF3BE3D2-8F52-32F6-7CBC-EA34585DB778}"/>
              </a:ext>
            </a:extLst>
          </p:cNvPr>
          <p:cNvSpPr>
            <a:spLocks noGrp="1"/>
          </p:cNvSpPr>
          <p:nvPr>
            <p:ph sz="quarter" idx="13"/>
          </p:nvPr>
        </p:nvSpPr>
        <p:spPr/>
        <p:txBody>
          <a:bodyPr/>
          <a:lstStyle/>
          <a:p>
            <a:r>
              <a:rPr lang="en-US"/>
              <a:t>Brooke Wenzel</a:t>
            </a:r>
          </a:p>
        </p:txBody>
      </p:sp>
      <p:sp>
        <p:nvSpPr>
          <p:cNvPr id="3" name="Slide Number Placeholder 2">
            <a:extLst>
              <a:ext uri="{FF2B5EF4-FFF2-40B4-BE49-F238E27FC236}">
                <a16:creationId xmlns:a16="http://schemas.microsoft.com/office/drawing/2014/main" id="{1327C856-5EBB-2B11-0E0F-1F421B41DB89}"/>
              </a:ext>
            </a:extLst>
          </p:cNvPr>
          <p:cNvSpPr>
            <a:spLocks noGrp="1"/>
          </p:cNvSpPr>
          <p:nvPr>
            <p:ph type="sldNum" sz="quarter" idx="12"/>
          </p:nvPr>
        </p:nvSpPr>
        <p:spPr/>
        <p:txBody>
          <a:bodyPr/>
          <a:lstStyle/>
          <a:p>
            <a:fld id="{C479D5F6-EDCB-402A-AC08-4943A1820E8F}" type="slidenum">
              <a:rPr lang="en-US" smtClean="0"/>
              <a:pPr/>
              <a:t>41</a:t>
            </a:fld>
            <a:endParaRPr lang="en-US"/>
          </a:p>
        </p:txBody>
      </p:sp>
    </p:spTree>
    <p:extLst>
      <p:ext uri="{BB962C8B-B14F-4D97-AF65-F5344CB8AC3E}">
        <p14:creationId xmlns:p14="http://schemas.microsoft.com/office/powerpoint/2010/main" val="2070836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Student Interchange Opens!</a:t>
            </a:r>
          </a:p>
        </p:txBody>
      </p:sp>
      <p:sp>
        <p:nvSpPr>
          <p:cNvPr id="21" name="Content Placeholder 2">
            <a:extLst>
              <a:ext uri="{FF2B5EF4-FFF2-40B4-BE49-F238E27FC236}">
                <a16:creationId xmlns:a16="http://schemas.microsoft.com/office/drawing/2014/main" id="{B3A842C8-7E9B-AE90-6AEC-D31804FB0ED9}"/>
              </a:ext>
            </a:extLst>
          </p:cNvPr>
          <p:cNvSpPr>
            <a:spLocks noGrp="1"/>
          </p:cNvSpPr>
          <p:nvPr>
            <p:ph idx="1"/>
          </p:nvPr>
        </p:nvSpPr>
        <p:spPr>
          <a:xfrm>
            <a:off x="966861" y="1545149"/>
            <a:ext cx="10171922" cy="1204496"/>
          </a:xfrm>
        </p:spPr>
        <p:txBody>
          <a:bodyPr>
            <a:normAutofit/>
          </a:bodyPr>
          <a:lstStyle/>
          <a:p>
            <a:pPr marL="0" indent="0" algn="ctr">
              <a:buNone/>
            </a:pPr>
            <a:r>
              <a:rPr lang="en-US" sz="3600"/>
              <a:t>2024-2025 Student Interchange Opens on Monday, July 15</a:t>
            </a:r>
            <a:r>
              <a:rPr lang="en-US" sz="3600" baseline="30000"/>
              <a:t>th</a:t>
            </a:r>
          </a:p>
          <a:p>
            <a:pPr marL="0" indent="0" algn="ctr">
              <a:buNone/>
            </a:pPr>
            <a:endParaRPr lang="en-US" sz="4100" baseline="30000"/>
          </a:p>
          <a:p>
            <a:pPr marL="0" indent="0">
              <a:buNone/>
            </a:pPr>
            <a:endParaRPr lang="en-US"/>
          </a:p>
          <a:p>
            <a:endParaRPr lang="en-US"/>
          </a:p>
          <a:p>
            <a:pPr marL="457200" lvl="1" indent="0">
              <a:buNone/>
            </a:pPr>
            <a:endParaRPr lang="en-US"/>
          </a:p>
          <a:p>
            <a:pPr marL="0" indent="0">
              <a:buNone/>
            </a:pPr>
            <a:endParaRPr lang="en-US"/>
          </a:p>
        </p:txBody>
      </p:sp>
      <p:pic>
        <p:nvPicPr>
          <p:cNvPr id="11" name="Graphic 10" descr="Warning outline">
            <a:extLst>
              <a:ext uri="{FF2B5EF4-FFF2-40B4-BE49-F238E27FC236}">
                <a16:creationId xmlns:a16="http://schemas.microsoft.com/office/drawing/2014/main" id="{E4408EE6-F2EB-CFF4-29AE-5654BD9741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70567" y="2804699"/>
            <a:ext cx="914400" cy="914400"/>
          </a:xfrm>
          <a:prstGeom prst="rect">
            <a:avLst/>
          </a:prstGeom>
        </p:spPr>
      </p:pic>
      <p:sp>
        <p:nvSpPr>
          <p:cNvPr id="22" name="TextBox 21">
            <a:extLst>
              <a:ext uri="{FF2B5EF4-FFF2-40B4-BE49-F238E27FC236}">
                <a16:creationId xmlns:a16="http://schemas.microsoft.com/office/drawing/2014/main" id="{A5EB7C21-A1C5-987C-022E-66605BF10C96}"/>
              </a:ext>
            </a:extLst>
          </p:cNvPr>
          <p:cNvSpPr txBox="1"/>
          <p:nvPr/>
        </p:nvSpPr>
        <p:spPr>
          <a:xfrm>
            <a:off x="2884967" y="2821524"/>
            <a:ext cx="6422065" cy="2308324"/>
          </a:xfrm>
          <a:prstGeom prst="rect">
            <a:avLst/>
          </a:prstGeom>
          <a:noFill/>
        </p:spPr>
        <p:txBody>
          <a:bodyPr wrap="square" rtlCol="0">
            <a:spAutoFit/>
          </a:bodyPr>
          <a:lstStyle/>
          <a:p>
            <a:r>
              <a:rPr lang="en-US"/>
              <a:t>There will be two years of data that are open at the same time! Please make sure you are selecting the right year (Data Pipeline </a:t>
            </a:r>
            <a:r>
              <a:rPr lang="en-US" u="sng"/>
              <a:t>will autofill to 2024-2025</a:t>
            </a:r>
            <a:r>
              <a:rPr lang="en-US"/>
              <a:t>)</a:t>
            </a:r>
          </a:p>
          <a:p>
            <a:endParaRPr lang="en-US"/>
          </a:p>
          <a:p>
            <a:pPr marL="285750" indent="-285750">
              <a:buFont typeface="Arial" panose="020B0604020202020204" pitchFamily="34" charset="0"/>
              <a:buChar char="•"/>
            </a:pPr>
            <a:r>
              <a:rPr lang="en-US"/>
              <a:t>2023-2024 open for collections wrapping up from last school year (Reagan Ward)</a:t>
            </a:r>
          </a:p>
          <a:p>
            <a:pPr marL="285750" indent="-285750">
              <a:buFont typeface="Arial" panose="020B0604020202020204" pitchFamily="34" charset="0"/>
              <a:buChar char="•"/>
            </a:pPr>
            <a:r>
              <a:rPr lang="en-US"/>
              <a:t>2024-2025 will open in preparation for Student October (Brooke Wenzel)</a:t>
            </a:r>
          </a:p>
        </p:txBody>
      </p:sp>
      <p:sp>
        <p:nvSpPr>
          <p:cNvPr id="4" name="Slide Number Placeholder 3">
            <a:extLst>
              <a:ext uri="{FF2B5EF4-FFF2-40B4-BE49-F238E27FC236}">
                <a16:creationId xmlns:a16="http://schemas.microsoft.com/office/drawing/2014/main" id="{C1DF70FC-C75F-44CE-A3B1-50D4BA9D6BEA}"/>
              </a:ext>
            </a:extLst>
          </p:cNvPr>
          <p:cNvSpPr>
            <a:spLocks noGrp="1"/>
          </p:cNvSpPr>
          <p:nvPr>
            <p:ph type="sldNum" sz="quarter" idx="12"/>
          </p:nvPr>
        </p:nvSpPr>
        <p:spPr/>
        <p:txBody>
          <a:bodyPr/>
          <a:lstStyle/>
          <a:p>
            <a:fld id="{C479D5F6-EDCB-402A-AC08-4943A1820E8F}" type="slidenum">
              <a:rPr lang="en-US" smtClean="0"/>
              <a:pPr/>
              <a:t>42</a:t>
            </a:fld>
            <a:endParaRPr lang="en-US"/>
          </a:p>
        </p:txBody>
      </p:sp>
      <p:sp>
        <p:nvSpPr>
          <p:cNvPr id="2" name="Content Placeholder 1">
            <a:extLst>
              <a:ext uri="{FF2B5EF4-FFF2-40B4-BE49-F238E27FC236}">
                <a16:creationId xmlns:a16="http://schemas.microsoft.com/office/drawing/2014/main" id="{B831BA9B-F02B-4FA9-F037-BA6355882AF7}"/>
              </a:ext>
            </a:extLst>
          </p:cNvPr>
          <p:cNvSpPr>
            <a:spLocks noGrp="1"/>
          </p:cNvSpPr>
          <p:nvPr>
            <p:ph sz="quarter" idx="13"/>
          </p:nvPr>
        </p:nvSpPr>
        <p:spPr>
          <a:xfrm>
            <a:off x="1366549" y="6356350"/>
            <a:ext cx="4549619" cy="501650"/>
          </a:xfrm>
        </p:spPr>
        <p:txBody>
          <a:bodyPr>
            <a:noAutofit/>
          </a:bodyPr>
          <a:lstStyle/>
          <a:p>
            <a:r>
              <a:rPr lang="en-US"/>
              <a:t>Student Interchange – Brooke Wenzel and Reagan Ward</a:t>
            </a:r>
          </a:p>
        </p:txBody>
      </p:sp>
      <p:sp>
        <p:nvSpPr>
          <p:cNvPr id="5" name="Content Placeholder 4">
            <a:extLst>
              <a:ext uri="{FF2B5EF4-FFF2-40B4-BE49-F238E27FC236}">
                <a16:creationId xmlns:a16="http://schemas.microsoft.com/office/drawing/2014/main" id="{F95999E5-B3F2-BC01-F5CB-41E5D3859A98}"/>
              </a:ext>
            </a:extLst>
          </p:cNvPr>
          <p:cNvSpPr>
            <a:spLocks noGrp="1"/>
          </p:cNvSpPr>
          <p:nvPr>
            <p:ph sz="quarter" idx="14"/>
          </p:nvPr>
        </p:nvSpPr>
        <p:spPr>
          <a:xfrm>
            <a:off x="6095999" y="6356350"/>
            <a:ext cx="4393506" cy="362338"/>
          </a:xfrm>
        </p:spPr>
        <p:txBody>
          <a:bodyPr/>
          <a:lstStyle/>
          <a:p>
            <a:r>
              <a:rPr lang="en-US">
                <a:solidFill>
                  <a:srgbClr val="595959"/>
                </a:solidFill>
                <a:hlinkClick r:id="rId5">
                  <a:extLst>
                    <a:ext uri="{A12FA001-AC4F-418D-AE19-62706E023703}">
                      <ahyp:hlinkClr xmlns:ahyp="http://schemas.microsoft.com/office/drawing/2018/hyperlinkcolor" val="tx"/>
                    </a:ext>
                  </a:extLst>
                </a:hlinkClick>
              </a:rPr>
              <a:t>StudentOctober@cde.state.co.us</a:t>
            </a:r>
            <a:r>
              <a:rPr lang="en-US">
                <a:solidFill>
                  <a:srgbClr val="595959"/>
                </a:solidFill>
              </a:rPr>
              <a:t>  </a:t>
            </a:r>
          </a:p>
        </p:txBody>
      </p:sp>
    </p:spTree>
    <p:extLst>
      <p:ext uri="{BB962C8B-B14F-4D97-AF65-F5344CB8AC3E}">
        <p14:creationId xmlns:p14="http://schemas.microsoft.com/office/powerpoint/2010/main" val="1874361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Student Interchange Office Hours - Schedule</a:t>
            </a:r>
          </a:p>
        </p:txBody>
      </p:sp>
      <p:sp>
        <p:nvSpPr>
          <p:cNvPr id="9" name="Text Placeholder 6">
            <a:extLst>
              <a:ext uri="{FF2B5EF4-FFF2-40B4-BE49-F238E27FC236}">
                <a16:creationId xmlns:a16="http://schemas.microsoft.com/office/drawing/2014/main" id="{9326B629-F04B-B89B-B5FF-F6E574543335}"/>
              </a:ext>
            </a:extLst>
          </p:cNvPr>
          <p:cNvSpPr>
            <a:spLocks noGrp="1"/>
          </p:cNvSpPr>
          <p:nvPr>
            <p:ph idx="1"/>
          </p:nvPr>
        </p:nvSpPr>
        <p:spPr>
          <a:xfrm>
            <a:off x="1350264" y="1554480"/>
            <a:ext cx="4309872" cy="1609344"/>
          </a:xfrm>
        </p:spPr>
        <p:txBody>
          <a:bodyPr numCol="1">
            <a:normAutofit/>
          </a:bodyPr>
          <a:lstStyle/>
          <a:p>
            <a:pPr marL="0" indent="0">
              <a:buNone/>
            </a:pPr>
            <a:r>
              <a:rPr lang="en-US" sz="2000"/>
              <a:t>July 24</a:t>
            </a:r>
            <a:r>
              <a:rPr lang="en-US" sz="2000" baseline="30000"/>
              <a:t>th</a:t>
            </a:r>
            <a:r>
              <a:rPr lang="en-US" sz="2000"/>
              <a:t> </a:t>
            </a:r>
          </a:p>
          <a:p>
            <a:pPr lvl="1"/>
            <a:r>
              <a:rPr lang="en-US"/>
              <a:t>10:00 – 11:30 am</a:t>
            </a:r>
          </a:p>
          <a:p>
            <a:pPr marL="0" indent="0">
              <a:buNone/>
            </a:pPr>
            <a:r>
              <a:rPr lang="en-US" sz="2000"/>
              <a:t>August 15</a:t>
            </a:r>
            <a:r>
              <a:rPr lang="en-US" sz="2000" baseline="30000"/>
              <a:t>th</a:t>
            </a:r>
            <a:r>
              <a:rPr lang="en-US" sz="2000"/>
              <a:t> </a:t>
            </a:r>
            <a:endParaRPr lang="en-US" sz="2000" baseline="30000"/>
          </a:p>
          <a:p>
            <a:pPr lvl="1"/>
            <a:r>
              <a:rPr lang="en-US"/>
              <a:t>1:00 – 2:30 pm</a:t>
            </a:r>
          </a:p>
          <a:p>
            <a:pPr marL="457200" lvl="1" indent="0">
              <a:buNone/>
            </a:pPr>
            <a:endParaRPr lang="en-US"/>
          </a:p>
          <a:p>
            <a:pPr lvl="1"/>
            <a:endParaRPr lang="en-US"/>
          </a:p>
          <a:p>
            <a:pPr marL="457200" lvl="1" indent="0">
              <a:buNone/>
            </a:pPr>
            <a:endParaRPr lang="en-US"/>
          </a:p>
          <a:p>
            <a:pPr marL="0" indent="0">
              <a:buNone/>
            </a:pPr>
            <a:endParaRPr lang="en-US"/>
          </a:p>
          <a:p>
            <a:pPr lvl="1"/>
            <a:endParaRPr lang="en-US"/>
          </a:p>
          <a:p>
            <a:pPr marL="457200" lvl="1" indent="0">
              <a:buNone/>
            </a:pPr>
            <a:endParaRPr lang="en-US"/>
          </a:p>
        </p:txBody>
      </p:sp>
      <p:sp>
        <p:nvSpPr>
          <p:cNvPr id="16" name="Text Placeholder 6">
            <a:extLst>
              <a:ext uri="{FF2B5EF4-FFF2-40B4-BE49-F238E27FC236}">
                <a16:creationId xmlns:a16="http://schemas.microsoft.com/office/drawing/2014/main" id="{6F3CD435-570D-9185-B039-960DF348B931}"/>
              </a:ext>
            </a:extLst>
          </p:cNvPr>
          <p:cNvSpPr txBox="1">
            <a:spLocks/>
          </p:cNvSpPr>
          <p:nvPr/>
        </p:nvSpPr>
        <p:spPr>
          <a:xfrm>
            <a:off x="6531864" y="1554480"/>
            <a:ext cx="4309872" cy="1609344"/>
          </a:xfrm>
          <a:prstGeom prst="rect">
            <a:avLst/>
          </a:prstGeom>
        </p:spPr>
        <p:txBody>
          <a:bodyPr vert="horz" lIns="0" tIns="0" rIns="0" bIns="0" numCol="1"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t>Join the Office Hours on the </a:t>
            </a:r>
            <a:r>
              <a:rPr lang="en-US" sz="2000">
                <a:hlinkClick r:id="rId3"/>
              </a:rPr>
              <a:t>Student Interchange Website</a:t>
            </a:r>
            <a:r>
              <a:rPr lang="en-US" sz="2000"/>
              <a:t>!</a:t>
            </a:r>
          </a:p>
          <a:p>
            <a:pPr marL="457200" lvl="1" indent="0">
              <a:buFont typeface="Arial" panose="020B0604020202020204" pitchFamily="34" charset="0"/>
              <a:buNone/>
            </a:pPr>
            <a:endParaRPr lang="en-US"/>
          </a:p>
          <a:p>
            <a:pPr marL="0" indent="0">
              <a:buNone/>
            </a:pPr>
            <a:r>
              <a:rPr lang="en-US" sz="2000"/>
              <a:t>Target Audience: New Respondents/Those who work with Student information on other collections.</a:t>
            </a:r>
          </a:p>
          <a:p>
            <a:pPr marL="0" indent="0">
              <a:buFont typeface="Arial" panose="020B0604020202020204" pitchFamily="34" charset="0"/>
              <a:buNone/>
            </a:pPr>
            <a:endParaRPr lang="en-US" sz="2000"/>
          </a:p>
          <a:p>
            <a:pPr lvl="1"/>
            <a:endParaRPr lang="en-US"/>
          </a:p>
          <a:p>
            <a:pPr marL="457200" lvl="1" indent="0">
              <a:buFont typeface="Arial" panose="020B0604020202020204" pitchFamily="34" charset="0"/>
              <a:buNone/>
            </a:pPr>
            <a:endParaRPr lang="en-US"/>
          </a:p>
        </p:txBody>
      </p:sp>
      <p:pic>
        <p:nvPicPr>
          <p:cNvPr id="15" name="Picture 14" descr="Screenshot of the Student Interchange Website where you will go to log into the Teams Meeting for office hours.">
            <a:extLst>
              <a:ext uri="{FF2B5EF4-FFF2-40B4-BE49-F238E27FC236}">
                <a16:creationId xmlns:a16="http://schemas.microsoft.com/office/drawing/2014/main" id="{B2D45404-6AD9-0C9F-F27E-C99674C07085}"/>
              </a:ext>
            </a:extLst>
          </p:cNvPr>
          <p:cNvPicPr>
            <a:picLocks noChangeAspect="1"/>
          </p:cNvPicPr>
          <p:nvPr/>
        </p:nvPicPr>
        <p:blipFill rotWithShape="1">
          <a:blip r:embed="rId4"/>
          <a:srcRect r="1203"/>
          <a:stretch/>
        </p:blipFill>
        <p:spPr>
          <a:xfrm>
            <a:off x="1043889" y="3163824"/>
            <a:ext cx="10017865" cy="3060410"/>
          </a:xfrm>
          <a:prstGeom prst="rect">
            <a:avLst/>
          </a:prstGeom>
        </p:spPr>
      </p:pic>
      <p:sp>
        <p:nvSpPr>
          <p:cNvPr id="4" name="Slide Number Placeholder 3">
            <a:extLst>
              <a:ext uri="{FF2B5EF4-FFF2-40B4-BE49-F238E27FC236}">
                <a16:creationId xmlns:a16="http://schemas.microsoft.com/office/drawing/2014/main" id="{C1DF70FC-C75F-44CE-A3B1-50D4BA9D6BEA}"/>
              </a:ext>
            </a:extLst>
          </p:cNvPr>
          <p:cNvSpPr>
            <a:spLocks noGrp="1"/>
          </p:cNvSpPr>
          <p:nvPr>
            <p:ph type="sldNum" sz="quarter" idx="12"/>
          </p:nvPr>
        </p:nvSpPr>
        <p:spPr/>
        <p:txBody>
          <a:bodyPr/>
          <a:lstStyle/>
          <a:p>
            <a:fld id="{C479D5F6-EDCB-402A-AC08-4943A1820E8F}" type="slidenum">
              <a:rPr lang="en-US" smtClean="0"/>
              <a:pPr/>
              <a:t>43</a:t>
            </a:fld>
            <a:endParaRPr lang="en-US"/>
          </a:p>
        </p:txBody>
      </p:sp>
      <p:sp>
        <p:nvSpPr>
          <p:cNvPr id="8" name="Content Placeholder 7">
            <a:extLst>
              <a:ext uri="{FF2B5EF4-FFF2-40B4-BE49-F238E27FC236}">
                <a16:creationId xmlns:a16="http://schemas.microsoft.com/office/drawing/2014/main" id="{F3A48D9B-F5BF-952F-FCBA-CFCE7754BB2C}"/>
              </a:ext>
            </a:extLst>
          </p:cNvPr>
          <p:cNvSpPr>
            <a:spLocks noGrp="1"/>
          </p:cNvSpPr>
          <p:nvPr>
            <p:ph sz="quarter" idx="13"/>
          </p:nvPr>
        </p:nvSpPr>
        <p:spPr/>
        <p:txBody>
          <a:bodyPr>
            <a:normAutofit fontScale="25000" lnSpcReduction="20000"/>
          </a:bodyPr>
          <a:lstStyle/>
          <a:p>
            <a:r>
              <a:rPr lang="en-US" sz="6400"/>
              <a:t>Student Interchange – Brooke Wenzel and Reagan Ward</a:t>
            </a:r>
          </a:p>
          <a:p>
            <a:endParaRPr lang="en-US"/>
          </a:p>
        </p:txBody>
      </p:sp>
      <p:sp>
        <p:nvSpPr>
          <p:cNvPr id="10" name="Content Placeholder 9">
            <a:extLst>
              <a:ext uri="{FF2B5EF4-FFF2-40B4-BE49-F238E27FC236}">
                <a16:creationId xmlns:a16="http://schemas.microsoft.com/office/drawing/2014/main" id="{B0F29476-DA76-1300-28B0-1B7F51945606}"/>
              </a:ext>
            </a:extLst>
          </p:cNvPr>
          <p:cNvSpPr>
            <a:spLocks noGrp="1"/>
          </p:cNvSpPr>
          <p:nvPr>
            <p:ph sz="quarter" idx="14"/>
          </p:nvPr>
        </p:nvSpPr>
        <p:spPr/>
        <p:txBody>
          <a:bodyPr/>
          <a:lstStyle/>
          <a:p>
            <a:r>
              <a:rPr lang="en-US">
                <a:solidFill>
                  <a:srgbClr val="595959"/>
                </a:solidFill>
                <a:hlinkClick r:id="rId5">
                  <a:extLst>
                    <a:ext uri="{A12FA001-AC4F-418D-AE19-62706E023703}">
                      <ahyp:hlinkClr xmlns:ahyp="http://schemas.microsoft.com/office/drawing/2018/hyperlinkcolor" val="tx"/>
                    </a:ext>
                  </a:extLst>
                </a:hlinkClick>
              </a:rPr>
              <a:t>StudentOctober@cde.state.co.us</a:t>
            </a:r>
            <a:r>
              <a:rPr lang="en-US">
                <a:solidFill>
                  <a:srgbClr val="595959"/>
                </a:solidFill>
              </a:rPr>
              <a:t>  </a:t>
            </a:r>
          </a:p>
        </p:txBody>
      </p:sp>
    </p:spTree>
    <p:extLst>
      <p:ext uri="{BB962C8B-B14F-4D97-AF65-F5344CB8AC3E}">
        <p14:creationId xmlns:p14="http://schemas.microsoft.com/office/powerpoint/2010/main" val="619204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Short Bytes (Student Interchange Website)</a:t>
            </a:r>
          </a:p>
        </p:txBody>
      </p:sp>
      <p:sp>
        <p:nvSpPr>
          <p:cNvPr id="5" name="Content Placeholder 4">
            <a:extLst>
              <a:ext uri="{FF2B5EF4-FFF2-40B4-BE49-F238E27FC236}">
                <a16:creationId xmlns:a16="http://schemas.microsoft.com/office/drawing/2014/main" id="{16626650-7C53-B972-66C1-02F3F4615D2B}"/>
              </a:ext>
            </a:extLst>
          </p:cNvPr>
          <p:cNvSpPr>
            <a:spLocks noGrp="1"/>
          </p:cNvSpPr>
          <p:nvPr>
            <p:ph sz="half" idx="1"/>
          </p:nvPr>
        </p:nvSpPr>
        <p:spPr>
          <a:xfrm>
            <a:off x="563880" y="1331478"/>
            <a:ext cx="5286174" cy="4711252"/>
          </a:xfrm>
        </p:spPr>
        <p:txBody>
          <a:bodyPr>
            <a:normAutofit/>
          </a:bodyPr>
          <a:lstStyle/>
          <a:p>
            <a:r>
              <a:rPr lang="en-US" sz="2000">
                <a:hlinkClick r:id="rId3"/>
              </a:rPr>
              <a:t>Student Interchange Website</a:t>
            </a:r>
            <a:endParaRPr lang="en-US" sz="2000"/>
          </a:p>
          <a:p>
            <a:pPr lvl="1"/>
            <a:r>
              <a:rPr lang="en-US" sz="1800"/>
              <a:t>Resources and More!</a:t>
            </a:r>
          </a:p>
          <a:p>
            <a:pPr lvl="1"/>
            <a:r>
              <a:rPr lang="en-US" sz="1800"/>
              <a:t>Short Bytes: short videos that review specific topics </a:t>
            </a:r>
          </a:p>
          <a:p>
            <a:pPr lvl="1"/>
            <a:r>
              <a:rPr lang="en-US" sz="1800"/>
              <a:t>Webinars: Office Hours Presentation from last year</a:t>
            </a:r>
          </a:p>
        </p:txBody>
      </p:sp>
      <p:pic>
        <p:nvPicPr>
          <p:cNvPr id="10" name="Content Placeholder 9" descr="Student Interchange Website. Pointing out the Short Bytes section under Training">
            <a:extLst>
              <a:ext uri="{FF2B5EF4-FFF2-40B4-BE49-F238E27FC236}">
                <a16:creationId xmlns:a16="http://schemas.microsoft.com/office/drawing/2014/main" id="{6F28B396-6C9D-CEB5-C1F5-042EB61E7D7B}"/>
              </a:ext>
            </a:extLst>
          </p:cNvPr>
          <p:cNvPicPr>
            <a:picLocks noGrp="1" noChangeAspect="1"/>
          </p:cNvPicPr>
          <p:nvPr>
            <p:ph sz="half" idx="2"/>
          </p:nvPr>
        </p:nvPicPr>
        <p:blipFill>
          <a:blip r:embed="rId4"/>
          <a:stretch>
            <a:fillRect/>
          </a:stretch>
        </p:blipFill>
        <p:spPr>
          <a:xfrm>
            <a:off x="5850054" y="1331726"/>
            <a:ext cx="6038557" cy="4796846"/>
          </a:xfrm>
          <a:prstGeom prst="rect">
            <a:avLst/>
          </a:prstGeom>
        </p:spPr>
      </p:pic>
      <p:sp>
        <p:nvSpPr>
          <p:cNvPr id="4" name="Slide Number Placeholder 3">
            <a:extLst>
              <a:ext uri="{FF2B5EF4-FFF2-40B4-BE49-F238E27FC236}">
                <a16:creationId xmlns:a16="http://schemas.microsoft.com/office/drawing/2014/main" id="{C1DF70FC-C75F-44CE-A3B1-50D4BA9D6BEA}"/>
              </a:ext>
            </a:extLst>
          </p:cNvPr>
          <p:cNvSpPr>
            <a:spLocks noGrp="1"/>
          </p:cNvSpPr>
          <p:nvPr>
            <p:ph type="sldNum" sz="quarter" idx="12"/>
          </p:nvPr>
        </p:nvSpPr>
        <p:spPr/>
        <p:txBody>
          <a:bodyPr/>
          <a:lstStyle/>
          <a:p>
            <a:fld id="{C479D5F6-EDCB-402A-AC08-4943A1820E8F}" type="slidenum">
              <a:rPr lang="en-US" smtClean="0"/>
              <a:pPr/>
              <a:t>44</a:t>
            </a:fld>
            <a:endParaRPr lang="en-US"/>
          </a:p>
        </p:txBody>
      </p:sp>
      <p:sp>
        <p:nvSpPr>
          <p:cNvPr id="6" name="Content Placeholder 5">
            <a:extLst>
              <a:ext uri="{FF2B5EF4-FFF2-40B4-BE49-F238E27FC236}">
                <a16:creationId xmlns:a16="http://schemas.microsoft.com/office/drawing/2014/main" id="{639F23BC-210A-0CD2-6514-606824C35CE5}"/>
              </a:ext>
            </a:extLst>
          </p:cNvPr>
          <p:cNvSpPr>
            <a:spLocks noGrp="1"/>
          </p:cNvSpPr>
          <p:nvPr>
            <p:ph sz="quarter" idx="13"/>
          </p:nvPr>
        </p:nvSpPr>
        <p:spPr/>
        <p:txBody>
          <a:bodyPr>
            <a:noAutofit/>
          </a:bodyPr>
          <a:lstStyle/>
          <a:p>
            <a:r>
              <a:rPr lang="en-US"/>
              <a:t>Student Interchange – Brooke Wenzel and Reagan Ward</a:t>
            </a:r>
          </a:p>
        </p:txBody>
      </p:sp>
      <p:sp>
        <p:nvSpPr>
          <p:cNvPr id="9" name="Content Placeholder 8">
            <a:extLst>
              <a:ext uri="{FF2B5EF4-FFF2-40B4-BE49-F238E27FC236}">
                <a16:creationId xmlns:a16="http://schemas.microsoft.com/office/drawing/2014/main" id="{094C5EAD-4DBD-4107-964D-AD2D71A325BE}"/>
              </a:ext>
            </a:extLst>
          </p:cNvPr>
          <p:cNvSpPr>
            <a:spLocks noGrp="1"/>
          </p:cNvSpPr>
          <p:nvPr>
            <p:ph sz="quarter" idx="14"/>
          </p:nvPr>
        </p:nvSpPr>
        <p:spPr/>
        <p:txBody>
          <a:bodyPr/>
          <a:lstStyle/>
          <a:p>
            <a:r>
              <a:rPr lang="en-US">
                <a:solidFill>
                  <a:srgbClr val="595959"/>
                </a:solidFill>
                <a:hlinkClick r:id="rId5">
                  <a:extLst>
                    <a:ext uri="{A12FA001-AC4F-418D-AE19-62706E023703}">
                      <ahyp:hlinkClr xmlns:ahyp="http://schemas.microsoft.com/office/drawing/2018/hyperlinkcolor" val="tx"/>
                    </a:ext>
                  </a:extLst>
                </a:hlinkClick>
              </a:rPr>
              <a:t>StudentOctober@cde.state.co.us</a:t>
            </a:r>
            <a:r>
              <a:rPr lang="en-US">
                <a:solidFill>
                  <a:srgbClr val="595959"/>
                </a:solidFill>
              </a:rPr>
              <a:t>  </a:t>
            </a:r>
          </a:p>
        </p:txBody>
      </p:sp>
    </p:spTree>
    <p:extLst>
      <p:ext uri="{BB962C8B-B14F-4D97-AF65-F5344CB8AC3E}">
        <p14:creationId xmlns:p14="http://schemas.microsoft.com/office/powerpoint/2010/main" val="13462123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3E609-5DFB-D05A-9DDB-7FABD492B936}"/>
              </a:ext>
            </a:extLst>
          </p:cNvPr>
          <p:cNvSpPr>
            <a:spLocks noGrp="1"/>
          </p:cNvSpPr>
          <p:nvPr>
            <p:ph type="title"/>
          </p:nvPr>
        </p:nvSpPr>
        <p:spPr/>
        <p:txBody>
          <a:bodyPr/>
          <a:lstStyle/>
          <a:p>
            <a:r>
              <a:rPr lang="en-US"/>
              <a:t>What to Look Out for Next Year</a:t>
            </a:r>
          </a:p>
        </p:txBody>
      </p:sp>
      <p:sp>
        <p:nvSpPr>
          <p:cNvPr id="3" name="Content Placeholder 2">
            <a:extLst>
              <a:ext uri="{FF2B5EF4-FFF2-40B4-BE49-F238E27FC236}">
                <a16:creationId xmlns:a16="http://schemas.microsoft.com/office/drawing/2014/main" id="{41521D74-B9A8-66B2-67E1-6DBAF181131E}"/>
              </a:ext>
            </a:extLst>
          </p:cNvPr>
          <p:cNvSpPr>
            <a:spLocks noGrp="1"/>
          </p:cNvSpPr>
          <p:nvPr>
            <p:ph idx="1"/>
          </p:nvPr>
        </p:nvSpPr>
        <p:spPr/>
        <p:txBody>
          <a:bodyPr/>
          <a:lstStyle/>
          <a:p>
            <a:r>
              <a:rPr lang="en-US"/>
              <a:t>New Data Fields in 2024-2025 SSA File Layout</a:t>
            </a:r>
          </a:p>
          <a:p>
            <a:pPr lvl="1"/>
            <a:r>
              <a:rPr lang="en-US"/>
              <a:t>Independent Study Course, Work-Based Learning Course, Blended Learning Course, Supplemental Online Course</a:t>
            </a:r>
          </a:p>
          <a:p>
            <a:r>
              <a:rPr lang="en-US"/>
              <a:t>English Language Learner Errors</a:t>
            </a:r>
          </a:p>
          <a:p>
            <a:pPr lvl="1"/>
            <a:r>
              <a:rPr lang="en-US"/>
              <a:t>Some year-to-year checks were checking on a district basis, updated it to check via SASID. Only applied to a small number of ELL errors.</a:t>
            </a:r>
          </a:p>
          <a:p>
            <a:pPr lvl="2"/>
            <a:r>
              <a:rPr lang="en-US"/>
              <a:t>Ex: Student was in District A with Language Proficiency X in 2023-2024, student moved to District B with Language Proficiency Y in 2024-2025 (error was not flagging before since district was different)</a:t>
            </a:r>
          </a:p>
          <a:p>
            <a:r>
              <a:rPr lang="en-US"/>
              <a:t>Gifted and Talented Error</a:t>
            </a:r>
          </a:p>
          <a:p>
            <a:pPr lvl="1"/>
            <a:r>
              <a:rPr lang="en-US"/>
              <a:t>Prior year vs. current year check to verify if a student is gifted in one of the 14 categories, they continue to be identified as such</a:t>
            </a:r>
          </a:p>
          <a:p>
            <a:r>
              <a:rPr lang="en-US"/>
              <a:t>Updates to Cognos Reports</a:t>
            </a:r>
          </a:p>
        </p:txBody>
      </p:sp>
      <p:sp>
        <p:nvSpPr>
          <p:cNvPr id="4" name="Slide Number Placeholder 3">
            <a:extLst>
              <a:ext uri="{FF2B5EF4-FFF2-40B4-BE49-F238E27FC236}">
                <a16:creationId xmlns:a16="http://schemas.microsoft.com/office/drawing/2014/main" id="{289F2988-EF2A-6831-6EF2-92343E743129}"/>
              </a:ext>
            </a:extLst>
          </p:cNvPr>
          <p:cNvSpPr>
            <a:spLocks noGrp="1"/>
          </p:cNvSpPr>
          <p:nvPr>
            <p:ph type="sldNum" sz="quarter" idx="12"/>
          </p:nvPr>
        </p:nvSpPr>
        <p:spPr/>
        <p:txBody>
          <a:bodyPr/>
          <a:lstStyle/>
          <a:p>
            <a:fld id="{C479D5F6-EDCB-402A-AC08-4943A1820E8F}" type="slidenum">
              <a:rPr lang="en-US" smtClean="0"/>
              <a:pPr/>
              <a:t>45</a:t>
            </a:fld>
            <a:endParaRPr lang="en-US"/>
          </a:p>
        </p:txBody>
      </p:sp>
      <p:sp>
        <p:nvSpPr>
          <p:cNvPr id="5" name="Content Placeholder 4">
            <a:extLst>
              <a:ext uri="{FF2B5EF4-FFF2-40B4-BE49-F238E27FC236}">
                <a16:creationId xmlns:a16="http://schemas.microsoft.com/office/drawing/2014/main" id="{286B9A38-D53B-C806-D94D-3CDBD9DD3C72}"/>
              </a:ext>
            </a:extLst>
          </p:cNvPr>
          <p:cNvSpPr>
            <a:spLocks noGrp="1"/>
          </p:cNvSpPr>
          <p:nvPr>
            <p:ph sz="quarter" idx="13"/>
          </p:nvPr>
        </p:nvSpPr>
        <p:spPr/>
        <p:txBody>
          <a:bodyPr>
            <a:noAutofit/>
          </a:bodyPr>
          <a:lstStyle/>
          <a:p>
            <a:r>
              <a:rPr lang="en-US"/>
              <a:t>Student Interchange – Brooke Wenzel and Reagan Ward</a:t>
            </a:r>
          </a:p>
        </p:txBody>
      </p:sp>
      <p:sp>
        <p:nvSpPr>
          <p:cNvPr id="6" name="Content Placeholder 5">
            <a:extLst>
              <a:ext uri="{FF2B5EF4-FFF2-40B4-BE49-F238E27FC236}">
                <a16:creationId xmlns:a16="http://schemas.microsoft.com/office/drawing/2014/main" id="{01708894-0160-B574-4380-8267B5E51AEB}"/>
              </a:ext>
            </a:extLst>
          </p:cNvPr>
          <p:cNvSpPr>
            <a:spLocks noGrp="1"/>
          </p:cNvSpPr>
          <p:nvPr>
            <p:ph sz="quarter" idx="14"/>
          </p:nvPr>
        </p:nvSpPr>
        <p:spPr/>
        <p:txBody>
          <a:bodyPr/>
          <a:lstStyle/>
          <a:p>
            <a:r>
              <a:rPr lang="en-US">
                <a:solidFill>
                  <a:srgbClr val="595959"/>
                </a:solidFill>
                <a:hlinkClick r:id="rId2">
                  <a:extLst>
                    <a:ext uri="{A12FA001-AC4F-418D-AE19-62706E023703}">
                      <ahyp:hlinkClr xmlns:ahyp="http://schemas.microsoft.com/office/drawing/2018/hyperlinkcolor" val="tx"/>
                    </a:ext>
                  </a:extLst>
                </a:hlinkClick>
              </a:rPr>
              <a:t>StudentOctober@cde.state.co.us</a:t>
            </a:r>
            <a:endParaRPr lang="en-US">
              <a:solidFill>
                <a:srgbClr val="595959"/>
              </a:solidFill>
            </a:endParaRPr>
          </a:p>
        </p:txBody>
      </p:sp>
    </p:spTree>
    <p:extLst>
      <p:ext uri="{BB962C8B-B14F-4D97-AF65-F5344CB8AC3E}">
        <p14:creationId xmlns:p14="http://schemas.microsoft.com/office/powerpoint/2010/main" val="24922775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6F56BFD-918D-6298-79AD-36C14C8A2AA2}"/>
              </a:ext>
            </a:extLst>
          </p:cNvPr>
          <p:cNvSpPr>
            <a:spLocks noGrp="1"/>
          </p:cNvSpPr>
          <p:nvPr>
            <p:ph type="title"/>
          </p:nvPr>
        </p:nvSpPr>
        <p:spPr/>
        <p:txBody>
          <a:bodyPr/>
          <a:lstStyle/>
          <a:p>
            <a:r>
              <a:rPr lang="en-US"/>
              <a:t>Questions &amp; Resources:</a:t>
            </a:r>
            <a:br>
              <a:rPr lang="en-US"/>
            </a:br>
            <a:r>
              <a:rPr lang="en-US"/>
              <a:t>Student Interchange</a:t>
            </a:r>
          </a:p>
        </p:txBody>
      </p:sp>
      <p:sp>
        <p:nvSpPr>
          <p:cNvPr id="8" name="Content Placeholder 7">
            <a:extLst>
              <a:ext uri="{FF2B5EF4-FFF2-40B4-BE49-F238E27FC236}">
                <a16:creationId xmlns:a16="http://schemas.microsoft.com/office/drawing/2014/main" id="{C92515F7-358B-E3FC-AB86-B337B7A691E2}"/>
              </a:ext>
            </a:extLst>
          </p:cNvPr>
          <p:cNvSpPr>
            <a:spLocks noGrp="1"/>
          </p:cNvSpPr>
          <p:nvPr>
            <p:ph sz="quarter" idx="13"/>
          </p:nvPr>
        </p:nvSpPr>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tx1"/>
                </a:solidFill>
                <a:effectLst/>
                <a:uLnTx/>
                <a:uFillTx/>
                <a:latin typeface="Museo Slab 500" panose="02000000000000000000" pitchFamily="50" charset="0"/>
                <a:ea typeface="+mn-ea"/>
                <a:cs typeface="+mn-cs"/>
              </a:rPr>
              <a:t>Brooke Wenzel</a:t>
            </a:r>
            <a:endParaRPr kumimoji="0" lang="en-US" sz="2400" b="0" i="0" u="none" strike="noStrike" kern="1200" cap="none" spc="0" normalizeH="0" baseline="0" noProof="0">
              <a:ln>
                <a:noFill/>
              </a:ln>
              <a:solidFill>
                <a:schemeClr val="tx1"/>
              </a:solidFill>
              <a:effectLst/>
              <a:uLnTx/>
              <a:uFillTx/>
              <a:latin typeface="Museo Slab 500" panose="02000000000000000000" pitchFamily="50" charset="0"/>
              <a:ea typeface="+mn-ea"/>
              <a:cs typeface="+mn-cs"/>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tx1"/>
                </a:solidFill>
                <a:effectLst/>
                <a:uLnTx/>
                <a:uFillTx/>
                <a:hlinkClick r:id="rId2"/>
              </a:rPr>
              <a:t>StudentOctober@cde.state.co.us</a:t>
            </a:r>
            <a:r>
              <a:rPr kumimoji="0" lang="en-US" sz="2400" b="0" i="0" u="none" strike="noStrike" kern="1200" cap="none" spc="0" normalizeH="0" baseline="0" noProof="0">
                <a:ln>
                  <a:noFill/>
                </a:ln>
                <a:solidFill>
                  <a:schemeClr val="tx1"/>
                </a:solidFill>
                <a:effectLst/>
                <a:uLnTx/>
                <a:uFillTx/>
                <a:latin typeface="Museo Slab 500" panose="02000000000000000000" pitchFamily="50" charset="0"/>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tx1"/>
                </a:solidFill>
                <a:effectLst/>
                <a:uLnTx/>
                <a:uFillTx/>
                <a:latin typeface="Museo Slab 500" panose="02000000000000000000" pitchFamily="50" charset="0"/>
                <a:ea typeface="+mn-ea"/>
                <a:cs typeface="+mn-cs"/>
              </a:rPr>
              <a:t>720-441-7963</a:t>
            </a:r>
            <a:br>
              <a:rPr kumimoji="0" lang="en-US" sz="2400" b="0" i="0" u="none" strike="noStrike" kern="1200" cap="none" spc="0" normalizeH="0" baseline="0" noProof="0">
                <a:ln>
                  <a:noFill/>
                </a:ln>
                <a:solidFill>
                  <a:schemeClr val="tx1"/>
                </a:solidFill>
                <a:effectLst/>
                <a:uLnTx/>
                <a:uFillTx/>
                <a:latin typeface="Museo Slab 500" panose="02000000000000000000" pitchFamily="50" charset="0"/>
                <a:ea typeface="+mn-ea"/>
                <a:cs typeface="+mn-cs"/>
              </a:rPr>
            </a:br>
            <a:br>
              <a:rPr kumimoji="0" lang="en-US" sz="2400" b="0" i="0" u="none" strike="noStrike" kern="1200" cap="none" spc="0" normalizeH="0" baseline="0" noProof="0">
                <a:ln>
                  <a:noFill/>
                </a:ln>
                <a:solidFill>
                  <a:schemeClr val="tx1"/>
                </a:solidFill>
                <a:effectLst/>
                <a:uLnTx/>
                <a:uFillTx/>
                <a:latin typeface="Museo Slab 500" panose="02000000000000000000" pitchFamily="50" charset="0"/>
                <a:ea typeface="+mn-ea"/>
                <a:cs typeface="+mn-cs"/>
              </a:rPr>
            </a:br>
            <a:endParaRPr kumimoji="0" lang="en-US" sz="2400" b="0" i="0" u="none" strike="noStrike" kern="1200" cap="none" spc="0" normalizeH="0" baseline="0" noProof="0">
              <a:ln>
                <a:noFill/>
              </a:ln>
              <a:solidFill>
                <a:schemeClr val="tx1"/>
              </a:solidFill>
              <a:effectLst/>
              <a:uLnTx/>
              <a:uFillTx/>
              <a:latin typeface="Museo Slab 500" panose="02000000000000000000" pitchFamily="50"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tx1"/>
                </a:solidFill>
                <a:effectLst/>
                <a:uLnTx/>
                <a:uFillTx/>
                <a:latin typeface="Museo Slab 500" panose="02000000000000000000" pitchFamily="50" charset="0"/>
                <a:ea typeface="+mn-ea"/>
                <a:cs typeface="+mn-cs"/>
                <a:hlinkClick r:id="rId3"/>
              </a:rPr>
              <a:t>Student Interchange Webpage</a:t>
            </a:r>
            <a:endParaRPr lang="en-US"/>
          </a:p>
          <a:p>
            <a:endParaRPr lang="en-US"/>
          </a:p>
        </p:txBody>
      </p:sp>
      <p:sp>
        <p:nvSpPr>
          <p:cNvPr id="4" name="Slide Number Placeholder 3">
            <a:extLst>
              <a:ext uri="{FF2B5EF4-FFF2-40B4-BE49-F238E27FC236}">
                <a16:creationId xmlns:a16="http://schemas.microsoft.com/office/drawing/2014/main" id="{8D121416-5F32-B9A6-292E-F04DC4B24E7F}"/>
              </a:ext>
            </a:extLst>
          </p:cNvPr>
          <p:cNvSpPr>
            <a:spLocks noGrp="1"/>
          </p:cNvSpPr>
          <p:nvPr>
            <p:ph type="sldNum" sz="quarter" idx="12"/>
          </p:nvPr>
        </p:nvSpPr>
        <p:spPr/>
        <p:txBody>
          <a:bodyPr/>
          <a:lstStyle/>
          <a:p>
            <a:fld id="{C479D5F6-EDCB-402A-AC08-4943A1820E8F}" type="slidenum">
              <a:rPr lang="en-US" smtClean="0"/>
              <a:pPr/>
              <a:t>46</a:t>
            </a:fld>
            <a:endParaRPr lang="en-US"/>
          </a:p>
        </p:txBody>
      </p:sp>
    </p:spTree>
    <p:extLst>
      <p:ext uri="{BB962C8B-B14F-4D97-AF65-F5344CB8AC3E}">
        <p14:creationId xmlns:p14="http://schemas.microsoft.com/office/powerpoint/2010/main" val="216474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5BB96-38E6-AA94-BF26-259D5B61C7A0}"/>
              </a:ext>
            </a:extLst>
          </p:cNvPr>
          <p:cNvSpPr>
            <a:spLocks noGrp="1"/>
          </p:cNvSpPr>
          <p:nvPr>
            <p:ph type="ctrTitle"/>
          </p:nvPr>
        </p:nvSpPr>
        <p:spPr/>
        <p:txBody>
          <a:bodyPr/>
          <a:lstStyle/>
          <a:p>
            <a:r>
              <a:rPr lang="en-US">
                <a:latin typeface="Museo Slab 500"/>
              </a:rPr>
              <a:t>School Auditing Office Updates</a:t>
            </a:r>
            <a:endParaRPr lang="en-US"/>
          </a:p>
        </p:txBody>
      </p:sp>
      <p:sp>
        <p:nvSpPr>
          <p:cNvPr id="3" name="Content Placeholder 2">
            <a:extLst>
              <a:ext uri="{FF2B5EF4-FFF2-40B4-BE49-F238E27FC236}">
                <a16:creationId xmlns:a16="http://schemas.microsoft.com/office/drawing/2014/main" id="{065942A1-DDD6-41B8-7736-E4235BB16BB8}"/>
              </a:ext>
            </a:extLst>
          </p:cNvPr>
          <p:cNvSpPr>
            <a:spLocks noGrp="1"/>
          </p:cNvSpPr>
          <p:nvPr>
            <p:ph sz="quarter" idx="13"/>
          </p:nvPr>
        </p:nvSpPr>
        <p:spPr/>
        <p:txBody>
          <a:bodyPr vert="horz" lIns="91440" tIns="45720" rIns="91440" bIns="45720" rtlCol="0" anchor="t">
            <a:normAutofit/>
          </a:bodyPr>
          <a:lstStyle/>
          <a:p>
            <a:r>
              <a:rPr lang="en-US">
                <a:latin typeface="Museo Slab 500"/>
              </a:rPr>
              <a:t>Rebecca </a:t>
            </a:r>
            <a:r>
              <a:rPr lang="en-US" err="1">
                <a:latin typeface="Museo Slab 500"/>
              </a:rPr>
              <a:t>McRee</a:t>
            </a:r>
            <a:endParaRPr lang="en-US" err="1"/>
          </a:p>
        </p:txBody>
      </p:sp>
      <p:sp>
        <p:nvSpPr>
          <p:cNvPr id="4" name="Slide Number Placeholder 3">
            <a:extLst>
              <a:ext uri="{FF2B5EF4-FFF2-40B4-BE49-F238E27FC236}">
                <a16:creationId xmlns:a16="http://schemas.microsoft.com/office/drawing/2014/main" id="{24C151C5-7293-D42F-E784-409080A73DF3}"/>
              </a:ext>
            </a:extLst>
          </p:cNvPr>
          <p:cNvSpPr>
            <a:spLocks noGrp="1"/>
          </p:cNvSpPr>
          <p:nvPr>
            <p:ph type="sldNum" sz="quarter" idx="12"/>
          </p:nvPr>
        </p:nvSpPr>
        <p:spPr/>
        <p:txBody>
          <a:bodyPr/>
          <a:lstStyle/>
          <a:p>
            <a:fld id="{C479D5F6-EDCB-402A-AC08-4943A1820E8F}" type="slidenum">
              <a:rPr lang="en-US" smtClean="0"/>
              <a:pPr/>
              <a:t>47</a:t>
            </a:fld>
            <a:endParaRPr lang="en-US"/>
          </a:p>
        </p:txBody>
      </p:sp>
    </p:spTree>
    <p:extLst>
      <p:ext uri="{BB962C8B-B14F-4D97-AF65-F5344CB8AC3E}">
        <p14:creationId xmlns:p14="http://schemas.microsoft.com/office/powerpoint/2010/main" val="3738962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EA7C5-866B-0668-F980-DD563EFAA6F1}"/>
              </a:ext>
            </a:extLst>
          </p:cNvPr>
          <p:cNvSpPr>
            <a:spLocks noGrp="1"/>
          </p:cNvSpPr>
          <p:nvPr>
            <p:ph type="title"/>
          </p:nvPr>
        </p:nvSpPr>
        <p:spPr/>
        <p:txBody>
          <a:bodyPr/>
          <a:lstStyle/>
          <a:p>
            <a:r>
              <a:rPr lang="en-US">
                <a:latin typeface="Museo Slab 500"/>
              </a:rPr>
              <a:t>Student October Count Day 2024</a:t>
            </a:r>
            <a:endParaRPr lang="en-US"/>
          </a:p>
        </p:txBody>
      </p:sp>
      <p:pic>
        <p:nvPicPr>
          <p:cNvPr id="3" name="Content Placeholder 2" descr="The 2024 pupil enrollment count date will be Tuesday, October 1, 2024. The 11-day count period includes the following (based on the district's adopted calendar): the 5 student contact days before the pupil enrollment count date, the pupil enrollment count date and the 5 student contact days following the pupil enrollment count date. Districts can request an alternative count date or 11 day count period for an individual school if needed. If a student is present in at least one class before the count date but is absent on the count date they may still be eligible for funding if they return within 30 days of the count date. In 2024, that day is October 31.">
            <a:extLst>
              <a:ext uri="{FF2B5EF4-FFF2-40B4-BE49-F238E27FC236}">
                <a16:creationId xmlns:a16="http://schemas.microsoft.com/office/drawing/2014/main" id="{9157BE92-C961-6855-055A-F84C1D30DE7E}"/>
              </a:ext>
            </a:extLst>
          </p:cNvPr>
          <p:cNvPicPr>
            <a:picLocks noGrp="1" noChangeAspect="1"/>
          </p:cNvPicPr>
          <p:nvPr>
            <p:ph idx="1"/>
          </p:nvPr>
        </p:nvPicPr>
        <p:blipFill>
          <a:blip r:embed="rId2"/>
          <a:stretch>
            <a:fillRect/>
          </a:stretch>
        </p:blipFill>
        <p:spPr>
          <a:xfrm>
            <a:off x="1003203" y="1505634"/>
            <a:ext cx="10107439"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254DF5A9-19E8-5AA9-2F3F-CEA3BD7831CC}"/>
              </a:ext>
            </a:extLst>
          </p:cNvPr>
          <p:cNvSpPr>
            <a:spLocks noGrp="1"/>
          </p:cNvSpPr>
          <p:nvPr>
            <p:ph type="sldNum" sz="quarter" idx="12"/>
          </p:nvPr>
        </p:nvSpPr>
        <p:spPr/>
        <p:txBody>
          <a:bodyPr/>
          <a:lstStyle/>
          <a:p>
            <a:fld id="{C479D5F6-EDCB-402A-AC08-4943A1820E8F}" type="slidenum">
              <a:rPr lang="en-US" smtClean="0"/>
              <a:pPr/>
              <a:t>48</a:t>
            </a:fld>
            <a:endParaRPr lang="en-US"/>
          </a:p>
        </p:txBody>
      </p:sp>
      <p:sp>
        <p:nvSpPr>
          <p:cNvPr id="5" name="Content Placeholder 4">
            <a:extLst>
              <a:ext uri="{FF2B5EF4-FFF2-40B4-BE49-F238E27FC236}">
                <a16:creationId xmlns:a16="http://schemas.microsoft.com/office/drawing/2014/main" id="{6B5DB5EE-4DF5-B20A-6910-C97D066AD95B}"/>
              </a:ext>
            </a:extLst>
          </p:cNvPr>
          <p:cNvSpPr>
            <a:spLocks noGrp="1"/>
          </p:cNvSpPr>
          <p:nvPr>
            <p:ph sz="quarter" idx="13"/>
          </p:nvPr>
        </p:nvSpPr>
        <p:spPr/>
        <p:txBody>
          <a:bodyPr vert="horz" lIns="91440" tIns="45720" rIns="91440" bIns="45720" rtlCol="0" anchor="t">
            <a:normAutofit/>
          </a:bodyPr>
          <a:lstStyle/>
          <a:p>
            <a:r>
              <a:rPr lang="en-US">
                <a:latin typeface="Trebuchet MS"/>
              </a:rPr>
              <a:t>School Auditing Office</a:t>
            </a:r>
            <a:endParaRPr lang="en-US"/>
          </a:p>
        </p:txBody>
      </p:sp>
      <p:sp>
        <p:nvSpPr>
          <p:cNvPr id="9" name="Content Placeholder 5">
            <a:extLst>
              <a:ext uri="{FF2B5EF4-FFF2-40B4-BE49-F238E27FC236}">
                <a16:creationId xmlns:a16="http://schemas.microsoft.com/office/drawing/2014/main" id="{287F34C0-E77A-539A-5866-1FAA96618978}"/>
              </a:ext>
            </a:extLst>
          </p:cNvPr>
          <p:cNvSpPr>
            <a:spLocks noGrp="1"/>
          </p:cNvSpPr>
          <p:nvPr>
            <p:ph sz="quarter" idx="14"/>
          </p:nvPr>
        </p:nvSpPr>
        <p:spPr>
          <a:xfrm>
            <a:off x="6162550" y="6356350"/>
            <a:ext cx="4393506" cy="362338"/>
          </a:xfrm>
        </p:spPr>
        <p:txBody>
          <a:bodyPr vert="horz" lIns="91440" tIns="45720" rIns="91440" bIns="45720" rtlCol="0" anchor="t">
            <a:normAutofit/>
          </a:bodyPr>
          <a:lstStyle/>
          <a:p>
            <a:r>
              <a:rPr lang="en-US">
                <a:hlinkClick r:id="rId3"/>
              </a:rPr>
              <a:t>School Auditing Office Website</a:t>
            </a:r>
            <a:endParaRPr lang="en-US"/>
          </a:p>
        </p:txBody>
      </p:sp>
    </p:spTree>
    <p:extLst>
      <p:ext uri="{BB962C8B-B14F-4D97-AF65-F5344CB8AC3E}">
        <p14:creationId xmlns:p14="http://schemas.microsoft.com/office/powerpoint/2010/main" val="19822147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319B2-3C56-CFC9-5633-A23A05EB92AD}"/>
              </a:ext>
            </a:extLst>
          </p:cNvPr>
          <p:cNvSpPr>
            <a:spLocks noGrp="1"/>
          </p:cNvSpPr>
          <p:nvPr>
            <p:ph type="title"/>
          </p:nvPr>
        </p:nvSpPr>
        <p:spPr/>
        <p:txBody>
          <a:bodyPr/>
          <a:lstStyle/>
          <a:p>
            <a:r>
              <a:rPr lang="en-US">
                <a:latin typeface="Museo Slab 500"/>
              </a:rPr>
              <a:t>Audit Resource Guides for 2024</a:t>
            </a:r>
            <a:endParaRPr lang="en-US"/>
          </a:p>
        </p:txBody>
      </p:sp>
      <p:sp>
        <p:nvSpPr>
          <p:cNvPr id="3" name="Content Placeholder 2">
            <a:extLst>
              <a:ext uri="{FF2B5EF4-FFF2-40B4-BE49-F238E27FC236}">
                <a16:creationId xmlns:a16="http://schemas.microsoft.com/office/drawing/2014/main" id="{C0512FC2-261A-6790-E9CC-D752F6C04657}"/>
              </a:ext>
            </a:extLst>
          </p:cNvPr>
          <p:cNvSpPr>
            <a:spLocks noGrp="1"/>
          </p:cNvSpPr>
          <p:nvPr>
            <p:ph idx="1"/>
          </p:nvPr>
        </p:nvSpPr>
        <p:spPr/>
        <p:txBody>
          <a:bodyPr vert="horz" lIns="0" tIns="0" rIns="0" bIns="0" rtlCol="0" anchor="t">
            <a:normAutofit lnSpcReduction="10000"/>
          </a:bodyPr>
          <a:lstStyle/>
          <a:p>
            <a:r>
              <a:rPr lang="en-US">
                <a:latin typeface="Trebuchet MS"/>
              </a:rPr>
              <a:t>The pupil and at-risk count guides for the 2024/2025 school year are now available.</a:t>
            </a:r>
            <a:endParaRPr lang="en-US"/>
          </a:p>
          <a:p>
            <a:pPr lvl="1">
              <a:buFont typeface="Courier New,monospace" panose="020B0604020202020204" pitchFamily="34" charset="0"/>
              <a:buChar char="o"/>
            </a:pPr>
            <a:r>
              <a:rPr lang="en-US">
                <a:latin typeface="Trebuchet MS"/>
              </a:rPr>
              <a:t>Pupil Count:  </a:t>
            </a:r>
            <a:r>
              <a:rPr lang="en-US">
                <a:latin typeface="Trebuchet MS"/>
                <a:hlinkClick r:id="rId2"/>
              </a:rPr>
              <a:t>2024 Student October Count Audit Resource Guide</a:t>
            </a:r>
            <a:endParaRPr lang="en-US">
              <a:latin typeface="Trebuchet MS"/>
            </a:endParaRPr>
          </a:p>
          <a:p>
            <a:pPr lvl="1">
              <a:buFont typeface="Courier New,monospace" panose="020B0604020202020204" pitchFamily="34" charset="0"/>
              <a:buChar char="o"/>
            </a:pPr>
            <a:r>
              <a:rPr lang="en-US">
                <a:latin typeface="Trebuchet MS"/>
              </a:rPr>
              <a:t>At-Risk Count:  </a:t>
            </a:r>
            <a:r>
              <a:rPr lang="en-US">
                <a:latin typeface="Trebuchet MS"/>
                <a:hlinkClick r:id="rId3"/>
              </a:rPr>
              <a:t>2024 At-Risk Count Audit Resource Guide</a:t>
            </a:r>
            <a:endParaRPr lang="en-US"/>
          </a:p>
          <a:p>
            <a:pPr marL="457200" lvl="1" indent="0">
              <a:buNone/>
            </a:pPr>
            <a:endParaRPr lang="en-US">
              <a:latin typeface="Trebuchet MS"/>
            </a:endParaRPr>
          </a:p>
          <a:p>
            <a:r>
              <a:rPr lang="en-US">
                <a:latin typeface="Trebuchet MS"/>
              </a:rPr>
              <a:t>The English Language Learner Count Guide will be posted on or before August 1, 2024 to the </a:t>
            </a:r>
            <a:r>
              <a:rPr lang="en-US">
                <a:latin typeface="Trebuchet MS"/>
                <a:hlinkClick r:id="rId4"/>
              </a:rPr>
              <a:t>English Language Learner Count</a:t>
            </a:r>
            <a:r>
              <a:rPr lang="en-US">
                <a:latin typeface="Trebuchet MS"/>
              </a:rPr>
              <a:t> Website.</a:t>
            </a:r>
          </a:p>
          <a:p>
            <a:pPr marL="0" indent="0">
              <a:buNone/>
            </a:pPr>
            <a:endParaRPr lang="en-US">
              <a:latin typeface="Trebuchet MS"/>
            </a:endParaRPr>
          </a:p>
          <a:p>
            <a:r>
              <a:rPr lang="en-US">
                <a:latin typeface="Trebuchet MS"/>
              </a:rPr>
              <a:t>In all posted Guides, the Delta symbol </a:t>
            </a:r>
            <a:r>
              <a:rPr lang="en-US">
                <a:solidFill>
                  <a:srgbClr val="FF0000"/>
                </a:solidFill>
                <a:latin typeface="Trebuchet MS"/>
              </a:rPr>
              <a:t>Δ</a:t>
            </a:r>
            <a:r>
              <a:rPr lang="en-US">
                <a:latin typeface="Trebuchet MS"/>
              </a:rPr>
              <a:t> is used to identify information that has been updated or clarified since the previous edition of the applicable Guide.</a:t>
            </a:r>
          </a:p>
          <a:p>
            <a:pPr lvl="1">
              <a:buFont typeface="Courier New" panose="020B0604020202020204" pitchFamily="34" charset="0"/>
              <a:buChar char="o"/>
            </a:pPr>
            <a:r>
              <a:rPr lang="en-US">
                <a:latin typeface="Trebuchet MS"/>
              </a:rPr>
              <a:t>The pupil count guide also includes a "Summary of Changes" which is located at the end of the Guide.</a:t>
            </a:r>
          </a:p>
          <a:p>
            <a:pPr lvl="1">
              <a:buFont typeface="Courier New" panose="020B0604020202020204" pitchFamily="34" charset="0"/>
              <a:buChar char="o"/>
            </a:pPr>
            <a:endParaRPr lang="en-US"/>
          </a:p>
          <a:p>
            <a:pPr marL="457200" lvl="1" indent="0">
              <a:buNone/>
            </a:pPr>
            <a:endParaRPr lang="en-US"/>
          </a:p>
        </p:txBody>
      </p:sp>
      <p:sp>
        <p:nvSpPr>
          <p:cNvPr id="4" name="Slide Number Placeholder 3">
            <a:extLst>
              <a:ext uri="{FF2B5EF4-FFF2-40B4-BE49-F238E27FC236}">
                <a16:creationId xmlns:a16="http://schemas.microsoft.com/office/drawing/2014/main" id="{38454E75-FB4C-5F6E-9401-52387F5D7C74}"/>
              </a:ext>
            </a:extLst>
          </p:cNvPr>
          <p:cNvSpPr>
            <a:spLocks noGrp="1"/>
          </p:cNvSpPr>
          <p:nvPr>
            <p:ph type="sldNum" sz="quarter" idx="12"/>
          </p:nvPr>
        </p:nvSpPr>
        <p:spPr/>
        <p:txBody>
          <a:bodyPr/>
          <a:lstStyle/>
          <a:p>
            <a:fld id="{C479D5F6-EDCB-402A-AC08-4943A1820E8F}" type="slidenum">
              <a:rPr lang="en-US" smtClean="0"/>
              <a:pPr/>
              <a:t>49</a:t>
            </a:fld>
            <a:endParaRPr lang="en-US"/>
          </a:p>
        </p:txBody>
      </p:sp>
      <p:sp>
        <p:nvSpPr>
          <p:cNvPr id="5" name="Content Placeholder 4">
            <a:extLst>
              <a:ext uri="{FF2B5EF4-FFF2-40B4-BE49-F238E27FC236}">
                <a16:creationId xmlns:a16="http://schemas.microsoft.com/office/drawing/2014/main" id="{28D674DA-E010-0C09-632D-2454AFF0D468}"/>
              </a:ext>
            </a:extLst>
          </p:cNvPr>
          <p:cNvSpPr>
            <a:spLocks noGrp="1"/>
          </p:cNvSpPr>
          <p:nvPr>
            <p:ph sz="quarter" idx="13"/>
          </p:nvPr>
        </p:nvSpPr>
        <p:spPr/>
        <p:txBody>
          <a:bodyPr vert="horz" lIns="91440" tIns="45720" rIns="91440" bIns="45720" rtlCol="0" anchor="t">
            <a:normAutofit/>
          </a:bodyPr>
          <a:lstStyle/>
          <a:p>
            <a:r>
              <a:rPr lang="en-US">
                <a:latin typeface="Trebuchet MS"/>
              </a:rPr>
              <a:t>School Auditing Office</a:t>
            </a:r>
            <a:endParaRPr lang="en-US"/>
          </a:p>
        </p:txBody>
      </p:sp>
      <p:sp>
        <p:nvSpPr>
          <p:cNvPr id="10" name="Content Placeholder 5">
            <a:extLst>
              <a:ext uri="{FF2B5EF4-FFF2-40B4-BE49-F238E27FC236}">
                <a16:creationId xmlns:a16="http://schemas.microsoft.com/office/drawing/2014/main" id="{2C414304-CEE9-FF70-41A8-ED4153B3F105}"/>
              </a:ext>
            </a:extLst>
          </p:cNvPr>
          <p:cNvSpPr txBox="1">
            <a:spLocks/>
          </p:cNvSpPr>
          <p:nvPr/>
        </p:nvSpPr>
        <p:spPr>
          <a:xfrm>
            <a:off x="6096000" y="6356350"/>
            <a:ext cx="4393506" cy="3623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1600" kern="1200" smtClean="0">
                <a:solidFill>
                  <a:schemeClr val="tx1">
                    <a:lumMod val="65000"/>
                    <a:lumOff val="35000"/>
                  </a:schemeClr>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hlinkClick r:id="rId5"/>
              </a:rPr>
              <a:t>School Auditing Office Website</a:t>
            </a:r>
            <a:endParaRPr lang="en-US"/>
          </a:p>
        </p:txBody>
      </p:sp>
    </p:spTree>
    <p:extLst>
      <p:ext uri="{BB962C8B-B14F-4D97-AF65-F5344CB8AC3E}">
        <p14:creationId xmlns:p14="http://schemas.microsoft.com/office/powerpoint/2010/main" val="538669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6F382A-980F-E69F-23E3-61705999CC86}"/>
              </a:ext>
            </a:extLst>
          </p:cNvPr>
          <p:cNvSpPr>
            <a:spLocks noGrp="1"/>
          </p:cNvSpPr>
          <p:nvPr>
            <p:ph type="title"/>
          </p:nvPr>
        </p:nvSpPr>
        <p:spPr/>
        <p:txBody>
          <a:bodyPr/>
          <a:lstStyle/>
          <a:p>
            <a:r>
              <a:rPr lang="en-US"/>
              <a:t>Today’s Agenda</a:t>
            </a:r>
          </a:p>
        </p:txBody>
      </p:sp>
      <p:graphicFrame>
        <p:nvGraphicFramePr>
          <p:cNvPr id="5" name="Table 5">
            <a:extLst>
              <a:ext uri="{FF2B5EF4-FFF2-40B4-BE49-F238E27FC236}">
                <a16:creationId xmlns:a16="http://schemas.microsoft.com/office/drawing/2014/main" id="{9C3641C5-EC4F-D3EA-E4A2-8ABB597C5BAA}"/>
              </a:ext>
            </a:extLst>
          </p:cNvPr>
          <p:cNvGraphicFramePr>
            <a:graphicFrameLocks noGrp="1"/>
          </p:cNvGraphicFramePr>
          <p:nvPr>
            <p:ph idx="1"/>
            <p:extLst>
              <p:ext uri="{D42A27DB-BD31-4B8C-83A1-F6EECF244321}">
                <p14:modId xmlns:p14="http://schemas.microsoft.com/office/powerpoint/2010/main" val="1307759706"/>
              </p:ext>
            </p:extLst>
          </p:nvPr>
        </p:nvGraphicFramePr>
        <p:xfrm>
          <a:off x="847725" y="1551214"/>
          <a:ext cx="10498487" cy="4079231"/>
        </p:xfrm>
        <a:graphic>
          <a:graphicData uri="http://schemas.openxmlformats.org/drawingml/2006/table">
            <a:tbl>
              <a:tblPr firstRow="1" bandRow="1">
                <a:tableStyleId>{B301B821-A1FF-4177-AEE7-76D212191A09}</a:tableStyleId>
              </a:tblPr>
              <a:tblGrid>
                <a:gridCol w="6491060">
                  <a:extLst>
                    <a:ext uri="{9D8B030D-6E8A-4147-A177-3AD203B41FA5}">
                      <a16:colId xmlns:a16="http://schemas.microsoft.com/office/drawing/2014/main" val="2752842426"/>
                    </a:ext>
                  </a:extLst>
                </a:gridCol>
                <a:gridCol w="4007427">
                  <a:extLst>
                    <a:ext uri="{9D8B030D-6E8A-4147-A177-3AD203B41FA5}">
                      <a16:colId xmlns:a16="http://schemas.microsoft.com/office/drawing/2014/main" val="1024392638"/>
                    </a:ext>
                  </a:extLst>
                </a:gridCol>
              </a:tblGrid>
              <a:tr h="370840">
                <a:tc>
                  <a:txBody>
                    <a:bodyPr/>
                    <a:lstStyle/>
                    <a:p>
                      <a:r>
                        <a:rPr lang="en-US"/>
                        <a:t>Agenda Topic</a:t>
                      </a:r>
                    </a:p>
                  </a:txBody>
                  <a:tcPr/>
                </a:tc>
                <a:tc>
                  <a:txBody>
                    <a:bodyPr/>
                    <a:lstStyle/>
                    <a:p>
                      <a:r>
                        <a:rPr lang="en-US"/>
                        <a:t>Presenter</a:t>
                      </a:r>
                    </a:p>
                  </a:txBody>
                  <a:tcPr/>
                </a:tc>
                <a:extLst>
                  <a:ext uri="{0D108BD9-81ED-4DB2-BD59-A6C34878D82A}">
                    <a16:rowId xmlns:a16="http://schemas.microsoft.com/office/drawing/2014/main" val="1919669085"/>
                  </a:ext>
                </a:extLst>
              </a:tr>
              <a:tr h="370840">
                <a:tc>
                  <a:txBody>
                    <a:bodyPr/>
                    <a:lstStyle/>
                    <a:p>
                      <a:r>
                        <a:rPr lang="en-US"/>
                        <a:t>Open Data Collections and Upcoming Deadlines in Data Pipeline</a:t>
                      </a:r>
                    </a:p>
                  </a:txBody>
                  <a:tcPr/>
                </a:tc>
                <a:tc>
                  <a:txBody>
                    <a:bodyPr/>
                    <a:lstStyle/>
                    <a:p>
                      <a:endParaRPr lang="en-US"/>
                    </a:p>
                  </a:txBody>
                  <a:tcPr/>
                </a:tc>
                <a:extLst>
                  <a:ext uri="{0D108BD9-81ED-4DB2-BD59-A6C34878D82A}">
                    <a16:rowId xmlns:a16="http://schemas.microsoft.com/office/drawing/2014/main" val="3697144484"/>
                  </a:ext>
                </a:extLst>
              </a:tr>
              <a:tr h="370839">
                <a:tc>
                  <a:txBody>
                    <a:bodyPr/>
                    <a:lstStyle/>
                    <a:p>
                      <a:pPr lvl="0">
                        <a:buNone/>
                      </a:pPr>
                      <a:r>
                        <a:rPr lang="en-US" sz="1800" kern="1200">
                          <a:solidFill>
                            <a:schemeClr val="dk1"/>
                          </a:solidFill>
                          <a:effectLst/>
                          <a:latin typeface="+mn-lt"/>
                          <a:ea typeface="+mn-ea"/>
                          <a:cs typeface="+mn-cs"/>
                        </a:rPr>
                        <a:t>Teacher Student Data Link</a:t>
                      </a:r>
                    </a:p>
                  </a:txBody>
                  <a:tcPr/>
                </a:tc>
                <a:tc>
                  <a:txBody>
                    <a:bodyPr/>
                    <a:lstStyle/>
                    <a:p>
                      <a:pPr lvl="0">
                        <a:buNone/>
                      </a:pPr>
                      <a:r>
                        <a:rPr lang="en-US"/>
                        <a:t>Peter Hoffman</a:t>
                      </a:r>
                    </a:p>
                  </a:txBody>
                  <a:tcPr/>
                </a:tc>
                <a:extLst>
                  <a:ext uri="{0D108BD9-81ED-4DB2-BD59-A6C34878D82A}">
                    <a16:rowId xmlns:a16="http://schemas.microsoft.com/office/drawing/2014/main" val="2292760144"/>
                  </a:ext>
                </a:extLst>
              </a:tr>
              <a:tr h="370839">
                <a:tc>
                  <a:txBody>
                    <a:bodyPr/>
                    <a:lstStyle/>
                    <a:p>
                      <a:pPr lvl="0">
                        <a:buNone/>
                      </a:pPr>
                      <a:r>
                        <a:rPr lang="en-US"/>
                        <a:t>Directory</a:t>
                      </a:r>
                    </a:p>
                  </a:txBody>
                  <a:tcPr/>
                </a:tc>
                <a:tc>
                  <a:txBody>
                    <a:bodyPr/>
                    <a:lstStyle/>
                    <a:p>
                      <a:pPr lvl="0">
                        <a:buNone/>
                      </a:pPr>
                      <a:r>
                        <a:rPr lang="en-US"/>
                        <a:t>Jessica Tribbett</a:t>
                      </a:r>
                    </a:p>
                  </a:txBody>
                  <a:tcPr/>
                </a:tc>
                <a:extLst>
                  <a:ext uri="{0D108BD9-81ED-4DB2-BD59-A6C34878D82A}">
                    <a16:rowId xmlns:a16="http://schemas.microsoft.com/office/drawing/2014/main" val="664109322"/>
                  </a:ext>
                </a:extLst>
              </a:tr>
              <a:tr h="370839">
                <a:tc>
                  <a:txBody>
                    <a:bodyPr/>
                    <a:lstStyle/>
                    <a:p>
                      <a:pPr lvl="0">
                        <a:buNone/>
                      </a:pPr>
                      <a:r>
                        <a:rPr lang="en-US"/>
                        <a:t>Student Discipline</a:t>
                      </a:r>
                    </a:p>
                  </a:txBody>
                  <a:tcPr/>
                </a:tc>
                <a:tc>
                  <a:txBody>
                    <a:bodyPr/>
                    <a:lstStyle/>
                    <a:p>
                      <a:pPr lvl="0">
                        <a:buNone/>
                      </a:pPr>
                      <a:r>
                        <a:rPr lang="en-US"/>
                        <a:t>Dawna Gudka</a:t>
                      </a:r>
                    </a:p>
                  </a:txBody>
                  <a:tcPr/>
                </a:tc>
                <a:extLst>
                  <a:ext uri="{0D108BD9-81ED-4DB2-BD59-A6C34878D82A}">
                    <a16:rowId xmlns:a16="http://schemas.microsoft.com/office/drawing/2014/main" val="2392833785"/>
                  </a:ext>
                </a:extLst>
              </a:tr>
              <a:tr h="370839">
                <a:tc>
                  <a:txBody>
                    <a:bodyPr/>
                    <a:lstStyle/>
                    <a:p>
                      <a:pPr lvl="0">
                        <a:buNone/>
                      </a:pPr>
                      <a:r>
                        <a:rPr lang="en-US"/>
                        <a:t>Special Education Discipline</a:t>
                      </a:r>
                    </a:p>
                  </a:txBody>
                  <a:tcPr/>
                </a:tc>
                <a:tc>
                  <a:txBody>
                    <a:bodyPr/>
                    <a:lstStyle/>
                    <a:p>
                      <a:pPr lvl="0">
                        <a:buNone/>
                      </a:pPr>
                      <a:r>
                        <a:rPr lang="en-US"/>
                        <a:t>Lindsey Heitman</a:t>
                      </a:r>
                    </a:p>
                  </a:txBody>
                  <a:tcPr/>
                </a:tc>
                <a:extLst>
                  <a:ext uri="{0D108BD9-81ED-4DB2-BD59-A6C34878D82A}">
                    <a16:rowId xmlns:a16="http://schemas.microsoft.com/office/drawing/2014/main" val="3332854152"/>
                  </a:ext>
                </a:extLst>
              </a:tr>
              <a:tr h="370839">
                <a:tc>
                  <a:txBody>
                    <a:bodyPr/>
                    <a:lstStyle/>
                    <a:p>
                      <a:pPr lvl="0">
                        <a:buNone/>
                      </a:pPr>
                      <a:r>
                        <a:rPr lang="en-US"/>
                        <a:t>Student End of Year</a:t>
                      </a:r>
                    </a:p>
                  </a:txBody>
                  <a:tcPr/>
                </a:tc>
                <a:tc>
                  <a:txBody>
                    <a:bodyPr/>
                    <a:lstStyle/>
                    <a:p>
                      <a:pPr lvl="0">
                        <a:buNone/>
                      </a:pPr>
                      <a:r>
                        <a:rPr lang="en-US"/>
                        <a:t>Reagan Ward</a:t>
                      </a:r>
                    </a:p>
                  </a:txBody>
                  <a:tcPr/>
                </a:tc>
                <a:extLst>
                  <a:ext uri="{0D108BD9-81ED-4DB2-BD59-A6C34878D82A}">
                    <a16:rowId xmlns:a16="http://schemas.microsoft.com/office/drawing/2014/main" val="3918653077"/>
                  </a:ext>
                </a:extLst>
              </a:tr>
              <a:tr h="370839">
                <a:tc>
                  <a:txBody>
                    <a:bodyPr/>
                    <a:lstStyle/>
                    <a:p>
                      <a:pPr lvl="0">
                        <a:buNone/>
                      </a:pPr>
                      <a:r>
                        <a:rPr lang="en-US"/>
                        <a:t>Attendance</a:t>
                      </a:r>
                    </a:p>
                  </a:txBody>
                  <a:tcPr/>
                </a:tc>
                <a:tc>
                  <a:txBody>
                    <a:bodyPr/>
                    <a:lstStyle/>
                    <a:p>
                      <a:pPr lvl="0">
                        <a:buNone/>
                      </a:pPr>
                      <a:r>
                        <a:rPr lang="en-US"/>
                        <a:t>Brooke Wenzel</a:t>
                      </a:r>
                    </a:p>
                  </a:txBody>
                  <a:tcPr/>
                </a:tc>
                <a:extLst>
                  <a:ext uri="{0D108BD9-81ED-4DB2-BD59-A6C34878D82A}">
                    <a16:rowId xmlns:a16="http://schemas.microsoft.com/office/drawing/2014/main" val="2627620979"/>
                  </a:ext>
                </a:extLst>
              </a:tr>
              <a:tr h="370839">
                <a:tc>
                  <a:txBody>
                    <a:bodyPr/>
                    <a:lstStyle/>
                    <a:p>
                      <a:pPr lvl="0">
                        <a:buNone/>
                      </a:pPr>
                      <a:r>
                        <a:rPr lang="en-US"/>
                        <a:t>2024-2025 Student Interchange</a:t>
                      </a:r>
                    </a:p>
                  </a:txBody>
                  <a:tcPr/>
                </a:tc>
                <a:tc>
                  <a:txBody>
                    <a:bodyPr/>
                    <a:lstStyle/>
                    <a:p>
                      <a:pPr lvl="0">
                        <a:buNone/>
                      </a:pPr>
                      <a:r>
                        <a:rPr lang="en-US"/>
                        <a:t>Brooke Wenzel</a:t>
                      </a:r>
                    </a:p>
                  </a:txBody>
                  <a:tcPr/>
                </a:tc>
                <a:extLst>
                  <a:ext uri="{0D108BD9-81ED-4DB2-BD59-A6C34878D82A}">
                    <a16:rowId xmlns:a16="http://schemas.microsoft.com/office/drawing/2014/main" val="213331189"/>
                  </a:ext>
                </a:extLst>
              </a:tr>
              <a:tr h="370839">
                <a:tc>
                  <a:txBody>
                    <a:bodyPr/>
                    <a:lstStyle/>
                    <a:p>
                      <a:pPr lvl="0">
                        <a:buNone/>
                      </a:pPr>
                      <a:r>
                        <a:rPr lang="en-US"/>
                        <a:t>School Auditing Office Updates</a:t>
                      </a:r>
                    </a:p>
                  </a:txBody>
                  <a:tcPr/>
                </a:tc>
                <a:tc>
                  <a:txBody>
                    <a:bodyPr/>
                    <a:lstStyle/>
                    <a:p>
                      <a:pPr lvl="0">
                        <a:buNone/>
                      </a:pPr>
                      <a:r>
                        <a:rPr lang="en-US"/>
                        <a:t>Rebecca McRee</a:t>
                      </a:r>
                    </a:p>
                  </a:txBody>
                  <a:tcPr/>
                </a:tc>
                <a:extLst>
                  <a:ext uri="{0D108BD9-81ED-4DB2-BD59-A6C34878D82A}">
                    <a16:rowId xmlns:a16="http://schemas.microsoft.com/office/drawing/2014/main" val="3493425112"/>
                  </a:ext>
                </a:extLst>
              </a:tr>
              <a:tr h="370839">
                <a:tc>
                  <a:txBody>
                    <a:bodyPr/>
                    <a:lstStyle/>
                    <a:p>
                      <a:pPr lvl="0">
                        <a:buNone/>
                      </a:pPr>
                      <a:r>
                        <a:rPr lang="en-US"/>
                        <a:t>READ Staff Training</a:t>
                      </a:r>
                    </a:p>
                  </a:txBody>
                  <a:tcPr/>
                </a:tc>
                <a:tc>
                  <a:txBody>
                    <a:bodyPr/>
                    <a:lstStyle/>
                    <a:p>
                      <a:pPr lvl="0">
                        <a:buNone/>
                      </a:pPr>
                      <a:r>
                        <a:rPr lang="en-US"/>
                        <a:t>Tara Rhodes</a:t>
                      </a:r>
                    </a:p>
                  </a:txBody>
                  <a:tcPr/>
                </a:tc>
                <a:extLst>
                  <a:ext uri="{0D108BD9-81ED-4DB2-BD59-A6C34878D82A}">
                    <a16:rowId xmlns:a16="http://schemas.microsoft.com/office/drawing/2014/main" val="215331212"/>
                  </a:ext>
                </a:extLst>
              </a:tr>
            </a:tbl>
          </a:graphicData>
        </a:graphic>
      </p:graphicFrame>
      <p:sp>
        <p:nvSpPr>
          <p:cNvPr id="2" name="Slide Number Placeholder 1">
            <a:extLst>
              <a:ext uri="{FF2B5EF4-FFF2-40B4-BE49-F238E27FC236}">
                <a16:creationId xmlns:a16="http://schemas.microsoft.com/office/drawing/2014/main" id="{E1294A3C-FFEE-9957-6A9B-1EBF46C0BAD0}"/>
              </a:ext>
            </a:extLst>
          </p:cNvPr>
          <p:cNvSpPr>
            <a:spLocks noGrp="1"/>
          </p:cNvSpPr>
          <p:nvPr>
            <p:ph type="sldNum" sz="quarter" idx="12"/>
          </p:nvPr>
        </p:nvSpPr>
        <p:spPr>
          <a:xfrm>
            <a:off x="332873" y="6356350"/>
            <a:ext cx="830909" cy="365125"/>
          </a:xfrm>
        </p:spPr>
        <p:txBody>
          <a:bodyPr/>
          <a:lstStyle/>
          <a:p>
            <a:fld id="{C479D5F6-EDCB-402A-AC08-4943A1820E8F}" type="slidenum">
              <a:rPr lang="en-US" smtClean="0"/>
              <a:pPr/>
              <a:t>5</a:t>
            </a:fld>
            <a:endParaRPr lang="en-US"/>
          </a:p>
        </p:txBody>
      </p:sp>
    </p:spTree>
    <p:extLst>
      <p:ext uri="{BB962C8B-B14F-4D97-AF65-F5344CB8AC3E}">
        <p14:creationId xmlns:p14="http://schemas.microsoft.com/office/powerpoint/2010/main" val="1212467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2D9B-D0CC-51FF-9042-3C16BE7DE5C0}"/>
              </a:ext>
            </a:extLst>
          </p:cNvPr>
          <p:cNvSpPr>
            <a:spLocks noGrp="1"/>
          </p:cNvSpPr>
          <p:nvPr>
            <p:ph type="title"/>
          </p:nvPr>
        </p:nvSpPr>
        <p:spPr/>
        <p:txBody>
          <a:bodyPr/>
          <a:lstStyle/>
          <a:p>
            <a:r>
              <a:rPr lang="en-US">
                <a:latin typeface="Museo Slab 500"/>
              </a:rPr>
              <a:t>New Pupil Count Audit Forms (Required)</a:t>
            </a:r>
            <a:endParaRPr lang="en-US"/>
          </a:p>
        </p:txBody>
      </p:sp>
      <p:sp>
        <p:nvSpPr>
          <p:cNvPr id="3" name="Content Placeholder 2">
            <a:extLst>
              <a:ext uri="{FF2B5EF4-FFF2-40B4-BE49-F238E27FC236}">
                <a16:creationId xmlns:a16="http://schemas.microsoft.com/office/drawing/2014/main" id="{41929398-3307-4852-998A-C63D3F5BC66D}"/>
              </a:ext>
            </a:extLst>
          </p:cNvPr>
          <p:cNvSpPr>
            <a:spLocks noGrp="1"/>
          </p:cNvSpPr>
          <p:nvPr>
            <p:ph idx="1"/>
          </p:nvPr>
        </p:nvSpPr>
        <p:spPr/>
        <p:txBody>
          <a:bodyPr vert="horz" lIns="0" tIns="0" rIns="0" bIns="0" rtlCol="0" anchor="t">
            <a:normAutofit/>
          </a:bodyPr>
          <a:lstStyle/>
          <a:p>
            <a:r>
              <a:rPr lang="en-US" sz="2000">
                <a:solidFill>
                  <a:srgbClr val="403F3B"/>
                </a:solidFill>
                <a:latin typeface="Trebuchet MS"/>
                <a:hlinkClick r:id="rId2"/>
              </a:rPr>
              <a:t>Detention Center Notification</a:t>
            </a:r>
            <a:r>
              <a:rPr lang="en-US" sz="2000">
                <a:solidFill>
                  <a:srgbClr val="403F3B"/>
                </a:solidFill>
                <a:latin typeface="Trebuchet MS"/>
              </a:rPr>
              <a:t> (AUD-101 Form</a:t>
            </a:r>
            <a:r>
              <a:rPr lang="en-US" sz="2000">
                <a:solidFill>
                  <a:srgbClr val="333333"/>
                </a:solidFill>
                <a:latin typeface="Trebuchet MS"/>
              </a:rPr>
              <a:t>) </a:t>
            </a:r>
            <a:r>
              <a:rPr lang="en-US" sz="2000" b="1">
                <a:solidFill>
                  <a:srgbClr val="333333"/>
                </a:solidFill>
                <a:latin typeface="Trebuchet MS"/>
              </a:rPr>
              <a:t>UPDATED </a:t>
            </a:r>
            <a:endParaRPr lang="en-US" sz="2000">
              <a:latin typeface="Trebuchet MS"/>
            </a:endParaRPr>
          </a:p>
          <a:p>
            <a:r>
              <a:rPr lang="en-US" sz="2000">
                <a:solidFill>
                  <a:srgbClr val="403F3B"/>
                </a:solidFill>
                <a:latin typeface="Trebuchet MS"/>
                <a:hlinkClick r:id="rId3"/>
              </a:rPr>
              <a:t>Compliance Assurances for Contracted Services</a:t>
            </a:r>
            <a:r>
              <a:rPr lang="en-US" sz="2000">
                <a:solidFill>
                  <a:srgbClr val="403F3B"/>
                </a:solidFill>
                <a:latin typeface="Trebuchet MS"/>
              </a:rPr>
              <a:t> (AUD-108 Form</a:t>
            </a:r>
            <a:r>
              <a:rPr lang="en-US" sz="2000">
                <a:solidFill>
                  <a:srgbClr val="333333"/>
                </a:solidFill>
                <a:latin typeface="Trebuchet MS"/>
              </a:rPr>
              <a:t>) </a:t>
            </a:r>
            <a:r>
              <a:rPr lang="en-US" sz="2000" b="1">
                <a:solidFill>
                  <a:srgbClr val="333333"/>
                </a:solidFill>
                <a:latin typeface="Trebuchet MS"/>
              </a:rPr>
              <a:t>NEW!</a:t>
            </a:r>
            <a:endParaRPr lang="en-US" sz="2000">
              <a:latin typeface="Trebuchet MS"/>
            </a:endParaRPr>
          </a:p>
          <a:p>
            <a:r>
              <a:rPr lang="en-US" sz="2000">
                <a:solidFill>
                  <a:srgbClr val="403F3B"/>
                </a:solidFill>
                <a:latin typeface="Trebuchet MS"/>
                <a:hlinkClick r:id="rId4"/>
              </a:rPr>
              <a:t>Confirmation of Part-Time Funding Eligibility Form</a:t>
            </a:r>
            <a:r>
              <a:rPr lang="en-US" sz="2000">
                <a:solidFill>
                  <a:srgbClr val="403F3B"/>
                </a:solidFill>
                <a:latin typeface="Trebuchet MS"/>
              </a:rPr>
              <a:t> (AUD-109 Form</a:t>
            </a:r>
            <a:r>
              <a:rPr lang="en-US" sz="2000">
                <a:solidFill>
                  <a:srgbClr val="333333"/>
                </a:solidFill>
                <a:latin typeface="Trebuchet MS"/>
              </a:rPr>
              <a:t>) </a:t>
            </a:r>
            <a:r>
              <a:rPr lang="en-US" sz="2000" b="1">
                <a:solidFill>
                  <a:srgbClr val="333333"/>
                </a:solidFill>
                <a:latin typeface="Trebuchet MS"/>
              </a:rPr>
              <a:t>NEW!</a:t>
            </a:r>
            <a:endParaRPr lang="en-US" sz="2000">
              <a:latin typeface="Trebuchet MS"/>
            </a:endParaRPr>
          </a:p>
          <a:p>
            <a:endParaRPr lang="en-US" b="1">
              <a:solidFill>
                <a:srgbClr val="333333"/>
              </a:solidFill>
              <a:latin typeface="Trebuchet MS"/>
            </a:endParaRPr>
          </a:p>
          <a:p>
            <a:endParaRPr lang="en-US"/>
          </a:p>
        </p:txBody>
      </p:sp>
      <p:sp>
        <p:nvSpPr>
          <p:cNvPr id="4" name="Slide Number Placeholder 3">
            <a:extLst>
              <a:ext uri="{FF2B5EF4-FFF2-40B4-BE49-F238E27FC236}">
                <a16:creationId xmlns:a16="http://schemas.microsoft.com/office/drawing/2014/main" id="{A66D3793-42B5-7EF4-0662-93B3DE44323D}"/>
              </a:ext>
            </a:extLst>
          </p:cNvPr>
          <p:cNvSpPr>
            <a:spLocks noGrp="1"/>
          </p:cNvSpPr>
          <p:nvPr>
            <p:ph type="sldNum" sz="quarter" idx="12"/>
          </p:nvPr>
        </p:nvSpPr>
        <p:spPr/>
        <p:txBody>
          <a:bodyPr/>
          <a:lstStyle/>
          <a:p>
            <a:fld id="{C479D5F6-EDCB-402A-AC08-4943A1820E8F}" type="slidenum">
              <a:rPr lang="en-US" smtClean="0"/>
              <a:pPr/>
              <a:t>50</a:t>
            </a:fld>
            <a:endParaRPr lang="en-US"/>
          </a:p>
        </p:txBody>
      </p:sp>
      <p:sp>
        <p:nvSpPr>
          <p:cNvPr id="5" name="Content Placeholder 4">
            <a:extLst>
              <a:ext uri="{FF2B5EF4-FFF2-40B4-BE49-F238E27FC236}">
                <a16:creationId xmlns:a16="http://schemas.microsoft.com/office/drawing/2014/main" id="{9544FF51-2EFC-3A0B-B2B9-DB44572D4FA0}"/>
              </a:ext>
            </a:extLst>
          </p:cNvPr>
          <p:cNvSpPr>
            <a:spLocks noGrp="1"/>
          </p:cNvSpPr>
          <p:nvPr>
            <p:ph sz="quarter" idx="13"/>
          </p:nvPr>
        </p:nvSpPr>
        <p:spPr/>
        <p:txBody>
          <a:bodyPr vert="horz" lIns="91440" tIns="45720" rIns="91440" bIns="45720" rtlCol="0" anchor="t">
            <a:normAutofit/>
          </a:bodyPr>
          <a:lstStyle/>
          <a:p>
            <a:r>
              <a:rPr lang="en-US">
                <a:latin typeface="Trebuchet MS"/>
              </a:rPr>
              <a:t>School Auditing Office</a:t>
            </a:r>
            <a:endParaRPr lang="en-US"/>
          </a:p>
        </p:txBody>
      </p:sp>
      <p:sp>
        <p:nvSpPr>
          <p:cNvPr id="6" name="Content Placeholder 5">
            <a:extLst>
              <a:ext uri="{FF2B5EF4-FFF2-40B4-BE49-F238E27FC236}">
                <a16:creationId xmlns:a16="http://schemas.microsoft.com/office/drawing/2014/main" id="{ECD83A47-F3E6-FAB8-625B-171ADEB52911}"/>
              </a:ext>
            </a:extLst>
          </p:cNvPr>
          <p:cNvSpPr>
            <a:spLocks noGrp="1"/>
          </p:cNvSpPr>
          <p:nvPr>
            <p:ph sz="quarter" idx="14"/>
          </p:nvPr>
        </p:nvSpPr>
        <p:spPr/>
        <p:txBody>
          <a:bodyPr vert="horz" lIns="91440" tIns="45720" rIns="91440" bIns="45720" rtlCol="0" anchor="t">
            <a:normAutofit/>
          </a:bodyPr>
          <a:lstStyle/>
          <a:p>
            <a:r>
              <a:rPr lang="en-US">
                <a:latin typeface="Trebuchet MS"/>
                <a:hlinkClick r:id="rId5"/>
              </a:rPr>
              <a:t>School Auditing Office Pupil Count Website</a:t>
            </a:r>
            <a:endParaRPr lang="en-US">
              <a:latin typeface="Trebuchet MS"/>
            </a:endParaRPr>
          </a:p>
        </p:txBody>
      </p:sp>
    </p:spTree>
    <p:extLst>
      <p:ext uri="{BB962C8B-B14F-4D97-AF65-F5344CB8AC3E}">
        <p14:creationId xmlns:p14="http://schemas.microsoft.com/office/powerpoint/2010/main" val="37200388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F33D1-4714-4B8F-A83C-63413159DCE3}"/>
              </a:ext>
            </a:extLst>
          </p:cNvPr>
          <p:cNvSpPr>
            <a:spLocks noGrp="1"/>
          </p:cNvSpPr>
          <p:nvPr>
            <p:ph type="title"/>
          </p:nvPr>
        </p:nvSpPr>
        <p:spPr/>
        <p:txBody>
          <a:bodyPr/>
          <a:lstStyle/>
          <a:p>
            <a:r>
              <a:rPr lang="en-US">
                <a:latin typeface="Museo Slab 500"/>
              </a:rPr>
              <a:t>New Pupil Count Forms and Processes (Optional)</a:t>
            </a:r>
            <a:endParaRPr lang="en-US"/>
          </a:p>
        </p:txBody>
      </p:sp>
      <p:sp>
        <p:nvSpPr>
          <p:cNvPr id="3" name="Content Placeholder 2">
            <a:extLst>
              <a:ext uri="{FF2B5EF4-FFF2-40B4-BE49-F238E27FC236}">
                <a16:creationId xmlns:a16="http://schemas.microsoft.com/office/drawing/2014/main" id="{6FDE60B3-D47E-F68A-3BCE-3ED300F2C1E9}"/>
              </a:ext>
            </a:extLst>
          </p:cNvPr>
          <p:cNvSpPr>
            <a:spLocks noGrp="1"/>
          </p:cNvSpPr>
          <p:nvPr>
            <p:ph idx="1"/>
          </p:nvPr>
        </p:nvSpPr>
        <p:spPr/>
        <p:txBody>
          <a:bodyPr vert="horz" lIns="0" tIns="0" rIns="0" bIns="0" rtlCol="0" anchor="t">
            <a:normAutofit/>
          </a:bodyPr>
          <a:lstStyle/>
          <a:p>
            <a:r>
              <a:rPr lang="en-US" sz="2000">
                <a:solidFill>
                  <a:srgbClr val="403F3B"/>
                </a:solidFill>
                <a:latin typeface="Trebuchet MS"/>
                <a:hlinkClick r:id="rId2"/>
              </a:rPr>
              <a:t>Instructions for Applying for an Alternative Count Date</a:t>
            </a:r>
            <a:r>
              <a:rPr lang="en-US" sz="2000">
                <a:solidFill>
                  <a:srgbClr val="333333"/>
                </a:solidFill>
                <a:latin typeface="Trebuchet MS"/>
              </a:rPr>
              <a:t> </a:t>
            </a:r>
            <a:r>
              <a:rPr lang="en-US" sz="2000" b="1">
                <a:solidFill>
                  <a:srgbClr val="333333"/>
                </a:solidFill>
                <a:latin typeface="Trebuchet MS"/>
              </a:rPr>
              <a:t>UPDATED </a:t>
            </a:r>
            <a:endParaRPr lang="en-US" sz="2000">
              <a:latin typeface="Trebuchet MS"/>
            </a:endParaRPr>
          </a:p>
          <a:p>
            <a:r>
              <a:rPr lang="en-US" sz="2000">
                <a:solidFill>
                  <a:srgbClr val="403F3B"/>
                </a:solidFill>
                <a:latin typeface="Trebuchet MS"/>
                <a:hlinkClick r:id="rId3"/>
              </a:rPr>
              <a:t>Brick-and-Mortar Affidavit of Colorado Residency Sample</a:t>
            </a:r>
            <a:r>
              <a:rPr lang="en-US" sz="2000">
                <a:solidFill>
                  <a:srgbClr val="333333"/>
                </a:solidFill>
                <a:latin typeface="Trebuchet MS"/>
              </a:rPr>
              <a:t>  </a:t>
            </a:r>
            <a:r>
              <a:rPr lang="en-US" sz="2000" b="1">
                <a:solidFill>
                  <a:srgbClr val="333333"/>
                </a:solidFill>
                <a:latin typeface="Trebuchet MS"/>
              </a:rPr>
              <a:t>NEW!</a:t>
            </a:r>
            <a:endParaRPr lang="en-US" sz="2000">
              <a:latin typeface="Trebuchet MS"/>
            </a:endParaRPr>
          </a:p>
          <a:p>
            <a:r>
              <a:rPr lang="en-US" sz="2000">
                <a:solidFill>
                  <a:srgbClr val="403F3B"/>
                </a:solidFill>
                <a:latin typeface="Trebuchet MS"/>
                <a:hlinkClick r:id="rId4"/>
              </a:rPr>
              <a:t>Instructions for Applying for Alternative Attendance for Independent Study Courses</a:t>
            </a:r>
            <a:r>
              <a:rPr lang="en-US" sz="2000" b="1">
                <a:solidFill>
                  <a:srgbClr val="333333"/>
                </a:solidFill>
                <a:latin typeface="Trebuchet MS"/>
              </a:rPr>
              <a:t>  NEW!</a:t>
            </a:r>
            <a:endParaRPr lang="en-US" sz="2000">
              <a:latin typeface="Trebuchet MS"/>
            </a:endParaRPr>
          </a:p>
          <a:p>
            <a:r>
              <a:rPr lang="en-US" sz="2000">
                <a:solidFill>
                  <a:srgbClr val="403F3B"/>
                </a:solidFill>
                <a:latin typeface="Trebuchet MS"/>
                <a:hlinkClick r:id="rId5"/>
              </a:rPr>
              <a:t>Pupil Count Document Checklist</a:t>
            </a:r>
            <a:r>
              <a:rPr lang="en-US" sz="2000">
                <a:solidFill>
                  <a:srgbClr val="333333"/>
                </a:solidFill>
                <a:latin typeface="Trebuchet MS"/>
              </a:rPr>
              <a:t> </a:t>
            </a:r>
            <a:r>
              <a:rPr lang="en-US" sz="2000" b="1">
                <a:solidFill>
                  <a:srgbClr val="333333"/>
                </a:solidFill>
                <a:latin typeface="Trebuchet MS"/>
              </a:rPr>
              <a:t>NEW!</a:t>
            </a:r>
            <a:endParaRPr lang="en-US" sz="2000">
              <a:latin typeface="Trebuchet MS"/>
            </a:endParaRPr>
          </a:p>
          <a:p>
            <a:r>
              <a:rPr lang="en-US" sz="2000">
                <a:solidFill>
                  <a:srgbClr val="403F3B"/>
                </a:solidFill>
                <a:latin typeface="Trebuchet MS"/>
                <a:hlinkClick r:id="rId6"/>
              </a:rPr>
              <a:t>Out of State Transfer Enrollment Eligibility Sample Form</a:t>
            </a:r>
            <a:r>
              <a:rPr lang="en-US" sz="2000">
                <a:solidFill>
                  <a:srgbClr val="333333"/>
                </a:solidFill>
                <a:latin typeface="Trebuchet MS"/>
              </a:rPr>
              <a:t>  </a:t>
            </a:r>
            <a:r>
              <a:rPr lang="en-US" sz="2000" b="1">
                <a:solidFill>
                  <a:srgbClr val="333333"/>
                </a:solidFill>
                <a:latin typeface="Trebuchet MS"/>
              </a:rPr>
              <a:t>NEW!</a:t>
            </a:r>
            <a:endParaRPr lang="en-US" sz="2000">
              <a:latin typeface="Trebuchet MS"/>
            </a:endParaRPr>
          </a:p>
          <a:p>
            <a:r>
              <a:rPr lang="en-US" sz="2000">
                <a:solidFill>
                  <a:srgbClr val="403F3B"/>
                </a:solidFill>
                <a:latin typeface="Trebuchet MS"/>
                <a:hlinkClick r:id="rId7"/>
              </a:rPr>
              <a:t>Online Signature Guidance</a:t>
            </a:r>
            <a:r>
              <a:rPr lang="en-US" sz="2000">
                <a:solidFill>
                  <a:srgbClr val="333333"/>
                </a:solidFill>
                <a:latin typeface="Trebuchet MS"/>
              </a:rPr>
              <a:t>  </a:t>
            </a:r>
            <a:r>
              <a:rPr lang="en-US" sz="2000" b="1">
                <a:solidFill>
                  <a:srgbClr val="333333"/>
                </a:solidFill>
                <a:latin typeface="Trebuchet MS"/>
              </a:rPr>
              <a:t>UPDATED</a:t>
            </a:r>
            <a:endParaRPr lang="en-US" sz="2000">
              <a:latin typeface="Trebuchet MS"/>
            </a:endParaRPr>
          </a:p>
          <a:p>
            <a:endParaRPr lang="en-US"/>
          </a:p>
        </p:txBody>
      </p:sp>
      <p:sp>
        <p:nvSpPr>
          <p:cNvPr id="4" name="Slide Number Placeholder 3">
            <a:extLst>
              <a:ext uri="{FF2B5EF4-FFF2-40B4-BE49-F238E27FC236}">
                <a16:creationId xmlns:a16="http://schemas.microsoft.com/office/drawing/2014/main" id="{7CFB9151-9AAF-FE9C-7FC2-423C378A76C4}"/>
              </a:ext>
            </a:extLst>
          </p:cNvPr>
          <p:cNvSpPr>
            <a:spLocks noGrp="1"/>
          </p:cNvSpPr>
          <p:nvPr>
            <p:ph type="sldNum" sz="quarter" idx="12"/>
          </p:nvPr>
        </p:nvSpPr>
        <p:spPr/>
        <p:txBody>
          <a:bodyPr/>
          <a:lstStyle/>
          <a:p>
            <a:fld id="{C479D5F6-EDCB-402A-AC08-4943A1820E8F}" type="slidenum">
              <a:rPr lang="en-US" smtClean="0"/>
              <a:pPr/>
              <a:t>51</a:t>
            </a:fld>
            <a:endParaRPr lang="en-US"/>
          </a:p>
        </p:txBody>
      </p:sp>
      <p:sp>
        <p:nvSpPr>
          <p:cNvPr id="5" name="Content Placeholder 4">
            <a:extLst>
              <a:ext uri="{FF2B5EF4-FFF2-40B4-BE49-F238E27FC236}">
                <a16:creationId xmlns:a16="http://schemas.microsoft.com/office/drawing/2014/main" id="{42946AB6-E265-CC7C-7426-191F4AAA543B}"/>
              </a:ext>
            </a:extLst>
          </p:cNvPr>
          <p:cNvSpPr>
            <a:spLocks noGrp="1"/>
          </p:cNvSpPr>
          <p:nvPr>
            <p:ph sz="quarter" idx="13"/>
          </p:nvPr>
        </p:nvSpPr>
        <p:spPr/>
        <p:txBody>
          <a:bodyPr vert="horz" lIns="91440" tIns="45720" rIns="91440" bIns="45720" rtlCol="0" anchor="t">
            <a:normAutofit/>
          </a:bodyPr>
          <a:lstStyle/>
          <a:p>
            <a:r>
              <a:rPr lang="en-US">
                <a:latin typeface="Trebuchet MS"/>
              </a:rPr>
              <a:t>School Auditing Office</a:t>
            </a:r>
            <a:endParaRPr lang="en-US"/>
          </a:p>
        </p:txBody>
      </p:sp>
      <p:sp>
        <p:nvSpPr>
          <p:cNvPr id="6" name="Content Placeholder 5">
            <a:extLst>
              <a:ext uri="{FF2B5EF4-FFF2-40B4-BE49-F238E27FC236}">
                <a16:creationId xmlns:a16="http://schemas.microsoft.com/office/drawing/2014/main" id="{393A982E-7141-B37E-D985-D92BC395BB39}"/>
              </a:ext>
            </a:extLst>
          </p:cNvPr>
          <p:cNvSpPr>
            <a:spLocks noGrp="1"/>
          </p:cNvSpPr>
          <p:nvPr>
            <p:ph sz="quarter" idx="14"/>
          </p:nvPr>
        </p:nvSpPr>
        <p:spPr>
          <a:xfrm>
            <a:off x="5759746" y="6356350"/>
            <a:ext cx="4686582" cy="362338"/>
          </a:xfrm>
        </p:spPr>
        <p:txBody>
          <a:bodyPr vert="horz" lIns="91440" tIns="45720" rIns="91440" bIns="45720" rtlCol="0" anchor="t">
            <a:normAutofit/>
          </a:bodyPr>
          <a:lstStyle/>
          <a:p>
            <a:r>
              <a:rPr lang="en-US">
                <a:latin typeface="Trebuchet MS"/>
                <a:hlinkClick r:id="rId8"/>
              </a:rPr>
              <a:t>School Auditing Office Pupil Count Website</a:t>
            </a:r>
            <a:endParaRPr lang="en-US">
              <a:latin typeface="Trebuchet MS"/>
            </a:endParaRPr>
          </a:p>
        </p:txBody>
      </p:sp>
    </p:spTree>
    <p:extLst>
      <p:ext uri="{BB962C8B-B14F-4D97-AF65-F5344CB8AC3E}">
        <p14:creationId xmlns:p14="http://schemas.microsoft.com/office/powerpoint/2010/main" val="22375556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708CD-1588-D5BA-DA3D-99C6A0FAE69F}"/>
              </a:ext>
            </a:extLst>
          </p:cNvPr>
          <p:cNvSpPr>
            <a:spLocks noGrp="1"/>
          </p:cNvSpPr>
          <p:nvPr>
            <p:ph type="title"/>
          </p:nvPr>
        </p:nvSpPr>
        <p:spPr/>
        <p:txBody>
          <a:bodyPr/>
          <a:lstStyle/>
          <a:p>
            <a:r>
              <a:rPr lang="en-US">
                <a:latin typeface="Museo Slab 500"/>
              </a:rPr>
              <a:t>New:  Annual Audit Review Process (Required)</a:t>
            </a:r>
            <a:endParaRPr lang="en-US"/>
          </a:p>
        </p:txBody>
      </p:sp>
      <p:sp>
        <p:nvSpPr>
          <p:cNvPr id="3" name="Content Placeholder 2">
            <a:extLst>
              <a:ext uri="{FF2B5EF4-FFF2-40B4-BE49-F238E27FC236}">
                <a16:creationId xmlns:a16="http://schemas.microsoft.com/office/drawing/2014/main" id="{93573015-CF73-726B-7712-E0BFC6E78E3F}"/>
              </a:ext>
            </a:extLst>
          </p:cNvPr>
          <p:cNvSpPr>
            <a:spLocks noGrp="1"/>
          </p:cNvSpPr>
          <p:nvPr>
            <p:ph idx="1"/>
          </p:nvPr>
        </p:nvSpPr>
        <p:spPr/>
        <p:txBody>
          <a:bodyPr vert="horz" lIns="0" tIns="0" rIns="0" bIns="0" rtlCol="0" anchor="t">
            <a:normAutofit/>
          </a:bodyPr>
          <a:lstStyle/>
          <a:p>
            <a:pPr marL="0" indent="0">
              <a:buNone/>
            </a:pPr>
            <a:r>
              <a:rPr lang="en-US">
                <a:latin typeface="Trebuchet MS"/>
              </a:rPr>
              <a:t>Beginning with the 2024 Student October Count data collection, the School Auditing Office is changing its approach to the required compliance audits.</a:t>
            </a:r>
            <a:endParaRPr lang="en-US"/>
          </a:p>
          <a:p>
            <a:pPr>
              <a:buFont typeface="Arial"/>
              <a:buChar char="•"/>
            </a:pPr>
            <a:r>
              <a:rPr lang="en-US" sz="2000">
                <a:latin typeface="Trebuchet MS"/>
                <a:hlinkClick r:id="rId2"/>
              </a:rPr>
              <a:t>Annual Audit Review Process</a:t>
            </a:r>
            <a:r>
              <a:rPr lang="en-US" sz="2000">
                <a:latin typeface="Trebuchet MS"/>
              </a:rPr>
              <a:t> (Overview- PDF)</a:t>
            </a:r>
          </a:p>
          <a:p>
            <a:pPr>
              <a:buFont typeface="Arial"/>
              <a:buChar char="•"/>
            </a:pPr>
            <a:r>
              <a:rPr lang="en-US" sz="2000">
                <a:latin typeface="Trebuchet MS"/>
                <a:hlinkClick r:id="rId3"/>
              </a:rPr>
              <a:t>Pupil Count Audit Questionnaire</a:t>
            </a:r>
          </a:p>
          <a:p>
            <a:pPr>
              <a:buFont typeface="Arial"/>
              <a:buChar char="•"/>
            </a:pPr>
            <a:r>
              <a:rPr lang="en-US" sz="2000">
                <a:latin typeface="Trebuchet MS"/>
                <a:hlinkClick r:id="rId4"/>
              </a:rPr>
              <a:t>At-Risk Count Audit Questionnaire</a:t>
            </a:r>
          </a:p>
          <a:p>
            <a:pPr>
              <a:buFont typeface="Arial"/>
              <a:buChar char="•"/>
            </a:pPr>
            <a:r>
              <a:rPr lang="en-US" sz="2000">
                <a:latin typeface="Trebuchet MS"/>
                <a:hlinkClick r:id="rId5"/>
              </a:rPr>
              <a:t>English Language Learner (ELL) Count Questionnaire</a:t>
            </a:r>
          </a:p>
          <a:p>
            <a:pPr>
              <a:buFont typeface="Arial"/>
              <a:buChar char="•"/>
            </a:pPr>
            <a:r>
              <a:rPr lang="en-US" sz="2000">
                <a:latin typeface="Trebuchet MS"/>
                <a:hlinkClick r:id="rId6"/>
              </a:rPr>
              <a:t>Audit District Contact Form</a:t>
            </a:r>
            <a:endParaRPr lang="en-US" sz="2000"/>
          </a:p>
          <a:p>
            <a:pPr marL="0" indent="0">
              <a:buNone/>
            </a:pPr>
            <a:endParaRPr lang="en-US">
              <a:latin typeface="Trebuchet MS"/>
            </a:endParaRPr>
          </a:p>
          <a:p>
            <a:pPr marL="0" indent="0">
              <a:buNone/>
            </a:pPr>
            <a:r>
              <a:rPr lang="en-US">
                <a:latin typeface="Trebuchet MS"/>
              </a:rPr>
              <a:t>Initial audit documentation upload (as described on each questionnaire) will be due by </a:t>
            </a:r>
            <a:r>
              <a:rPr lang="en-US" b="1">
                <a:latin typeface="Trebuchet MS"/>
              </a:rPr>
              <a:t>December 11, 2024</a:t>
            </a:r>
            <a:r>
              <a:rPr lang="en-US">
                <a:latin typeface="Trebuchet MS"/>
              </a:rPr>
              <a:t>.</a:t>
            </a:r>
          </a:p>
          <a:p>
            <a:pPr marL="0" indent="0">
              <a:buNone/>
            </a:pPr>
            <a:endParaRPr lang="en-US">
              <a:latin typeface="Trebuchet MS"/>
            </a:endParaRPr>
          </a:p>
          <a:p>
            <a:pPr marL="0" indent="0">
              <a:buNone/>
            </a:pPr>
            <a:endParaRPr lang="en-US"/>
          </a:p>
          <a:p>
            <a:endParaRPr lang="en-US" sz="2000"/>
          </a:p>
        </p:txBody>
      </p:sp>
      <p:sp>
        <p:nvSpPr>
          <p:cNvPr id="4" name="Slide Number Placeholder 3">
            <a:extLst>
              <a:ext uri="{FF2B5EF4-FFF2-40B4-BE49-F238E27FC236}">
                <a16:creationId xmlns:a16="http://schemas.microsoft.com/office/drawing/2014/main" id="{C972FD5D-D41A-FA29-898C-4D4E58BC3696}"/>
              </a:ext>
            </a:extLst>
          </p:cNvPr>
          <p:cNvSpPr>
            <a:spLocks noGrp="1"/>
          </p:cNvSpPr>
          <p:nvPr>
            <p:ph type="sldNum" sz="quarter" idx="12"/>
          </p:nvPr>
        </p:nvSpPr>
        <p:spPr/>
        <p:txBody>
          <a:bodyPr/>
          <a:lstStyle/>
          <a:p>
            <a:fld id="{C479D5F6-EDCB-402A-AC08-4943A1820E8F}" type="slidenum">
              <a:rPr lang="en-US" smtClean="0"/>
              <a:pPr/>
              <a:t>52</a:t>
            </a:fld>
            <a:endParaRPr lang="en-US"/>
          </a:p>
        </p:txBody>
      </p:sp>
      <p:sp>
        <p:nvSpPr>
          <p:cNvPr id="5" name="Content Placeholder 4">
            <a:extLst>
              <a:ext uri="{FF2B5EF4-FFF2-40B4-BE49-F238E27FC236}">
                <a16:creationId xmlns:a16="http://schemas.microsoft.com/office/drawing/2014/main" id="{2C00DE5B-0D27-7AD6-DD44-8F4887DC5C33}"/>
              </a:ext>
            </a:extLst>
          </p:cNvPr>
          <p:cNvSpPr>
            <a:spLocks noGrp="1"/>
          </p:cNvSpPr>
          <p:nvPr>
            <p:ph sz="quarter" idx="13"/>
          </p:nvPr>
        </p:nvSpPr>
        <p:spPr/>
        <p:txBody>
          <a:bodyPr vert="horz" lIns="91440" tIns="45720" rIns="91440" bIns="45720" rtlCol="0" anchor="t">
            <a:normAutofit/>
          </a:bodyPr>
          <a:lstStyle/>
          <a:p>
            <a:r>
              <a:rPr lang="en-US">
                <a:latin typeface="Trebuchet MS"/>
              </a:rPr>
              <a:t>School Auditing Office</a:t>
            </a:r>
            <a:endParaRPr lang="en-US"/>
          </a:p>
        </p:txBody>
      </p:sp>
      <p:sp>
        <p:nvSpPr>
          <p:cNvPr id="6" name="Content Placeholder 5">
            <a:extLst>
              <a:ext uri="{FF2B5EF4-FFF2-40B4-BE49-F238E27FC236}">
                <a16:creationId xmlns:a16="http://schemas.microsoft.com/office/drawing/2014/main" id="{9090EB08-9EC1-4803-ACB4-7D96F5468026}"/>
              </a:ext>
            </a:extLst>
          </p:cNvPr>
          <p:cNvSpPr>
            <a:spLocks noGrp="1"/>
          </p:cNvSpPr>
          <p:nvPr>
            <p:ph sz="quarter" idx="14"/>
          </p:nvPr>
        </p:nvSpPr>
        <p:spPr/>
        <p:txBody>
          <a:bodyPr vert="horz" lIns="91440" tIns="45720" rIns="91440" bIns="45720" rtlCol="0" anchor="t">
            <a:normAutofit/>
          </a:bodyPr>
          <a:lstStyle/>
          <a:p>
            <a:r>
              <a:rPr lang="en-US">
                <a:hlinkClick r:id="rId7"/>
              </a:rPr>
              <a:t>School Auditing Office Website</a:t>
            </a:r>
            <a:endParaRPr lang="en-US"/>
          </a:p>
        </p:txBody>
      </p:sp>
    </p:spTree>
    <p:extLst>
      <p:ext uri="{BB962C8B-B14F-4D97-AF65-F5344CB8AC3E}">
        <p14:creationId xmlns:p14="http://schemas.microsoft.com/office/powerpoint/2010/main" val="21354723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319B2-3C56-CFC9-5633-A23A05EB92AD}"/>
              </a:ext>
            </a:extLst>
          </p:cNvPr>
          <p:cNvSpPr>
            <a:spLocks noGrp="1"/>
          </p:cNvSpPr>
          <p:nvPr>
            <p:ph type="title"/>
          </p:nvPr>
        </p:nvSpPr>
        <p:spPr/>
        <p:txBody>
          <a:bodyPr/>
          <a:lstStyle/>
          <a:p>
            <a:r>
              <a:rPr lang="en-US">
                <a:latin typeface="Museo Slab 500"/>
              </a:rPr>
              <a:t>Training and Office Hours</a:t>
            </a:r>
            <a:endParaRPr lang="en-US"/>
          </a:p>
        </p:txBody>
      </p:sp>
      <p:sp>
        <p:nvSpPr>
          <p:cNvPr id="3" name="Content Placeholder 2">
            <a:extLst>
              <a:ext uri="{FF2B5EF4-FFF2-40B4-BE49-F238E27FC236}">
                <a16:creationId xmlns:a16="http://schemas.microsoft.com/office/drawing/2014/main" id="{C0512FC2-261A-6790-E9CC-D752F6C04657}"/>
              </a:ext>
            </a:extLst>
          </p:cNvPr>
          <p:cNvSpPr>
            <a:spLocks noGrp="1"/>
          </p:cNvSpPr>
          <p:nvPr>
            <p:ph idx="1"/>
          </p:nvPr>
        </p:nvSpPr>
        <p:spPr/>
        <p:txBody>
          <a:bodyPr vert="horz" lIns="0" tIns="0" rIns="0" bIns="0" rtlCol="0" anchor="t">
            <a:normAutofit lnSpcReduction="10000"/>
          </a:bodyPr>
          <a:lstStyle/>
          <a:p>
            <a:pPr marL="0" indent="0">
              <a:buNone/>
            </a:pPr>
            <a:r>
              <a:rPr lang="en-US" b="1">
                <a:latin typeface="Trebuchet MS"/>
              </a:rPr>
              <a:t>Upcoming Trainings</a:t>
            </a:r>
            <a:r>
              <a:rPr lang="en-US">
                <a:latin typeface="Trebuchet MS"/>
              </a:rPr>
              <a:t>:</a:t>
            </a:r>
          </a:p>
          <a:p>
            <a:r>
              <a:rPr lang="en-US" sz="2000">
                <a:solidFill>
                  <a:srgbClr val="333333"/>
                </a:solidFill>
                <a:latin typeface="Trebuchet MS"/>
              </a:rPr>
              <a:t>Student October: Intro to the Audit Resource Guide (2 hrs.) July 16, 2024 (1PM)</a:t>
            </a:r>
            <a:endParaRPr lang="en-US" sz="2000"/>
          </a:p>
          <a:p>
            <a:r>
              <a:rPr lang="en-US" sz="2000">
                <a:solidFill>
                  <a:srgbClr val="333333"/>
                </a:solidFill>
                <a:latin typeface="Trebuchet MS"/>
              </a:rPr>
              <a:t>Student October: Calendar &amp; Bell Schedule Calculations July 18, 2024 (10AM)</a:t>
            </a:r>
            <a:endParaRPr lang="en-US" sz="2000"/>
          </a:p>
          <a:p>
            <a:r>
              <a:rPr lang="en-US" sz="2000">
                <a:solidFill>
                  <a:srgbClr val="333333"/>
                </a:solidFill>
                <a:latin typeface="Trebuchet MS"/>
              </a:rPr>
              <a:t>Preparing for the New Annual Audit Review July 23, 2024 (10AM)</a:t>
            </a:r>
            <a:endParaRPr lang="en-US" sz="2000"/>
          </a:p>
          <a:p>
            <a:r>
              <a:rPr lang="en-US" sz="2000">
                <a:solidFill>
                  <a:srgbClr val="333333"/>
                </a:solidFill>
                <a:latin typeface="Trebuchet MS"/>
              </a:rPr>
              <a:t>Student October: What's New for Pupil Count Audit Contacts? July 30, 2024 (10AM)</a:t>
            </a:r>
            <a:endParaRPr lang="en-US" sz="2000"/>
          </a:p>
          <a:p>
            <a:r>
              <a:rPr lang="en-US" sz="2000">
                <a:solidFill>
                  <a:srgbClr val="333333"/>
                </a:solidFill>
                <a:latin typeface="Trebuchet MS"/>
              </a:rPr>
              <a:t>At-Risk Count Audit Overview August 8, 2024 (1PM)</a:t>
            </a:r>
            <a:endParaRPr lang="en-US" sz="2000"/>
          </a:p>
          <a:p>
            <a:r>
              <a:rPr lang="en-US" sz="2000">
                <a:solidFill>
                  <a:srgbClr val="333333"/>
                </a:solidFill>
                <a:latin typeface="Trebuchet MS"/>
              </a:rPr>
              <a:t>Transportation CDE-40 Overview FY23/24 August 15, 2024 (10AM)</a:t>
            </a:r>
            <a:endParaRPr lang="en-US" sz="2000"/>
          </a:p>
          <a:p>
            <a:r>
              <a:rPr lang="en-US" sz="2000">
                <a:solidFill>
                  <a:srgbClr val="333333"/>
                </a:solidFill>
                <a:latin typeface="Trebuchet MS"/>
              </a:rPr>
              <a:t>English Language Learner Count Audit Overview September 17, 2024 (10AM)</a:t>
            </a:r>
            <a:endParaRPr lang="en-US" sz="2000"/>
          </a:p>
          <a:p>
            <a:r>
              <a:rPr lang="en-US" sz="2000">
                <a:solidFill>
                  <a:srgbClr val="333333"/>
                </a:solidFill>
                <a:latin typeface="Trebuchet MS"/>
              </a:rPr>
              <a:t>Duplicate Count Office Hours November 5, 2024 (10AM)</a:t>
            </a:r>
            <a:endParaRPr lang="en-US" sz="2000"/>
          </a:p>
          <a:p>
            <a:pPr marL="0" indent="0">
              <a:buNone/>
            </a:pPr>
            <a:endParaRPr lang="en-US">
              <a:latin typeface="Trebuchet MS"/>
            </a:endParaRPr>
          </a:p>
          <a:p>
            <a:pPr marL="0" indent="0">
              <a:buNone/>
            </a:pPr>
            <a:r>
              <a:rPr lang="en-US" sz="1800">
                <a:hlinkClick r:id="rId2"/>
              </a:rPr>
              <a:t>Audit Trainings Website</a:t>
            </a:r>
            <a:endParaRPr lang="en-US" sz="1800"/>
          </a:p>
        </p:txBody>
      </p:sp>
      <p:sp>
        <p:nvSpPr>
          <p:cNvPr id="4" name="Slide Number Placeholder 3">
            <a:extLst>
              <a:ext uri="{FF2B5EF4-FFF2-40B4-BE49-F238E27FC236}">
                <a16:creationId xmlns:a16="http://schemas.microsoft.com/office/drawing/2014/main" id="{38454E75-FB4C-5F6E-9401-52387F5D7C74}"/>
              </a:ext>
            </a:extLst>
          </p:cNvPr>
          <p:cNvSpPr>
            <a:spLocks noGrp="1"/>
          </p:cNvSpPr>
          <p:nvPr>
            <p:ph type="sldNum" sz="quarter" idx="12"/>
          </p:nvPr>
        </p:nvSpPr>
        <p:spPr/>
        <p:txBody>
          <a:bodyPr/>
          <a:lstStyle/>
          <a:p>
            <a:fld id="{C479D5F6-EDCB-402A-AC08-4943A1820E8F}" type="slidenum">
              <a:rPr lang="en-US" smtClean="0"/>
              <a:pPr/>
              <a:t>53</a:t>
            </a:fld>
            <a:endParaRPr lang="en-US"/>
          </a:p>
        </p:txBody>
      </p:sp>
      <p:sp>
        <p:nvSpPr>
          <p:cNvPr id="5" name="Content Placeholder 4">
            <a:extLst>
              <a:ext uri="{FF2B5EF4-FFF2-40B4-BE49-F238E27FC236}">
                <a16:creationId xmlns:a16="http://schemas.microsoft.com/office/drawing/2014/main" id="{28D674DA-E010-0C09-632D-2454AFF0D468}"/>
              </a:ext>
            </a:extLst>
          </p:cNvPr>
          <p:cNvSpPr>
            <a:spLocks noGrp="1"/>
          </p:cNvSpPr>
          <p:nvPr>
            <p:ph sz="quarter" idx="13"/>
          </p:nvPr>
        </p:nvSpPr>
        <p:spPr/>
        <p:txBody>
          <a:bodyPr vert="horz" lIns="91440" tIns="45720" rIns="91440" bIns="45720" rtlCol="0" anchor="t">
            <a:normAutofit/>
          </a:bodyPr>
          <a:lstStyle/>
          <a:p>
            <a:r>
              <a:rPr lang="en-US">
                <a:latin typeface="Trebuchet MS"/>
              </a:rPr>
              <a:t>School Auditing Office</a:t>
            </a:r>
            <a:endParaRPr lang="en-US"/>
          </a:p>
        </p:txBody>
      </p:sp>
      <p:sp>
        <p:nvSpPr>
          <p:cNvPr id="6" name="Content Placeholder 5">
            <a:extLst>
              <a:ext uri="{FF2B5EF4-FFF2-40B4-BE49-F238E27FC236}">
                <a16:creationId xmlns:a16="http://schemas.microsoft.com/office/drawing/2014/main" id="{84787FAE-4432-05A1-C385-C9BB47E8B98C}"/>
              </a:ext>
            </a:extLst>
          </p:cNvPr>
          <p:cNvSpPr>
            <a:spLocks noGrp="1"/>
          </p:cNvSpPr>
          <p:nvPr>
            <p:ph sz="quarter" idx="14"/>
          </p:nvPr>
        </p:nvSpPr>
        <p:spPr/>
        <p:txBody>
          <a:bodyPr vert="horz" lIns="91440" tIns="45720" rIns="91440" bIns="45720" rtlCol="0" anchor="t">
            <a:normAutofit/>
          </a:bodyPr>
          <a:lstStyle/>
          <a:p>
            <a:r>
              <a:rPr lang="en-US">
                <a:hlinkClick r:id="rId2"/>
              </a:rPr>
              <a:t>Audit Trainings Website</a:t>
            </a:r>
            <a:endParaRPr lang="en-US"/>
          </a:p>
        </p:txBody>
      </p:sp>
    </p:spTree>
    <p:extLst>
      <p:ext uri="{BB962C8B-B14F-4D97-AF65-F5344CB8AC3E}">
        <p14:creationId xmlns:p14="http://schemas.microsoft.com/office/powerpoint/2010/main" val="11858844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319B2-3C56-CFC9-5633-A23A05EB92AD}"/>
              </a:ext>
            </a:extLst>
          </p:cNvPr>
          <p:cNvSpPr>
            <a:spLocks noGrp="1"/>
          </p:cNvSpPr>
          <p:nvPr>
            <p:ph type="title"/>
          </p:nvPr>
        </p:nvSpPr>
        <p:spPr/>
        <p:txBody>
          <a:bodyPr/>
          <a:lstStyle/>
          <a:p>
            <a:r>
              <a:rPr lang="en-US">
                <a:latin typeface="Museo Slab 500"/>
              </a:rPr>
              <a:t>Training and Office Hours - Completed</a:t>
            </a:r>
            <a:endParaRPr lang="en-US"/>
          </a:p>
        </p:txBody>
      </p:sp>
      <p:sp>
        <p:nvSpPr>
          <p:cNvPr id="3" name="Content Placeholder 2">
            <a:extLst>
              <a:ext uri="{FF2B5EF4-FFF2-40B4-BE49-F238E27FC236}">
                <a16:creationId xmlns:a16="http://schemas.microsoft.com/office/drawing/2014/main" id="{C0512FC2-261A-6790-E9CC-D752F6C04657}"/>
              </a:ext>
            </a:extLst>
          </p:cNvPr>
          <p:cNvSpPr>
            <a:spLocks noGrp="1"/>
          </p:cNvSpPr>
          <p:nvPr>
            <p:ph idx="1"/>
          </p:nvPr>
        </p:nvSpPr>
        <p:spPr/>
        <p:txBody>
          <a:bodyPr vert="horz" lIns="0" tIns="0" rIns="0" bIns="0" rtlCol="0" anchor="t">
            <a:normAutofit fontScale="85000" lnSpcReduction="10000"/>
          </a:bodyPr>
          <a:lstStyle/>
          <a:p>
            <a:pPr marL="0" indent="0">
              <a:buNone/>
            </a:pPr>
            <a:r>
              <a:rPr lang="en-US" b="1">
                <a:latin typeface="Trebuchet MS"/>
              </a:rPr>
              <a:t>Completed Trainings and Office Hours (in preparation for the 2024/2025 school year)</a:t>
            </a:r>
            <a:r>
              <a:rPr lang="en-US">
                <a:latin typeface="Trebuchet MS"/>
              </a:rPr>
              <a:t>:</a:t>
            </a:r>
          </a:p>
          <a:p>
            <a:r>
              <a:rPr lang="en-US" sz="2000">
                <a:solidFill>
                  <a:srgbClr val="333333"/>
                </a:solidFill>
                <a:latin typeface="Trebuchet MS"/>
              </a:rPr>
              <a:t>Public School Finance Act Update--Office Hours June 13, 2024</a:t>
            </a:r>
          </a:p>
          <a:p>
            <a:r>
              <a:rPr lang="en-US" sz="2000">
                <a:solidFill>
                  <a:srgbClr val="333333"/>
                </a:solidFill>
                <a:latin typeface="Trebuchet MS"/>
              </a:rPr>
              <a:t>Student October: What's New for Program &amp; Curriculum Leaders? June 6, 2024 </a:t>
            </a:r>
            <a:endParaRPr lang="en-US" sz="2000"/>
          </a:p>
          <a:p>
            <a:r>
              <a:rPr lang="en-US" sz="2000">
                <a:solidFill>
                  <a:srgbClr val="333333"/>
                </a:solidFill>
                <a:latin typeface="Trebuchet MS"/>
              </a:rPr>
              <a:t>Public School Finance Act Update--Office Hours May 30, 2024 </a:t>
            </a:r>
          </a:p>
          <a:p>
            <a:r>
              <a:rPr lang="en-US" sz="2000">
                <a:solidFill>
                  <a:srgbClr val="333333"/>
                </a:solidFill>
                <a:latin typeface="Trebuchet MS"/>
              </a:rPr>
              <a:t>Student October:  What's New for AECs (Alternative Education Campuses)? May 22, 2024</a:t>
            </a:r>
            <a:endParaRPr lang="en-US" sz="2000"/>
          </a:p>
          <a:p>
            <a:r>
              <a:rPr lang="en-US" sz="2000">
                <a:solidFill>
                  <a:srgbClr val="333333"/>
                </a:solidFill>
                <a:latin typeface="Trebuchet MS"/>
              </a:rPr>
              <a:t>At-Risk Funding &amp; CEP for Business Officials May 21, 2024 </a:t>
            </a:r>
          </a:p>
          <a:p>
            <a:r>
              <a:rPr lang="en-US" sz="2000">
                <a:solidFill>
                  <a:srgbClr val="333333"/>
                </a:solidFill>
                <a:latin typeface="Trebuchet MS"/>
              </a:rPr>
              <a:t>Student October: What's New for Online Schools and Programs? May 20, 2024 </a:t>
            </a:r>
            <a:endParaRPr lang="en-US" sz="2000">
              <a:solidFill>
                <a:srgbClr val="000000"/>
              </a:solidFill>
            </a:endParaRPr>
          </a:p>
          <a:p>
            <a:r>
              <a:rPr lang="en-US" sz="2000">
                <a:solidFill>
                  <a:srgbClr val="333333"/>
                </a:solidFill>
                <a:latin typeface="Trebuchet MS"/>
              </a:rPr>
              <a:t>Public School Finance Act Update--Office Hours May 16, 2024 </a:t>
            </a:r>
            <a:endParaRPr lang="en-US" sz="2000">
              <a:latin typeface="Trebuchet MS"/>
            </a:endParaRPr>
          </a:p>
          <a:p>
            <a:r>
              <a:rPr lang="en-US" sz="2000">
                <a:solidFill>
                  <a:srgbClr val="333333"/>
                </a:solidFill>
                <a:latin typeface="Trebuchet MS"/>
              </a:rPr>
              <a:t>Public School Finance Act Update--Office Hours April 16, 2024 </a:t>
            </a:r>
            <a:endParaRPr lang="en-US" sz="2000">
              <a:latin typeface="Trebuchet MS"/>
            </a:endParaRPr>
          </a:p>
          <a:p>
            <a:r>
              <a:rPr lang="en-US" sz="2000">
                <a:solidFill>
                  <a:srgbClr val="333333"/>
                </a:solidFill>
                <a:latin typeface="Trebuchet MS"/>
              </a:rPr>
              <a:t>Informational Session Regarding Changes to the Public School Finance Act March 21, 2024 </a:t>
            </a:r>
            <a:endParaRPr lang="en-US" sz="2000">
              <a:latin typeface="Trebuchet MS"/>
            </a:endParaRPr>
          </a:p>
          <a:p>
            <a:endParaRPr lang="en-US" sz="2000">
              <a:solidFill>
                <a:srgbClr val="333333"/>
              </a:solidFill>
            </a:endParaRPr>
          </a:p>
          <a:p>
            <a:pPr marL="0" indent="0">
              <a:buNone/>
            </a:pPr>
            <a:endParaRPr lang="en-US">
              <a:latin typeface="Trebuchet MS"/>
            </a:endParaRPr>
          </a:p>
          <a:p>
            <a:pPr marL="0" indent="0">
              <a:buNone/>
            </a:pPr>
            <a:r>
              <a:rPr lang="en-US">
                <a:hlinkClick r:id="rId2"/>
              </a:rPr>
              <a:t>Audit Trainings Website</a:t>
            </a:r>
            <a:endParaRPr lang="en-US"/>
          </a:p>
        </p:txBody>
      </p:sp>
      <p:sp>
        <p:nvSpPr>
          <p:cNvPr id="4" name="Slide Number Placeholder 3">
            <a:extLst>
              <a:ext uri="{FF2B5EF4-FFF2-40B4-BE49-F238E27FC236}">
                <a16:creationId xmlns:a16="http://schemas.microsoft.com/office/drawing/2014/main" id="{38454E75-FB4C-5F6E-9401-52387F5D7C74}"/>
              </a:ext>
            </a:extLst>
          </p:cNvPr>
          <p:cNvSpPr>
            <a:spLocks noGrp="1"/>
          </p:cNvSpPr>
          <p:nvPr>
            <p:ph type="sldNum" sz="quarter" idx="12"/>
          </p:nvPr>
        </p:nvSpPr>
        <p:spPr/>
        <p:txBody>
          <a:bodyPr/>
          <a:lstStyle/>
          <a:p>
            <a:fld id="{C479D5F6-EDCB-402A-AC08-4943A1820E8F}" type="slidenum">
              <a:rPr lang="en-US" smtClean="0"/>
              <a:pPr/>
              <a:t>54</a:t>
            </a:fld>
            <a:endParaRPr lang="en-US"/>
          </a:p>
        </p:txBody>
      </p:sp>
      <p:sp>
        <p:nvSpPr>
          <p:cNvPr id="5" name="Content Placeholder 4">
            <a:extLst>
              <a:ext uri="{FF2B5EF4-FFF2-40B4-BE49-F238E27FC236}">
                <a16:creationId xmlns:a16="http://schemas.microsoft.com/office/drawing/2014/main" id="{28D674DA-E010-0C09-632D-2454AFF0D468}"/>
              </a:ext>
            </a:extLst>
          </p:cNvPr>
          <p:cNvSpPr>
            <a:spLocks noGrp="1"/>
          </p:cNvSpPr>
          <p:nvPr>
            <p:ph sz="quarter" idx="13"/>
          </p:nvPr>
        </p:nvSpPr>
        <p:spPr/>
        <p:txBody>
          <a:bodyPr vert="horz" lIns="91440" tIns="45720" rIns="91440" bIns="45720" rtlCol="0" anchor="t">
            <a:normAutofit/>
          </a:bodyPr>
          <a:lstStyle/>
          <a:p>
            <a:r>
              <a:rPr lang="en-US">
                <a:latin typeface="Trebuchet MS"/>
              </a:rPr>
              <a:t>School Auditing Office</a:t>
            </a:r>
            <a:endParaRPr lang="en-US"/>
          </a:p>
        </p:txBody>
      </p:sp>
      <p:sp>
        <p:nvSpPr>
          <p:cNvPr id="6" name="Content Placeholder 5">
            <a:extLst>
              <a:ext uri="{FF2B5EF4-FFF2-40B4-BE49-F238E27FC236}">
                <a16:creationId xmlns:a16="http://schemas.microsoft.com/office/drawing/2014/main" id="{84787FAE-4432-05A1-C385-C9BB47E8B98C}"/>
              </a:ext>
            </a:extLst>
          </p:cNvPr>
          <p:cNvSpPr>
            <a:spLocks noGrp="1"/>
          </p:cNvSpPr>
          <p:nvPr>
            <p:ph sz="quarter" idx="14"/>
          </p:nvPr>
        </p:nvSpPr>
        <p:spPr/>
        <p:txBody>
          <a:bodyPr vert="horz" lIns="91440" tIns="45720" rIns="91440" bIns="45720" rtlCol="0" anchor="t">
            <a:normAutofit/>
          </a:bodyPr>
          <a:lstStyle/>
          <a:p>
            <a:r>
              <a:rPr lang="en-US">
                <a:hlinkClick r:id="rId2"/>
              </a:rPr>
              <a:t>Audit Trainings Website</a:t>
            </a:r>
            <a:endParaRPr lang="en-US"/>
          </a:p>
        </p:txBody>
      </p:sp>
    </p:spTree>
    <p:extLst>
      <p:ext uri="{BB962C8B-B14F-4D97-AF65-F5344CB8AC3E}">
        <p14:creationId xmlns:p14="http://schemas.microsoft.com/office/powerpoint/2010/main" val="25850223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C951B-960C-A6FE-64C3-FF6692410442}"/>
              </a:ext>
            </a:extLst>
          </p:cNvPr>
          <p:cNvSpPr>
            <a:spLocks noGrp="1"/>
          </p:cNvSpPr>
          <p:nvPr>
            <p:ph type="title"/>
          </p:nvPr>
        </p:nvSpPr>
        <p:spPr/>
        <p:txBody>
          <a:bodyPr/>
          <a:lstStyle/>
          <a:p>
            <a:r>
              <a:rPr lang="en-US" u="sng">
                <a:latin typeface="Museo Slab 500"/>
              </a:rPr>
              <a:t>New</a:t>
            </a:r>
            <a:r>
              <a:rPr lang="en-US">
                <a:latin typeface="Museo Slab 500"/>
              </a:rPr>
              <a:t>: At-Risk Measure Interchange File Overview</a:t>
            </a:r>
            <a:endParaRPr lang="en-US"/>
          </a:p>
        </p:txBody>
      </p:sp>
      <p:sp>
        <p:nvSpPr>
          <p:cNvPr id="3" name="Content Placeholder 2">
            <a:extLst>
              <a:ext uri="{FF2B5EF4-FFF2-40B4-BE49-F238E27FC236}">
                <a16:creationId xmlns:a16="http://schemas.microsoft.com/office/drawing/2014/main" id="{2865F7B2-122F-2696-5877-03DFD3EA02BC}"/>
              </a:ext>
            </a:extLst>
          </p:cNvPr>
          <p:cNvSpPr>
            <a:spLocks noGrp="1"/>
          </p:cNvSpPr>
          <p:nvPr>
            <p:ph idx="1"/>
          </p:nvPr>
        </p:nvSpPr>
        <p:spPr/>
        <p:txBody>
          <a:bodyPr vert="horz" lIns="0" tIns="0" rIns="0" bIns="0" rtlCol="0" anchor="t">
            <a:normAutofit/>
          </a:bodyPr>
          <a:lstStyle/>
          <a:p>
            <a:r>
              <a:rPr lang="en-US" sz="2000">
                <a:latin typeface="Trebuchet MS"/>
              </a:rPr>
              <a:t>Beginning with the 2024/2025 school year, there is a new Data Pipeline  At-Risk Interchange.</a:t>
            </a:r>
          </a:p>
          <a:p>
            <a:r>
              <a:rPr lang="en-US" sz="2000">
                <a:latin typeface="Trebuchet MS"/>
              </a:rPr>
              <a:t>The purpose of the At-Risk Interchange is to obtain student level census block information needed to implement the new at-risk measure as described in HB22-1202 with data collection to begin with the 2024-2025 school year as provided for under SB24-188.</a:t>
            </a:r>
          </a:p>
          <a:p>
            <a:r>
              <a:rPr lang="en-US" sz="2000">
                <a:latin typeface="Trebuchet MS"/>
              </a:rPr>
              <a:t>The new at-risk measure will be implemented starting with the 2025/2026 school year, and included in the Total Program funding calculation as described in the Public-School Finance Act which will continue to utilize student level data reported through the Student October Count data collection</a:t>
            </a:r>
          </a:p>
          <a:p>
            <a:r>
              <a:rPr lang="en-US" sz="2000">
                <a:latin typeface="Trebuchet MS"/>
              </a:rPr>
              <a:t>This interchange is </a:t>
            </a:r>
            <a:r>
              <a:rPr lang="en-US" sz="2000" b="1">
                <a:latin typeface="Trebuchet MS"/>
              </a:rPr>
              <a:t>tentatively</a:t>
            </a:r>
            <a:r>
              <a:rPr lang="en-US" sz="2000">
                <a:latin typeface="Trebuchet MS"/>
              </a:rPr>
              <a:t> scheduled to open on </a:t>
            </a:r>
            <a:r>
              <a:rPr lang="en-US" sz="2000" b="1">
                <a:latin typeface="Trebuchet MS"/>
              </a:rPr>
              <a:t>July 15, 2024</a:t>
            </a:r>
            <a:r>
              <a:rPr lang="en-US" sz="2000">
                <a:latin typeface="Trebuchet MS"/>
              </a:rPr>
              <a:t> and close November 8, 2024.  It will only be open during the Student October Count Collection.</a:t>
            </a:r>
            <a:endParaRPr lang="en-US" sz="2000"/>
          </a:p>
          <a:p>
            <a:pPr marL="0" indent="0">
              <a:buNone/>
            </a:pPr>
            <a:endParaRPr lang="en-US"/>
          </a:p>
        </p:txBody>
      </p:sp>
      <p:sp>
        <p:nvSpPr>
          <p:cNvPr id="4" name="Slide Number Placeholder 3">
            <a:extLst>
              <a:ext uri="{FF2B5EF4-FFF2-40B4-BE49-F238E27FC236}">
                <a16:creationId xmlns:a16="http://schemas.microsoft.com/office/drawing/2014/main" id="{F70C1970-1975-321A-EC95-359DA8DA7B3A}"/>
              </a:ext>
            </a:extLst>
          </p:cNvPr>
          <p:cNvSpPr>
            <a:spLocks noGrp="1"/>
          </p:cNvSpPr>
          <p:nvPr>
            <p:ph type="sldNum" sz="quarter" idx="12"/>
          </p:nvPr>
        </p:nvSpPr>
        <p:spPr/>
        <p:txBody>
          <a:bodyPr/>
          <a:lstStyle/>
          <a:p>
            <a:fld id="{C479D5F6-EDCB-402A-AC08-4943A1820E8F}" type="slidenum">
              <a:rPr lang="en-US" smtClean="0"/>
              <a:pPr/>
              <a:t>55</a:t>
            </a:fld>
            <a:endParaRPr lang="en-US"/>
          </a:p>
        </p:txBody>
      </p:sp>
      <p:sp>
        <p:nvSpPr>
          <p:cNvPr id="5" name="Content Placeholder 4">
            <a:extLst>
              <a:ext uri="{FF2B5EF4-FFF2-40B4-BE49-F238E27FC236}">
                <a16:creationId xmlns:a16="http://schemas.microsoft.com/office/drawing/2014/main" id="{F2864C08-68B3-3CF9-48AE-E3EC6D0C1700}"/>
              </a:ext>
            </a:extLst>
          </p:cNvPr>
          <p:cNvSpPr>
            <a:spLocks noGrp="1"/>
          </p:cNvSpPr>
          <p:nvPr>
            <p:ph sz="quarter" idx="13"/>
          </p:nvPr>
        </p:nvSpPr>
        <p:spPr/>
        <p:txBody>
          <a:bodyPr vert="horz" lIns="91440" tIns="45720" rIns="91440" bIns="45720" rtlCol="0" anchor="t">
            <a:normAutofit/>
          </a:bodyPr>
          <a:lstStyle/>
          <a:p>
            <a:r>
              <a:rPr lang="en-US">
                <a:latin typeface="Trebuchet MS"/>
                <a:hlinkClick r:id="rId2"/>
              </a:rPr>
              <a:t>ARMeasure@cde.state.co.us</a:t>
            </a:r>
            <a:endParaRPr lang="en-US">
              <a:latin typeface="Trebuchet MS"/>
            </a:endParaRPr>
          </a:p>
          <a:p>
            <a:endParaRPr lang="en-US"/>
          </a:p>
        </p:txBody>
      </p:sp>
      <p:sp>
        <p:nvSpPr>
          <p:cNvPr id="6" name="Content Placeholder 5">
            <a:extLst>
              <a:ext uri="{FF2B5EF4-FFF2-40B4-BE49-F238E27FC236}">
                <a16:creationId xmlns:a16="http://schemas.microsoft.com/office/drawing/2014/main" id="{DE4489AE-29A8-82AB-48D8-25DAB1CDCF14}"/>
              </a:ext>
            </a:extLst>
          </p:cNvPr>
          <p:cNvSpPr>
            <a:spLocks noGrp="1"/>
          </p:cNvSpPr>
          <p:nvPr>
            <p:ph sz="quarter" idx="14"/>
          </p:nvPr>
        </p:nvSpPr>
        <p:spPr/>
        <p:txBody>
          <a:bodyPr vert="horz" lIns="91440" tIns="45720" rIns="91440" bIns="45720" rtlCol="0" anchor="t">
            <a:normAutofit/>
          </a:bodyPr>
          <a:lstStyle/>
          <a:p>
            <a:r>
              <a:rPr lang="en-US">
                <a:solidFill>
                  <a:srgbClr val="000000"/>
                </a:solidFill>
                <a:latin typeface="Trebuchet MS"/>
                <a:hlinkClick r:id="rId3"/>
              </a:rPr>
              <a:t>At-Risk Interchange</a:t>
            </a:r>
            <a:endParaRPr lang="en-US"/>
          </a:p>
        </p:txBody>
      </p:sp>
    </p:spTree>
    <p:extLst>
      <p:ext uri="{BB962C8B-B14F-4D97-AF65-F5344CB8AC3E}">
        <p14:creationId xmlns:p14="http://schemas.microsoft.com/office/powerpoint/2010/main" val="10399795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C951B-960C-A6FE-64C3-FF6692410442}"/>
              </a:ext>
            </a:extLst>
          </p:cNvPr>
          <p:cNvSpPr>
            <a:spLocks noGrp="1"/>
          </p:cNvSpPr>
          <p:nvPr>
            <p:ph type="title"/>
          </p:nvPr>
        </p:nvSpPr>
        <p:spPr/>
        <p:txBody>
          <a:bodyPr/>
          <a:lstStyle/>
          <a:p>
            <a:r>
              <a:rPr lang="en-US" u="sng">
                <a:latin typeface="Museo Slab 500"/>
              </a:rPr>
              <a:t>New</a:t>
            </a:r>
            <a:r>
              <a:rPr lang="en-US">
                <a:latin typeface="Museo Slab 500"/>
              </a:rPr>
              <a:t>: At-Risk Measure Interchange Identity Management Role</a:t>
            </a:r>
            <a:endParaRPr lang="en-US"/>
          </a:p>
        </p:txBody>
      </p:sp>
      <p:sp>
        <p:nvSpPr>
          <p:cNvPr id="11" name="Rectangle: Rounded Corners 10">
            <a:extLst>
              <a:ext uri="{FF2B5EF4-FFF2-40B4-BE49-F238E27FC236}">
                <a16:creationId xmlns:a16="http://schemas.microsoft.com/office/drawing/2014/main" id="{D5637CD5-8685-C6A3-6B62-AF8E25E03AC3}"/>
              </a:ext>
            </a:extLst>
          </p:cNvPr>
          <p:cNvSpPr/>
          <p:nvPr/>
        </p:nvSpPr>
        <p:spPr>
          <a:xfrm>
            <a:off x="180802" y="1382053"/>
            <a:ext cx="2784763" cy="3015041"/>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n-US"/>
              <a:t>Don’t have access?</a:t>
            </a:r>
          </a:p>
          <a:p>
            <a:pPr algn="ctr"/>
            <a:endParaRPr lang="en-US"/>
          </a:p>
          <a:p>
            <a:pPr algn="ctr"/>
            <a:r>
              <a:rPr lang="en-US"/>
              <a:t>Talk to your District’s Local Access Manager (LAM)!</a:t>
            </a:r>
          </a:p>
          <a:p>
            <a:pPr algn="ctr"/>
            <a:endParaRPr lang="en-US"/>
          </a:p>
          <a:p>
            <a:pPr algn="ctr"/>
            <a:r>
              <a:rPr lang="en-US" b="1"/>
              <a:t>Note: To receive communication about the at-risk interchange, you must have this role!</a:t>
            </a:r>
            <a:endParaRPr lang="en-US" b="1">
              <a:cs typeface="Calibri"/>
            </a:endParaRPr>
          </a:p>
        </p:txBody>
      </p:sp>
      <p:pic>
        <p:nvPicPr>
          <p:cNvPr id="9" name="Content Placeholder 8" descr="IDM Webpage Screen">
            <a:hlinkClick r:id="rId2"/>
            <a:extLst>
              <a:ext uri="{FF2B5EF4-FFF2-40B4-BE49-F238E27FC236}">
                <a16:creationId xmlns:a16="http://schemas.microsoft.com/office/drawing/2014/main" id="{FEBB3A4C-7BCC-0ED3-7D1D-87DD0182A42D}"/>
              </a:ext>
            </a:extLst>
          </p:cNvPr>
          <p:cNvPicPr>
            <a:picLocks noGrp="1" noChangeAspect="1"/>
          </p:cNvPicPr>
          <p:nvPr>
            <p:ph idx="1"/>
          </p:nvPr>
        </p:nvPicPr>
        <p:blipFill>
          <a:blip r:embed="rId3"/>
          <a:stretch>
            <a:fillRect/>
          </a:stretch>
        </p:blipFill>
        <p:spPr>
          <a:xfrm>
            <a:off x="3452853" y="2182553"/>
            <a:ext cx="7315200" cy="1781175"/>
          </a:xfrm>
          <a:prstGeom prst="rect">
            <a:avLst/>
          </a:prstGeom>
        </p:spPr>
      </p:pic>
      <p:graphicFrame>
        <p:nvGraphicFramePr>
          <p:cNvPr id="10" name="Content Placeholder 7">
            <a:extLst>
              <a:ext uri="{FF2B5EF4-FFF2-40B4-BE49-F238E27FC236}">
                <a16:creationId xmlns:a16="http://schemas.microsoft.com/office/drawing/2014/main" id="{A57F5493-6DF7-F26A-D312-3F4C2F9CB974}"/>
              </a:ext>
            </a:extLst>
          </p:cNvPr>
          <p:cNvGraphicFramePr>
            <a:graphicFrameLocks/>
          </p:cNvGraphicFramePr>
          <p:nvPr>
            <p:extLst>
              <p:ext uri="{D42A27DB-BD31-4B8C-83A1-F6EECF244321}">
                <p14:modId xmlns:p14="http://schemas.microsoft.com/office/powerpoint/2010/main" val="50411633"/>
              </p:ext>
            </p:extLst>
          </p:nvPr>
        </p:nvGraphicFramePr>
        <p:xfrm>
          <a:off x="1810449" y="4675447"/>
          <a:ext cx="8571101" cy="1401021"/>
        </p:xfrm>
        <a:graphic>
          <a:graphicData uri="http://schemas.openxmlformats.org/drawingml/2006/table">
            <a:tbl>
              <a:tblPr firstRow="1" bandRow="1">
                <a:tableStyleId>{EB344D84-9AFB-497E-A393-DC336BA19D2E}</a:tableStyleId>
              </a:tblPr>
              <a:tblGrid>
                <a:gridCol w="1275181">
                  <a:extLst>
                    <a:ext uri="{9D8B030D-6E8A-4147-A177-3AD203B41FA5}">
                      <a16:colId xmlns:a16="http://schemas.microsoft.com/office/drawing/2014/main" val="20000"/>
                    </a:ext>
                  </a:extLst>
                </a:gridCol>
                <a:gridCol w="2246544">
                  <a:extLst>
                    <a:ext uri="{9D8B030D-6E8A-4147-A177-3AD203B41FA5}">
                      <a16:colId xmlns:a16="http://schemas.microsoft.com/office/drawing/2014/main" val="20001"/>
                    </a:ext>
                  </a:extLst>
                </a:gridCol>
                <a:gridCol w="1604675">
                  <a:extLst>
                    <a:ext uri="{9D8B030D-6E8A-4147-A177-3AD203B41FA5}">
                      <a16:colId xmlns:a16="http://schemas.microsoft.com/office/drawing/2014/main" val="20002"/>
                    </a:ext>
                  </a:extLst>
                </a:gridCol>
                <a:gridCol w="3444701">
                  <a:extLst>
                    <a:ext uri="{9D8B030D-6E8A-4147-A177-3AD203B41FA5}">
                      <a16:colId xmlns:a16="http://schemas.microsoft.com/office/drawing/2014/main" val="20003"/>
                    </a:ext>
                  </a:extLst>
                </a:gridCol>
              </a:tblGrid>
              <a:tr h="326643">
                <a:tc>
                  <a:txBody>
                    <a:bodyPr/>
                    <a:lstStyle/>
                    <a:p>
                      <a:r>
                        <a:rPr lang="en-US">
                          <a:solidFill>
                            <a:schemeClr val="tx1"/>
                          </a:solidFill>
                        </a:rPr>
                        <a:t>Application</a:t>
                      </a:r>
                    </a:p>
                  </a:txBody>
                  <a:tcPr/>
                </a:tc>
                <a:tc>
                  <a:txBody>
                    <a:bodyPr/>
                    <a:lstStyle/>
                    <a:p>
                      <a:r>
                        <a:rPr lang="en-US">
                          <a:solidFill>
                            <a:schemeClr val="tx1"/>
                          </a:solidFill>
                        </a:rPr>
                        <a:t>Collection</a:t>
                      </a:r>
                    </a:p>
                  </a:txBody>
                  <a:tcPr/>
                </a:tc>
                <a:tc>
                  <a:txBody>
                    <a:bodyPr/>
                    <a:lstStyle/>
                    <a:p>
                      <a:r>
                        <a:rPr lang="en-US">
                          <a:solidFill>
                            <a:schemeClr val="tx1"/>
                          </a:solidFill>
                        </a:rPr>
                        <a:t>Role</a:t>
                      </a:r>
                    </a:p>
                  </a:txBody>
                  <a:tcPr/>
                </a:tc>
                <a:tc>
                  <a:txBody>
                    <a:bodyPr/>
                    <a:lstStyle/>
                    <a:p>
                      <a:r>
                        <a:rPr lang="en-US">
                          <a:solidFill>
                            <a:schemeClr val="tx1"/>
                          </a:solidFill>
                        </a:rPr>
                        <a:t>Access Level</a:t>
                      </a:r>
                    </a:p>
                  </a:txBody>
                  <a:tcPr/>
                </a:tc>
                <a:extLst>
                  <a:ext uri="{0D108BD9-81ED-4DB2-BD59-A6C34878D82A}">
                    <a16:rowId xmlns:a16="http://schemas.microsoft.com/office/drawing/2014/main" val="10000"/>
                  </a:ext>
                </a:extLst>
              </a:tr>
              <a:tr h="708618">
                <a:tc>
                  <a:txBody>
                    <a:bodyPr/>
                    <a:lstStyle/>
                    <a:p>
                      <a:r>
                        <a:rPr lang="en-US" sz="1400"/>
                        <a:t>Pipeline</a:t>
                      </a:r>
                    </a:p>
                  </a:txBody>
                  <a:tcPr/>
                </a:tc>
                <a:tc>
                  <a:txBody>
                    <a:bodyPr/>
                    <a:lstStyle/>
                    <a:p>
                      <a:r>
                        <a:rPr lang="en-US" sz="1400"/>
                        <a:t>At Risk Measure (ARM)</a:t>
                      </a:r>
                    </a:p>
                  </a:txBody>
                  <a:tcPr/>
                </a:tc>
                <a:tc>
                  <a:txBody>
                    <a:bodyPr/>
                    <a:lstStyle/>
                    <a:p>
                      <a:r>
                        <a:rPr lang="en-US" sz="1400" b="1"/>
                        <a:t>LEA User</a:t>
                      </a:r>
                    </a:p>
                  </a:txBody>
                  <a:tcPr/>
                </a:tc>
                <a:tc>
                  <a:txBody>
                    <a:bodyPr/>
                    <a:lstStyle/>
                    <a:p>
                      <a:r>
                        <a:rPr lang="en-US" sz="1400"/>
                        <a:t>Upload</a:t>
                      </a:r>
                      <a:r>
                        <a:rPr lang="en-US" sz="1400" baseline="0"/>
                        <a:t> and Edit Records for the At-Risk Measure File</a:t>
                      </a:r>
                      <a:endParaRPr lang="en-US" sz="1400"/>
                    </a:p>
                  </a:txBody>
                  <a:tcPr/>
                </a:tc>
                <a:extLst>
                  <a:ext uri="{0D108BD9-81ED-4DB2-BD59-A6C34878D82A}">
                    <a16:rowId xmlns:a16="http://schemas.microsoft.com/office/drawing/2014/main" val="10001"/>
                  </a:ext>
                </a:extLst>
              </a:tr>
              <a:tr h="326643">
                <a:tc>
                  <a:txBody>
                    <a:bodyPr/>
                    <a:lstStyle/>
                    <a:p>
                      <a:r>
                        <a:rPr lang="en-US" sz="1400"/>
                        <a:t>Pipeline</a:t>
                      </a:r>
                    </a:p>
                  </a:txBody>
                  <a:tcPr/>
                </a:tc>
                <a:tc>
                  <a:txBody>
                    <a:bodyPr/>
                    <a:lstStyle/>
                    <a:p>
                      <a:r>
                        <a:rPr lang="en-US" sz="1400"/>
                        <a:t>At-Risk Measure (ARM)</a:t>
                      </a:r>
                    </a:p>
                  </a:txBody>
                  <a:tcPr/>
                </a:tc>
                <a:tc>
                  <a:txBody>
                    <a:bodyPr/>
                    <a:lstStyle/>
                    <a:p>
                      <a:r>
                        <a:rPr lang="en-US" sz="1400"/>
                        <a:t>LEA Viewer</a:t>
                      </a:r>
                    </a:p>
                  </a:txBody>
                  <a:tcPr/>
                </a:tc>
                <a:tc>
                  <a:txBody>
                    <a:bodyPr/>
                    <a:lstStyle/>
                    <a:p>
                      <a:r>
                        <a:rPr lang="en-US" sz="1400"/>
                        <a:t>View</a:t>
                      </a:r>
                      <a:r>
                        <a:rPr lang="en-US" sz="1400" baseline="0"/>
                        <a:t> Cognos reports – cannot edit data</a:t>
                      </a:r>
                      <a:endParaRPr lang="en-US" sz="1400"/>
                    </a:p>
                  </a:txBody>
                  <a:tcPr/>
                </a:tc>
                <a:extLst>
                  <a:ext uri="{0D108BD9-81ED-4DB2-BD59-A6C34878D82A}">
                    <a16:rowId xmlns:a16="http://schemas.microsoft.com/office/drawing/2014/main" val="10004"/>
                  </a:ext>
                </a:extLst>
              </a:tr>
            </a:tbl>
          </a:graphicData>
        </a:graphic>
      </p:graphicFrame>
      <p:sp>
        <p:nvSpPr>
          <p:cNvPr id="4" name="Slide Number Placeholder 3">
            <a:extLst>
              <a:ext uri="{FF2B5EF4-FFF2-40B4-BE49-F238E27FC236}">
                <a16:creationId xmlns:a16="http://schemas.microsoft.com/office/drawing/2014/main" id="{F70C1970-1975-321A-EC95-359DA8DA7B3A}"/>
              </a:ext>
            </a:extLst>
          </p:cNvPr>
          <p:cNvSpPr>
            <a:spLocks noGrp="1"/>
          </p:cNvSpPr>
          <p:nvPr>
            <p:ph type="sldNum" sz="quarter" idx="12"/>
          </p:nvPr>
        </p:nvSpPr>
        <p:spPr/>
        <p:txBody>
          <a:bodyPr/>
          <a:lstStyle/>
          <a:p>
            <a:fld id="{C479D5F6-EDCB-402A-AC08-4943A1820E8F}" type="slidenum">
              <a:rPr lang="en-US" smtClean="0"/>
              <a:pPr/>
              <a:t>56</a:t>
            </a:fld>
            <a:endParaRPr lang="en-US"/>
          </a:p>
        </p:txBody>
      </p:sp>
      <p:sp>
        <p:nvSpPr>
          <p:cNvPr id="5" name="Content Placeholder 4">
            <a:extLst>
              <a:ext uri="{FF2B5EF4-FFF2-40B4-BE49-F238E27FC236}">
                <a16:creationId xmlns:a16="http://schemas.microsoft.com/office/drawing/2014/main" id="{F2864C08-68B3-3CF9-48AE-E3EC6D0C1700}"/>
              </a:ext>
            </a:extLst>
          </p:cNvPr>
          <p:cNvSpPr>
            <a:spLocks noGrp="1"/>
          </p:cNvSpPr>
          <p:nvPr>
            <p:ph sz="quarter" idx="13"/>
          </p:nvPr>
        </p:nvSpPr>
        <p:spPr/>
        <p:txBody>
          <a:bodyPr vert="horz" lIns="91440" tIns="45720" rIns="91440" bIns="45720" rtlCol="0" anchor="t">
            <a:normAutofit/>
          </a:bodyPr>
          <a:lstStyle/>
          <a:p>
            <a:r>
              <a:rPr lang="en-US">
                <a:latin typeface="Trebuchet MS"/>
                <a:hlinkClick r:id="rId4"/>
              </a:rPr>
              <a:t>ARMeasure@cde.state.co.us</a:t>
            </a:r>
            <a:endParaRPr lang="en-US">
              <a:latin typeface="Trebuchet MS"/>
            </a:endParaRPr>
          </a:p>
          <a:p>
            <a:endParaRPr lang="en-US"/>
          </a:p>
        </p:txBody>
      </p:sp>
      <p:sp>
        <p:nvSpPr>
          <p:cNvPr id="6" name="Content Placeholder 5">
            <a:extLst>
              <a:ext uri="{FF2B5EF4-FFF2-40B4-BE49-F238E27FC236}">
                <a16:creationId xmlns:a16="http://schemas.microsoft.com/office/drawing/2014/main" id="{DE4489AE-29A8-82AB-48D8-25DAB1CDCF14}"/>
              </a:ext>
            </a:extLst>
          </p:cNvPr>
          <p:cNvSpPr>
            <a:spLocks noGrp="1"/>
          </p:cNvSpPr>
          <p:nvPr>
            <p:ph sz="quarter" idx="14"/>
          </p:nvPr>
        </p:nvSpPr>
        <p:spPr/>
        <p:txBody>
          <a:bodyPr vert="horz" lIns="91440" tIns="45720" rIns="91440" bIns="45720" rtlCol="0" anchor="t">
            <a:normAutofit/>
          </a:bodyPr>
          <a:lstStyle/>
          <a:p>
            <a:r>
              <a:rPr lang="en-US">
                <a:solidFill>
                  <a:srgbClr val="000000"/>
                </a:solidFill>
                <a:latin typeface="Trebuchet MS"/>
                <a:hlinkClick r:id="rId5"/>
              </a:rPr>
              <a:t>At-Risk Interchange</a:t>
            </a:r>
            <a:endParaRPr lang="en-US"/>
          </a:p>
        </p:txBody>
      </p:sp>
    </p:spTree>
    <p:extLst>
      <p:ext uri="{BB962C8B-B14F-4D97-AF65-F5344CB8AC3E}">
        <p14:creationId xmlns:p14="http://schemas.microsoft.com/office/powerpoint/2010/main" val="2023168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C951B-960C-A6FE-64C3-FF6692410442}"/>
              </a:ext>
            </a:extLst>
          </p:cNvPr>
          <p:cNvSpPr>
            <a:spLocks noGrp="1"/>
          </p:cNvSpPr>
          <p:nvPr>
            <p:ph type="title"/>
          </p:nvPr>
        </p:nvSpPr>
        <p:spPr/>
        <p:txBody>
          <a:bodyPr/>
          <a:lstStyle/>
          <a:p>
            <a:r>
              <a:rPr lang="en-US" u="sng">
                <a:latin typeface="Museo Slab 500"/>
              </a:rPr>
              <a:t>New</a:t>
            </a:r>
            <a:r>
              <a:rPr lang="en-US">
                <a:latin typeface="Museo Slab 500"/>
              </a:rPr>
              <a:t>: At-Risk Measure Interchange File</a:t>
            </a:r>
            <a:endParaRPr lang="en-US"/>
          </a:p>
        </p:txBody>
      </p:sp>
      <p:sp>
        <p:nvSpPr>
          <p:cNvPr id="3" name="Content Placeholder 2">
            <a:extLst>
              <a:ext uri="{FF2B5EF4-FFF2-40B4-BE49-F238E27FC236}">
                <a16:creationId xmlns:a16="http://schemas.microsoft.com/office/drawing/2014/main" id="{2865F7B2-122F-2696-5877-03DFD3EA02BC}"/>
              </a:ext>
            </a:extLst>
          </p:cNvPr>
          <p:cNvSpPr>
            <a:spLocks noGrp="1"/>
          </p:cNvSpPr>
          <p:nvPr>
            <p:ph idx="1"/>
          </p:nvPr>
        </p:nvSpPr>
        <p:spPr/>
        <p:txBody>
          <a:bodyPr vert="horz" lIns="0" tIns="0" rIns="0" bIns="0" rtlCol="0" anchor="t">
            <a:normAutofit/>
          </a:bodyPr>
          <a:lstStyle/>
          <a:p>
            <a:r>
              <a:rPr lang="en-US">
                <a:latin typeface="Trebuchet MS"/>
              </a:rPr>
              <a:t>There are currently 3 trainings scheduled:</a:t>
            </a:r>
            <a:endParaRPr lang="en-US"/>
          </a:p>
          <a:p>
            <a:pPr lvl="1">
              <a:buFont typeface="Courier New,monospace" panose="020B0604020202020204" pitchFamily="34" charset="0"/>
              <a:buChar char="o"/>
            </a:pPr>
            <a:r>
              <a:rPr lang="en-US">
                <a:solidFill>
                  <a:srgbClr val="333333"/>
                </a:solidFill>
                <a:latin typeface="Trebuchet MS"/>
              </a:rPr>
              <a:t>Overview of the Geocode Tool July 24, 2024 (1PM)</a:t>
            </a:r>
            <a:endParaRPr lang="en-US">
              <a:solidFill>
                <a:srgbClr val="000000"/>
              </a:solidFill>
              <a:latin typeface="Trebuchet MS"/>
            </a:endParaRPr>
          </a:p>
          <a:p>
            <a:pPr lvl="1">
              <a:buFont typeface="Courier New,monospace" panose="020B0604020202020204" pitchFamily="34" charset="0"/>
              <a:buChar char="o"/>
            </a:pPr>
            <a:r>
              <a:rPr lang="en-US">
                <a:solidFill>
                  <a:srgbClr val="333333"/>
                </a:solidFill>
                <a:latin typeface="Trebuchet MS"/>
              </a:rPr>
              <a:t>Overview of the Geocode Tool August 13, 2024 (10AM)</a:t>
            </a:r>
            <a:endParaRPr lang="en-US">
              <a:solidFill>
                <a:srgbClr val="000000"/>
              </a:solidFill>
              <a:latin typeface="Trebuchet MS"/>
            </a:endParaRPr>
          </a:p>
          <a:p>
            <a:pPr lvl="1">
              <a:buFont typeface="Courier New,monospace" panose="020B0604020202020204" pitchFamily="34" charset="0"/>
              <a:buChar char="o"/>
            </a:pPr>
            <a:r>
              <a:rPr lang="en-US">
                <a:solidFill>
                  <a:srgbClr val="333333"/>
                </a:solidFill>
                <a:latin typeface="Trebuchet MS"/>
              </a:rPr>
              <a:t>Overview of the Data Pipeline At-Risk Interchange File August 20, 2024 (1PM)</a:t>
            </a:r>
            <a:endParaRPr lang="en-US"/>
          </a:p>
          <a:p>
            <a:pPr marL="0" indent="0">
              <a:buNone/>
            </a:pPr>
            <a:endParaRPr lang="en-US">
              <a:solidFill>
                <a:srgbClr val="000000"/>
              </a:solidFill>
              <a:latin typeface="Trebuchet MS"/>
            </a:endParaRPr>
          </a:p>
          <a:p>
            <a:r>
              <a:rPr lang="en-US">
                <a:solidFill>
                  <a:srgbClr val="000000"/>
                </a:solidFill>
                <a:latin typeface="Trebuchet MS"/>
              </a:rPr>
              <a:t>To access these trainings, click on the link found in the green box located on the </a:t>
            </a:r>
            <a:r>
              <a:rPr lang="en-US">
                <a:solidFill>
                  <a:srgbClr val="000000"/>
                </a:solidFill>
                <a:latin typeface="Trebuchet MS"/>
                <a:hlinkClick r:id="rId2"/>
              </a:rPr>
              <a:t>At-Risk Interchange</a:t>
            </a:r>
            <a:r>
              <a:rPr lang="en-US">
                <a:solidFill>
                  <a:srgbClr val="000000"/>
                </a:solidFill>
                <a:latin typeface="Trebuchet MS"/>
              </a:rPr>
              <a:t> website.  The link will be activated approximately 15 minutes prior to the start of the training.</a:t>
            </a:r>
          </a:p>
          <a:p>
            <a:endParaRPr lang="en-US">
              <a:solidFill>
                <a:srgbClr val="000000"/>
              </a:solidFill>
            </a:endParaRPr>
          </a:p>
          <a:p>
            <a:r>
              <a:rPr lang="en-US">
                <a:latin typeface="Trebuchet MS"/>
              </a:rPr>
              <a:t>For questions, contact </a:t>
            </a:r>
            <a:r>
              <a:rPr lang="en-US">
                <a:latin typeface="Trebuchet MS"/>
                <a:hlinkClick r:id="rId3"/>
              </a:rPr>
              <a:t>ARMeasure@cde.state.co.us</a:t>
            </a:r>
            <a:endParaRPr lang="en-US">
              <a:latin typeface="Trebuchet MS"/>
            </a:endParaRPr>
          </a:p>
          <a:p>
            <a:endParaRPr lang="en-US"/>
          </a:p>
        </p:txBody>
      </p:sp>
      <p:sp>
        <p:nvSpPr>
          <p:cNvPr id="4" name="Slide Number Placeholder 3">
            <a:extLst>
              <a:ext uri="{FF2B5EF4-FFF2-40B4-BE49-F238E27FC236}">
                <a16:creationId xmlns:a16="http://schemas.microsoft.com/office/drawing/2014/main" id="{F70C1970-1975-321A-EC95-359DA8DA7B3A}"/>
              </a:ext>
            </a:extLst>
          </p:cNvPr>
          <p:cNvSpPr>
            <a:spLocks noGrp="1"/>
          </p:cNvSpPr>
          <p:nvPr>
            <p:ph type="sldNum" sz="quarter" idx="12"/>
          </p:nvPr>
        </p:nvSpPr>
        <p:spPr/>
        <p:txBody>
          <a:bodyPr/>
          <a:lstStyle/>
          <a:p>
            <a:fld id="{C479D5F6-EDCB-402A-AC08-4943A1820E8F}" type="slidenum">
              <a:rPr lang="en-US" smtClean="0"/>
              <a:pPr/>
              <a:t>57</a:t>
            </a:fld>
            <a:endParaRPr lang="en-US"/>
          </a:p>
        </p:txBody>
      </p:sp>
      <p:sp>
        <p:nvSpPr>
          <p:cNvPr id="5" name="Content Placeholder 4">
            <a:extLst>
              <a:ext uri="{FF2B5EF4-FFF2-40B4-BE49-F238E27FC236}">
                <a16:creationId xmlns:a16="http://schemas.microsoft.com/office/drawing/2014/main" id="{F2864C08-68B3-3CF9-48AE-E3EC6D0C1700}"/>
              </a:ext>
            </a:extLst>
          </p:cNvPr>
          <p:cNvSpPr>
            <a:spLocks noGrp="1"/>
          </p:cNvSpPr>
          <p:nvPr>
            <p:ph sz="quarter" idx="13"/>
          </p:nvPr>
        </p:nvSpPr>
        <p:spPr/>
        <p:txBody>
          <a:bodyPr vert="horz" lIns="91440" tIns="45720" rIns="91440" bIns="45720" rtlCol="0" anchor="t">
            <a:normAutofit/>
          </a:bodyPr>
          <a:lstStyle/>
          <a:p>
            <a:r>
              <a:rPr lang="en-US">
                <a:latin typeface="Trebuchet MS"/>
                <a:hlinkClick r:id="rId3"/>
              </a:rPr>
              <a:t>ARMeasure@cde.state.co.us</a:t>
            </a:r>
            <a:endParaRPr lang="en-US">
              <a:latin typeface="Trebuchet MS"/>
            </a:endParaRPr>
          </a:p>
          <a:p>
            <a:endParaRPr lang="en-US"/>
          </a:p>
        </p:txBody>
      </p:sp>
      <p:sp>
        <p:nvSpPr>
          <p:cNvPr id="6" name="Content Placeholder 5">
            <a:extLst>
              <a:ext uri="{FF2B5EF4-FFF2-40B4-BE49-F238E27FC236}">
                <a16:creationId xmlns:a16="http://schemas.microsoft.com/office/drawing/2014/main" id="{DE4489AE-29A8-82AB-48D8-25DAB1CDCF14}"/>
              </a:ext>
            </a:extLst>
          </p:cNvPr>
          <p:cNvSpPr>
            <a:spLocks noGrp="1"/>
          </p:cNvSpPr>
          <p:nvPr>
            <p:ph sz="quarter" idx="14"/>
          </p:nvPr>
        </p:nvSpPr>
        <p:spPr/>
        <p:txBody>
          <a:bodyPr vert="horz" lIns="91440" tIns="45720" rIns="91440" bIns="45720" rtlCol="0" anchor="t">
            <a:normAutofit/>
          </a:bodyPr>
          <a:lstStyle/>
          <a:p>
            <a:r>
              <a:rPr lang="en-US">
                <a:solidFill>
                  <a:srgbClr val="000000"/>
                </a:solidFill>
                <a:latin typeface="Trebuchet MS"/>
                <a:hlinkClick r:id="rId2"/>
              </a:rPr>
              <a:t>At-Risk Interchange</a:t>
            </a:r>
            <a:endParaRPr lang="en-US"/>
          </a:p>
        </p:txBody>
      </p:sp>
    </p:spTree>
    <p:extLst>
      <p:ext uri="{BB962C8B-B14F-4D97-AF65-F5344CB8AC3E}">
        <p14:creationId xmlns:p14="http://schemas.microsoft.com/office/powerpoint/2010/main" val="28563516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3D6EAC0-17D3-B021-92CD-AFF67B2C6903}"/>
              </a:ext>
            </a:extLst>
          </p:cNvPr>
          <p:cNvSpPr>
            <a:spLocks noGrp="1"/>
          </p:cNvSpPr>
          <p:nvPr>
            <p:ph type="title"/>
          </p:nvPr>
        </p:nvSpPr>
        <p:spPr/>
        <p:txBody>
          <a:bodyPr/>
          <a:lstStyle/>
          <a:p>
            <a:r>
              <a:rPr lang="en-US">
                <a:latin typeface="Museo Slab 500"/>
              </a:rPr>
              <a:t>Questions &amp; Answers:</a:t>
            </a:r>
            <a:br>
              <a:rPr lang="en-US"/>
            </a:br>
            <a:r>
              <a:rPr lang="en-US">
                <a:latin typeface="Museo Slab 500"/>
              </a:rPr>
              <a:t>School Auditing Office</a:t>
            </a:r>
            <a:endParaRPr lang="en-US"/>
          </a:p>
        </p:txBody>
      </p:sp>
      <p:sp>
        <p:nvSpPr>
          <p:cNvPr id="8" name="Content Placeholder 7">
            <a:extLst>
              <a:ext uri="{FF2B5EF4-FFF2-40B4-BE49-F238E27FC236}">
                <a16:creationId xmlns:a16="http://schemas.microsoft.com/office/drawing/2014/main" id="{D6504B4B-6829-E849-F7AC-00D6C78E1D0B}"/>
              </a:ext>
            </a:extLst>
          </p:cNvPr>
          <p:cNvSpPr>
            <a:spLocks noGrp="1"/>
          </p:cNvSpPr>
          <p:nvPr>
            <p:ph sz="quarter" idx="13"/>
          </p:nvPr>
        </p:nvSpPr>
        <p:spPr/>
        <p:txBody>
          <a:bodyPr>
            <a:normAutofit/>
          </a:bodyPr>
          <a:lstStyle/>
          <a:p>
            <a:r>
              <a:rPr lang="en-US">
                <a:latin typeface="Museo Slab 500"/>
                <a:hlinkClick r:id="rId2"/>
              </a:rPr>
              <a:t>Audit</a:t>
            </a:r>
            <a:r>
              <a:rPr lang="en-US">
                <a:latin typeface="Museo Slab 500"/>
                <a:hlinkClick r:id="rId3"/>
              </a:rPr>
              <a:t>@cde.state.co.us</a:t>
            </a:r>
            <a:endParaRPr lang="en-US"/>
          </a:p>
          <a:p>
            <a:endParaRPr lang="en-US"/>
          </a:p>
          <a:p>
            <a:r>
              <a:rPr lang="en-US">
                <a:latin typeface="Museo Slab 500"/>
                <a:hlinkClick r:id="rId4"/>
              </a:rPr>
              <a:t>Pupil Count Website</a:t>
            </a:r>
            <a:endParaRPr lang="en-US"/>
          </a:p>
          <a:p>
            <a:r>
              <a:rPr lang="en-US">
                <a:latin typeface="Museo Slab 500"/>
                <a:hlinkClick r:id="rId5"/>
              </a:rPr>
              <a:t>At-Risk Count Website</a:t>
            </a:r>
            <a:endParaRPr lang="en-US"/>
          </a:p>
          <a:p>
            <a:r>
              <a:rPr lang="en-US">
                <a:latin typeface="Museo Slab 500"/>
                <a:hlinkClick r:id="rId6"/>
              </a:rPr>
              <a:t>English Language Learner Count Website</a:t>
            </a:r>
            <a:endParaRPr lang="en-US">
              <a:latin typeface="Museo Slab 500"/>
            </a:endParaRPr>
          </a:p>
          <a:p>
            <a:r>
              <a:rPr lang="en-US">
                <a:latin typeface="Museo Slab 500"/>
                <a:hlinkClick r:id="rId7"/>
              </a:rPr>
              <a:t>Training and Office Hours Website</a:t>
            </a:r>
            <a:endParaRPr lang="en-US">
              <a:latin typeface="Museo Slab 500"/>
            </a:endParaRPr>
          </a:p>
          <a:p>
            <a:endParaRPr lang="en-US"/>
          </a:p>
        </p:txBody>
      </p:sp>
      <p:sp>
        <p:nvSpPr>
          <p:cNvPr id="3" name="Slide Number Placeholder 2">
            <a:extLst>
              <a:ext uri="{FF2B5EF4-FFF2-40B4-BE49-F238E27FC236}">
                <a16:creationId xmlns:a16="http://schemas.microsoft.com/office/drawing/2014/main" id="{38026E2B-B4DA-1613-4E8F-B0695B2A97E0}"/>
              </a:ext>
            </a:extLst>
          </p:cNvPr>
          <p:cNvSpPr>
            <a:spLocks noGrp="1"/>
          </p:cNvSpPr>
          <p:nvPr>
            <p:ph type="sldNum" sz="quarter" idx="12"/>
          </p:nvPr>
        </p:nvSpPr>
        <p:spPr/>
        <p:txBody>
          <a:bodyPr/>
          <a:lstStyle/>
          <a:p>
            <a:fld id="{C479D5F6-EDCB-402A-AC08-4943A1820E8F}" type="slidenum">
              <a:rPr lang="en-US" smtClean="0"/>
              <a:pPr/>
              <a:t>58</a:t>
            </a:fld>
            <a:endParaRPr lang="en-US"/>
          </a:p>
        </p:txBody>
      </p:sp>
    </p:spTree>
    <p:extLst>
      <p:ext uri="{BB962C8B-B14F-4D97-AF65-F5344CB8AC3E}">
        <p14:creationId xmlns:p14="http://schemas.microsoft.com/office/powerpoint/2010/main" val="31197286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52F808-F3B5-0491-0FA0-6BC8B77C6DC3}"/>
              </a:ext>
            </a:extLst>
          </p:cNvPr>
          <p:cNvSpPr>
            <a:spLocks noGrp="1"/>
          </p:cNvSpPr>
          <p:nvPr>
            <p:ph type="ctrTitle"/>
          </p:nvPr>
        </p:nvSpPr>
        <p:spPr/>
        <p:txBody>
          <a:bodyPr/>
          <a:lstStyle/>
          <a:p>
            <a:r>
              <a:rPr lang="en-US">
                <a:latin typeface="Museo Slab 500"/>
              </a:rPr>
              <a:t>READ Training</a:t>
            </a:r>
          </a:p>
        </p:txBody>
      </p:sp>
      <p:sp>
        <p:nvSpPr>
          <p:cNvPr id="6" name="Content Placeholder 5">
            <a:extLst>
              <a:ext uri="{FF2B5EF4-FFF2-40B4-BE49-F238E27FC236}">
                <a16:creationId xmlns:a16="http://schemas.microsoft.com/office/drawing/2014/main" id="{7FA037B0-2179-E916-0462-C8B6BFD8A427}"/>
              </a:ext>
            </a:extLst>
          </p:cNvPr>
          <p:cNvSpPr>
            <a:spLocks noGrp="1"/>
          </p:cNvSpPr>
          <p:nvPr>
            <p:ph sz="quarter" idx="13"/>
          </p:nvPr>
        </p:nvSpPr>
        <p:spPr/>
        <p:txBody>
          <a:bodyPr/>
          <a:lstStyle/>
          <a:p>
            <a:r>
              <a:rPr lang="en-US"/>
              <a:t>Tara Rhodes</a:t>
            </a:r>
          </a:p>
        </p:txBody>
      </p:sp>
      <p:sp>
        <p:nvSpPr>
          <p:cNvPr id="4" name="Slide Number Placeholder 3">
            <a:extLst>
              <a:ext uri="{FF2B5EF4-FFF2-40B4-BE49-F238E27FC236}">
                <a16:creationId xmlns:a16="http://schemas.microsoft.com/office/drawing/2014/main" id="{297B3045-376D-271B-9573-33982DBE33CB}"/>
              </a:ext>
            </a:extLst>
          </p:cNvPr>
          <p:cNvSpPr>
            <a:spLocks noGrp="1"/>
          </p:cNvSpPr>
          <p:nvPr>
            <p:ph type="sldNum" sz="quarter" idx="12"/>
          </p:nvPr>
        </p:nvSpPr>
        <p:spPr/>
        <p:txBody>
          <a:bodyPr/>
          <a:lstStyle/>
          <a:p>
            <a:fld id="{C479D5F6-EDCB-402A-AC08-4943A1820E8F}" type="slidenum">
              <a:rPr lang="en-US" smtClean="0"/>
              <a:pPr/>
              <a:t>59</a:t>
            </a:fld>
            <a:endParaRPr lang="en-US"/>
          </a:p>
        </p:txBody>
      </p:sp>
    </p:spTree>
    <p:extLst>
      <p:ext uri="{BB962C8B-B14F-4D97-AF65-F5344CB8AC3E}">
        <p14:creationId xmlns:p14="http://schemas.microsoft.com/office/powerpoint/2010/main" val="3555346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C7A8B9-811E-0DBE-2F10-FF5EFA0D5DFE}"/>
              </a:ext>
            </a:extLst>
          </p:cNvPr>
          <p:cNvSpPr>
            <a:spLocks noGrp="1"/>
          </p:cNvSpPr>
          <p:nvPr>
            <p:ph type="ctrTitle"/>
          </p:nvPr>
        </p:nvSpPr>
        <p:spPr/>
        <p:txBody>
          <a:bodyPr>
            <a:normAutofit fontScale="90000"/>
          </a:bodyPr>
          <a:lstStyle/>
          <a:p>
            <a:r>
              <a:rPr lang="en-US"/>
              <a:t>Open Collections and </a:t>
            </a:r>
            <a:br>
              <a:rPr lang="en-US"/>
            </a:br>
            <a:r>
              <a:rPr lang="en-US"/>
              <a:t>Upcoming Deadlines in </a:t>
            </a:r>
            <a:br>
              <a:rPr lang="en-US"/>
            </a:br>
            <a:r>
              <a:rPr lang="en-US"/>
              <a:t>Data Pipeline</a:t>
            </a:r>
            <a:br>
              <a:rPr lang="en-US"/>
            </a:br>
            <a:endParaRPr lang="en-US"/>
          </a:p>
        </p:txBody>
      </p:sp>
      <p:sp>
        <p:nvSpPr>
          <p:cNvPr id="4" name="Slide Number Placeholder 3">
            <a:extLst>
              <a:ext uri="{FF2B5EF4-FFF2-40B4-BE49-F238E27FC236}">
                <a16:creationId xmlns:a16="http://schemas.microsoft.com/office/drawing/2014/main" id="{F1B9F004-4A02-0C33-BA94-67E8B8DF5816}"/>
              </a:ext>
            </a:extLst>
          </p:cNvPr>
          <p:cNvSpPr>
            <a:spLocks noGrp="1"/>
          </p:cNvSpPr>
          <p:nvPr>
            <p:ph type="sldNum" sz="quarter" idx="12"/>
          </p:nvPr>
        </p:nvSpPr>
        <p:spPr/>
        <p:txBody>
          <a:bodyPr/>
          <a:lstStyle/>
          <a:p>
            <a:fld id="{C479D5F6-EDCB-402A-AC08-4943A1820E8F}" type="slidenum">
              <a:rPr lang="en-US" smtClean="0"/>
              <a:pPr/>
              <a:t>6</a:t>
            </a:fld>
            <a:endParaRPr lang="en-US"/>
          </a:p>
        </p:txBody>
      </p:sp>
    </p:spTree>
    <p:extLst>
      <p:ext uri="{BB962C8B-B14F-4D97-AF65-F5344CB8AC3E}">
        <p14:creationId xmlns:p14="http://schemas.microsoft.com/office/powerpoint/2010/main" val="17316565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0750BE-39D7-3CB7-2A3A-838DFB659F1E}"/>
              </a:ext>
            </a:extLst>
          </p:cNvPr>
          <p:cNvSpPr>
            <a:spLocks noGrp="1"/>
          </p:cNvSpPr>
          <p:nvPr>
            <p:ph type="title"/>
          </p:nvPr>
        </p:nvSpPr>
        <p:spPr/>
        <p:txBody>
          <a:bodyPr/>
          <a:lstStyle/>
          <a:p>
            <a:r>
              <a:rPr lang="en-US">
                <a:latin typeface="Museo Slab 500"/>
              </a:rPr>
              <a:t>READ Training Collection</a:t>
            </a:r>
            <a:br>
              <a:rPr lang="en-US">
                <a:latin typeface="Museo Slab 500"/>
              </a:rPr>
            </a:br>
            <a:r>
              <a:rPr lang="en-US">
                <a:latin typeface="Museo Slab 500"/>
              </a:rPr>
              <a:t>Purpose and Timeline</a:t>
            </a:r>
            <a:endParaRPr lang="en-US"/>
          </a:p>
        </p:txBody>
      </p:sp>
      <p:sp>
        <p:nvSpPr>
          <p:cNvPr id="6" name="Content Placeholder 5">
            <a:extLst>
              <a:ext uri="{FF2B5EF4-FFF2-40B4-BE49-F238E27FC236}">
                <a16:creationId xmlns:a16="http://schemas.microsoft.com/office/drawing/2014/main" id="{6830CC07-B20E-26DD-4E6E-5D4DFAF184F5}"/>
              </a:ext>
            </a:extLst>
          </p:cNvPr>
          <p:cNvSpPr>
            <a:spLocks noGrp="1"/>
          </p:cNvSpPr>
          <p:nvPr>
            <p:ph idx="1"/>
          </p:nvPr>
        </p:nvSpPr>
        <p:spPr/>
        <p:txBody>
          <a:bodyPr vert="horz" lIns="0" tIns="0" rIns="0" bIns="0" rtlCol="0" anchor="t">
            <a:normAutofit fontScale="85000" lnSpcReduction="20000"/>
          </a:bodyPr>
          <a:lstStyle/>
          <a:p>
            <a:pPr marL="0" indent="0">
              <a:buNone/>
            </a:pPr>
            <a:r>
              <a:rPr lang="en-US" u="sng">
                <a:latin typeface="Trebuchet MS"/>
              </a:rPr>
              <a:t>Purpose:</a:t>
            </a:r>
          </a:p>
          <a:p>
            <a:pPr marL="0" indent="0">
              <a:buNone/>
            </a:pPr>
            <a:r>
              <a:rPr lang="en-US">
                <a:latin typeface="Trebuchet MS"/>
              </a:rPr>
              <a:t>Districts must annually ensure and report that all kindergarten through third grade teachers who provide literacy instruction to students in kindergarten through third grade and all teachers who provide reading intervention in grades 4-12 have successfully completed evidence-based training in teaching reading. </a:t>
            </a:r>
            <a:endParaRPr lang="en-US"/>
          </a:p>
          <a:p>
            <a:pPr marL="0" indent="0">
              <a:buNone/>
            </a:pPr>
            <a:r>
              <a:rPr lang="en-US">
                <a:latin typeface="Trebuchet MS"/>
              </a:rPr>
              <a:t>Districts must also report kindergarten through third grade principals and administrators and/or personnel who the district determines meet the statute criteria as needing to complete the kindergarten through third grade Principal/Administrator training. </a:t>
            </a:r>
            <a:endParaRPr lang="en-US"/>
          </a:p>
          <a:p>
            <a:pPr marL="0" indent="0">
              <a:buNone/>
            </a:pPr>
            <a:endParaRPr lang="en-US" u="sng">
              <a:latin typeface="Trebuchet MS"/>
            </a:endParaRPr>
          </a:p>
          <a:p>
            <a:pPr marL="0" indent="0">
              <a:buNone/>
            </a:pPr>
            <a:endParaRPr lang="en-US" u="sng">
              <a:latin typeface="Trebuchet MS"/>
            </a:endParaRPr>
          </a:p>
          <a:p>
            <a:pPr marL="0" indent="0">
              <a:buNone/>
            </a:pPr>
            <a:r>
              <a:rPr lang="en-US" u="sng">
                <a:latin typeface="Trebuchet MS"/>
              </a:rPr>
              <a:t>Important Dates: </a:t>
            </a:r>
            <a:endParaRPr lang="en-US">
              <a:latin typeface="Trebuchet MS"/>
            </a:endParaRPr>
          </a:p>
          <a:p>
            <a:pPr marL="342900" indent="-342900"/>
            <a:r>
              <a:rPr lang="en-US">
                <a:latin typeface="Trebuchet MS"/>
              </a:rPr>
              <a:t>August 1: Collection scheduled to open</a:t>
            </a:r>
            <a:endParaRPr lang="en-US"/>
          </a:p>
          <a:p>
            <a:pPr marL="342900" indent="-342900"/>
            <a:r>
              <a:rPr lang="en-US">
                <a:latin typeface="Trebuchet MS"/>
              </a:rPr>
              <a:t>August 15: Teachers, principals, and administrators should have their respective READ training designations added to their COOL accounts</a:t>
            </a:r>
          </a:p>
          <a:p>
            <a:pPr marL="342900" indent="-342900"/>
            <a:r>
              <a:rPr lang="en-US">
                <a:latin typeface="Trebuchet MS"/>
              </a:rPr>
              <a:t>August 30: Collection scheduled to close</a:t>
            </a:r>
          </a:p>
        </p:txBody>
      </p:sp>
      <p:sp>
        <p:nvSpPr>
          <p:cNvPr id="4" name="Slide Number Placeholder 3">
            <a:extLst>
              <a:ext uri="{FF2B5EF4-FFF2-40B4-BE49-F238E27FC236}">
                <a16:creationId xmlns:a16="http://schemas.microsoft.com/office/drawing/2014/main" id="{D0830EAC-FB68-23B9-2E70-EE7B5A0825A8}"/>
              </a:ext>
            </a:extLst>
          </p:cNvPr>
          <p:cNvSpPr>
            <a:spLocks noGrp="1"/>
          </p:cNvSpPr>
          <p:nvPr>
            <p:ph type="sldNum" sz="quarter" idx="12"/>
          </p:nvPr>
        </p:nvSpPr>
        <p:spPr/>
        <p:txBody>
          <a:bodyPr/>
          <a:lstStyle/>
          <a:p>
            <a:fld id="{C479D5F6-EDCB-402A-AC08-4943A1820E8F}" type="slidenum">
              <a:rPr lang="en-US" smtClean="0"/>
              <a:pPr/>
              <a:t>60</a:t>
            </a:fld>
            <a:endParaRPr lang="en-US"/>
          </a:p>
        </p:txBody>
      </p:sp>
      <p:sp>
        <p:nvSpPr>
          <p:cNvPr id="7" name="Content Placeholder 6">
            <a:extLst>
              <a:ext uri="{FF2B5EF4-FFF2-40B4-BE49-F238E27FC236}">
                <a16:creationId xmlns:a16="http://schemas.microsoft.com/office/drawing/2014/main" id="{9E0B5068-C35B-2EF4-93D4-09BCA09408A2}"/>
              </a:ext>
            </a:extLst>
          </p:cNvPr>
          <p:cNvSpPr>
            <a:spLocks noGrp="1"/>
          </p:cNvSpPr>
          <p:nvPr>
            <p:ph sz="quarter" idx="13"/>
          </p:nvPr>
        </p:nvSpPr>
        <p:spPr/>
        <p:txBody>
          <a:bodyPr vert="horz" lIns="91440" tIns="45720" rIns="91440" bIns="45720" rtlCol="0" anchor="t">
            <a:normAutofit/>
          </a:bodyPr>
          <a:lstStyle/>
          <a:p>
            <a:r>
              <a:rPr lang="en-US">
                <a:latin typeface="Trebuchet MS"/>
              </a:rPr>
              <a:t>READ Training Collection</a:t>
            </a:r>
            <a:endParaRPr lang="en-US"/>
          </a:p>
        </p:txBody>
      </p:sp>
      <p:sp>
        <p:nvSpPr>
          <p:cNvPr id="8" name="Content Placeholder 7">
            <a:extLst>
              <a:ext uri="{FF2B5EF4-FFF2-40B4-BE49-F238E27FC236}">
                <a16:creationId xmlns:a16="http://schemas.microsoft.com/office/drawing/2014/main" id="{17E9B64D-6E89-6B54-E177-52982FC3E644}"/>
              </a:ext>
            </a:extLst>
          </p:cNvPr>
          <p:cNvSpPr>
            <a:spLocks noGrp="1"/>
          </p:cNvSpPr>
          <p:nvPr>
            <p:ph sz="quarter" idx="14"/>
          </p:nvPr>
        </p:nvSpPr>
        <p:spPr/>
        <p:txBody>
          <a:bodyPr vert="horz" lIns="91440" tIns="45720" rIns="91440" bIns="45720" rtlCol="0" anchor="t">
            <a:normAutofit/>
          </a:bodyPr>
          <a:lstStyle/>
          <a:p>
            <a:r>
              <a:rPr lang="en-US">
                <a:latin typeface="Trebuchet MS"/>
              </a:rPr>
              <a:t>READActData@cde.state.co.us</a:t>
            </a:r>
            <a:endParaRPr lang="en-US"/>
          </a:p>
        </p:txBody>
      </p:sp>
    </p:spTree>
    <p:extLst>
      <p:ext uri="{BB962C8B-B14F-4D97-AF65-F5344CB8AC3E}">
        <p14:creationId xmlns:p14="http://schemas.microsoft.com/office/powerpoint/2010/main" val="11539305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0750BE-39D7-3CB7-2A3A-838DFB659F1E}"/>
              </a:ext>
            </a:extLst>
          </p:cNvPr>
          <p:cNvSpPr>
            <a:spLocks noGrp="1"/>
          </p:cNvSpPr>
          <p:nvPr>
            <p:ph type="title"/>
          </p:nvPr>
        </p:nvSpPr>
        <p:spPr/>
        <p:txBody>
          <a:bodyPr/>
          <a:lstStyle/>
          <a:p>
            <a:r>
              <a:rPr lang="en-US">
                <a:latin typeface="Museo Slab 500"/>
              </a:rPr>
              <a:t>READ Training Collection</a:t>
            </a:r>
            <a:br>
              <a:rPr lang="en-US">
                <a:latin typeface="Museo Slab 500"/>
              </a:rPr>
            </a:br>
            <a:r>
              <a:rPr lang="en-US">
                <a:latin typeface="Museo Slab 500"/>
              </a:rPr>
              <a:t>Changes for 2024-25 Collection Year</a:t>
            </a:r>
            <a:endParaRPr lang="en-US"/>
          </a:p>
        </p:txBody>
      </p:sp>
      <p:sp>
        <p:nvSpPr>
          <p:cNvPr id="6" name="Content Placeholder 5">
            <a:extLst>
              <a:ext uri="{FF2B5EF4-FFF2-40B4-BE49-F238E27FC236}">
                <a16:creationId xmlns:a16="http://schemas.microsoft.com/office/drawing/2014/main" id="{6830CC07-B20E-26DD-4E6E-5D4DFAF184F5}"/>
              </a:ext>
            </a:extLst>
          </p:cNvPr>
          <p:cNvSpPr>
            <a:spLocks noGrp="1"/>
          </p:cNvSpPr>
          <p:nvPr>
            <p:ph idx="1"/>
          </p:nvPr>
        </p:nvSpPr>
        <p:spPr/>
        <p:txBody>
          <a:bodyPr vert="horz" lIns="0" tIns="0" rIns="0" bIns="0" rtlCol="0" anchor="t">
            <a:normAutofit/>
          </a:bodyPr>
          <a:lstStyle/>
          <a:p>
            <a:pPr marL="0" indent="0">
              <a:buNone/>
            </a:pPr>
            <a:r>
              <a:rPr lang="en-US">
                <a:latin typeface="Trebuchet MS"/>
              </a:rPr>
              <a:t>This is the first year that districts are required to report completion of the READ administrator training for staff as well as the READ teacher training for Grades 4 through 12 staff. </a:t>
            </a:r>
            <a:endParaRPr lang="en-US"/>
          </a:p>
          <a:p>
            <a:pPr marL="0" indent="0">
              <a:buNone/>
            </a:pPr>
            <a:endParaRPr lang="en-US">
              <a:latin typeface="Trebuchet MS"/>
            </a:endParaRPr>
          </a:p>
          <a:p>
            <a:pPr marL="0" indent="0">
              <a:buNone/>
            </a:pPr>
            <a:r>
              <a:rPr lang="en-US">
                <a:latin typeface="Trebuchet MS"/>
              </a:rPr>
              <a:t>Due to the addition of administrators to this collection, two columns were added to the file layout to capture the administrator information. The updated file layout can be viewed </a:t>
            </a:r>
            <a:r>
              <a:rPr lang="en-US">
                <a:latin typeface="Trebuchet MS"/>
                <a:hlinkClick r:id="rId2"/>
              </a:rPr>
              <a:t>here</a:t>
            </a:r>
            <a:r>
              <a:rPr lang="en-US">
                <a:latin typeface="Trebuchet MS"/>
              </a:rPr>
              <a:t>. </a:t>
            </a:r>
            <a:endParaRPr lang="en-US"/>
          </a:p>
          <a:p>
            <a:pPr marL="0" indent="0">
              <a:buNone/>
            </a:pPr>
            <a:endParaRPr lang="en-US"/>
          </a:p>
          <a:p>
            <a:pPr marL="0" indent="0">
              <a:buNone/>
            </a:pPr>
            <a:r>
              <a:rPr lang="en-US">
                <a:latin typeface="Trebuchet MS"/>
              </a:rPr>
              <a:t>The codes and business rules for the administrator training fields mimic the teacher training status codes and business rules.</a:t>
            </a:r>
            <a:endParaRPr lang="en-US"/>
          </a:p>
          <a:p>
            <a:pPr marL="0" indent="0">
              <a:buNone/>
            </a:pPr>
            <a:endParaRPr lang="en-US"/>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D0830EAC-FB68-23B9-2E70-EE7B5A0825A8}"/>
              </a:ext>
            </a:extLst>
          </p:cNvPr>
          <p:cNvSpPr>
            <a:spLocks noGrp="1"/>
          </p:cNvSpPr>
          <p:nvPr>
            <p:ph type="sldNum" sz="quarter" idx="12"/>
          </p:nvPr>
        </p:nvSpPr>
        <p:spPr/>
        <p:txBody>
          <a:bodyPr/>
          <a:lstStyle/>
          <a:p>
            <a:fld id="{C479D5F6-EDCB-402A-AC08-4943A1820E8F}" type="slidenum">
              <a:rPr lang="en-US" smtClean="0"/>
              <a:pPr/>
              <a:t>61</a:t>
            </a:fld>
            <a:endParaRPr lang="en-US"/>
          </a:p>
        </p:txBody>
      </p:sp>
      <p:sp>
        <p:nvSpPr>
          <p:cNvPr id="7" name="Content Placeholder 6">
            <a:extLst>
              <a:ext uri="{FF2B5EF4-FFF2-40B4-BE49-F238E27FC236}">
                <a16:creationId xmlns:a16="http://schemas.microsoft.com/office/drawing/2014/main" id="{9E0B5068-C35B-2EF4-93D4-09BCA09408A2}"/>
              </a:ext>
            </a:extLst>
          </p:cNvPr>
          <p:cNvSpPr>
            <a:spLocks noGrp="1"/>
          </p:cNvSpPr>
          <p:nvPr>
            <p:ph sz="quarter" idx="13"/>
          </p:nvPr>
        </p:nvSpPr>
        <p:spPr/>
        <p:txBody>
          <a:bodyPr vert="horz" lIns="91440" tIns="45720" rIns="91440" bIns="45720" rtlCol="0" anchor="t">
            <a:normAutofit/>
          </a:bodyPr>
          <a:lstStyle/>
          <a:p>
            <a:r>
              <a:rPr lang="en-US">
                <a:latin typeface="Trebuchet MS"/>
              </a:rPr>
              <a:t>READ Training Collection</a:t>
            </a:r>
            <a:endParaRPr lang="en-US"/>
          </a:p>
        </p:txBody>
      </p:sp>
      <p:sp>
        <p:nvSpPr>
          <p:cNvPr id="8" name="Content Placeholder 7">
            <a:extLst>
              <a:ext uri="{FF2B5EF4-FFF2-40B4-BE49-F238E27FC236}">
                <a16:creationId xmlns:a16="http://schemas.microsoft.com/office/drawing/2014/main" id="{17E9B64D-6E89-6B54-E177-52982FC3E644}"/>
              </a:ext>
            </a:extLst>
          </p:cNvPr>
          <p:cNvSpPr>
            <a:spLocks noGrp="1"/>
          </p:cNvSpPr>
          <p:nvPr>
            <p:ph sz="quarter" idx="14"/>
          </p:nvPr>
        </p:nvSpPr>
        <p:spPr/>
        <p:txBody>
          <a:bodyPr vert="horz" lIns="91440" tIns="45720" rIns="91440" bIns="45720" rtlCol="0" anchor="t">
            <a:normAutofit/>
          </a:bodyPr>
          <a:lstStyle/>
          <a:p>
            <a:r>
              <a:rPr lang="en-US">
                <a:latin typeface="Trebuchet MS"/>
              </a:rPr>
              <a:t>READActData@cde.state.co.us</a:t>
            </a:r>
            <a:endParaRPr lang="en-US"/>
          </a:p>
        </p:txBody>
      </p:sp>
    </p:spTree>
    <p:extLst>
      <p:ext uri="{BB962C8B-B14F-4D97-AF65-F5344CB8AC3E}">
        <p14:creationId xmlns:p14="http://schemas.microsoft.com/office/powerpoint/2010/main" val="23947030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0750BE-39D7-3CB7-2A3A-838DFB659F1E}"/>
              </a:ext>
            </a:extLst>
          </p:cNvPr>
          <p:cNvSpPr>
            <a:spLocks noGrp="1"/>
          </p:cNvSpPr>
          <p:nvPr>
            <p:ph type="title"/>
          </p:nvPr>
        </p:nvSpPr>
        <p:spPr/>
        <p:txBody>
          <a:bodyPr/>
          <a:lstStyle/>
          <a:p>
            <a:r>
              <a:rPr lang="en-US">
                <a:latin typeface="Museo Slab 500"/>
              </a:rPr>
              <a:t>READ Training Collection</a:t>
            </a:r>
            <a:br>
              <a:rPr lang="en-US">
                <a:latin typeface="Museo Slab 500"/>
              </a:rPr>
            </a:br>
            <a:r>
              <a:rPr lang="en-US">
                <a:latin typeface="Museo Slab 500"/>
              </a:rPr>
              <a:t>General Process for Collection Completion</a:t>
            </a:r>
            <a:endParaRPr lang="en-US"/>
          </a:p>
        </p:txBody>
      </p:sp>
      <p:sp>
        <p:nvSpPr>
          <p:cNvPr id="6" name="Content Placeholder 5">
            <a:extLst>
              <a:ext uri="{FF2B5EF4-FFF2-40B4-BE49-F238E27FC236}">
                <a16:creationId xmlns:a16="http://schemas.microsoft.com/office/drawing/2014/main" id="{6830CC07-B20E-26DD-4E6E-5D4DFAF184F5}"/>
              </a:ext>
            </a:extLst>
          </p:cNvPr>
          <p:cNvSpPr>
            <a:spLocks noGrp="1"/>
          </p:cNvSpPr>
          <p:nvPr>
            <p:ph idx="1"/>
          </p:nvPr>
        </p:nvSpPr>
        <p:spPr/>
        <p:txBody>
          <a:bodyPr vert="horz" lIns="0" tIns="0" rIns="0" bIns="0" rtlCol="0" anchor="t">
            <a:normAutofit/>
          </a:bodyPr>
          <a:lstStyle/>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D0830EAC-FB68-23B9-2E70-EE7B5A0825A8}"/>
              </a:ext>
            </a:extLst>
          </p:cNvPr>
          <p:cNvSpPr>
            <a:spLocks noGrp="1"/>
          </p:cNvSpPr>
          <p:nvPr>
            <p:ph type="sldNum" sz="quarter" idx="12"/>
          </p:nvPr>
        </p:nvSpPr>
        <p:spPr/>
        <p:txBody>
          <a:bodyPr/>
          <a:lstStyle/>
          <a:p>
            <a:fld id="{C479D5F6-EDCB-402A-AC08-4943A1820E8F}" type="slidenum">
              <a:rPr lang="en-US" smtClean="0"/>
              <a:pPr/>
              <a:t>62</a:t>
            </a:fld>
            <a:endParaRPr lang="en-US"/>
          </a:p>
        </p:txBody>
      </p:sp>
      <p:sp>
        <p:nvSpPr>
          <p:cNvPr id="7" name="Content Placeholder 6">
            <a:extLst>
              <a:ext uri="{FF2B5EF4-FFF2-40B4-BE49-F238E27FC236}">
                <a16:creationId xmlns:a16="http://schemas.microsoft.com/office/drawing/2014/main" id="{9E0B5068-C35B-2EF4-93D4-09BCA09408A2}"/>
              </a:ext>
            </a:extLst>
          </p:cNvPr>
          <p:cNvSpPr>
            <a:spLocks noGrp="1"/>
          </p:cNvSpPr>
          <p:nvPr>
            <p:ph sz="quarter" idx="13"/>
          </p:nvPr>
        </p:nvSpPr>
        <p:spPr/>
        <p:txBody>
          <a:bodyPr vert="horz" lIns="91440" tIns="45720" rIns="91440" bIns="45720" rtlCol="0" anchor="t">
            <a:normAutofit/>
          </a:bodyPr>
          <a:lstStyle/>
          <a:p>
            <a:r>
              <a:rPr lang="en-US">
                <a:latin typeface="Trebuchet MS"/>
              </a:rPr>
              <a:t>READ Training Collection</a:t>
            </a:r>
            <a:endParaRPr lang="en-US"/>
          </a:p>
        </p:txBody>
      </p:sp>
      <p:sp>
        <p:nvSpPr>
          <p:cNvPr id="8" name="Content Placeholder 7">
            <a:extLst>
              <a:ext uri="{FF2B5EF4-FFF2-40B4-BE49-F238E27FC236}">
                <a16:creationId xmlns:a16="http://schemas.microsoft.com/office/drawing/2014/main" id="{17E9B64D-6E89-6B54-E177-52982FC3E644}"/>
              </a:ext>
            </a:extLst>
          </p:cNvPr>
          <p:cNvSpPr>
            <a:spLocks noGrp="1"/>
          </p:cNvSpPr>
          <p:nvPr>
            <p:ph sz="quarter" idx="14"/>
          </p:nvPr>
        </p:nvSpPr>
        <p:spPr/>
        <p:txBody>
          <a:bodyPr vert="horz" lIns="91440" tIns="45720" rIns="91440" bIns="45720" rtlCol="0" anchor="t">
            <a:normAutofit/>
          </a:bodyPr>
          <a:lstStyle/>
          <a:p>
            <a:r>
              <a:rPr lang="en-US">
                <a:latin typeface="Trebuchet MS"/>
              </a:rPr>
              <a:t>READActData@cde.state.co.us</a:t>
            </a:r>
            <a:endParaRPr lang="en-US"/>
          </a:p>
        </p:txBody>
      </p:sp>
      <p:sp>
        <p:nvSpPr>
          <p:cNvPr id="2" name="TextBox 1">
            <a:extLst>
              <a:ext uri="{FF2B5EF4-FFF2-40B4-BE49-F238E27FC236}">
                <a16:creationId xmlns:a16="http://schemas.microsoft.com/office/drawing/2014/main" id="{BA5C7D90-F024-E25A-8BEB-74E7F84DBB0A}"/>
              </a:ext>
            </a:extLst>
          </p:cNvPr>
          <p:cNvSpPr txBox="1"/>
          <p:nvPr/>
        </p:nvSpPr>
        <p:spPr>
          <a:xfrm>
            <a:off x="834190" y="1288716"/>
            <a:ext cx="10496882"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latin typeface="Trebuchet MS"/>
                <a:cs typeface="Segoe UI"/>
              </a:rPr>
              <a:t>General Process for Collection Completion:</a:t>
            </a:r>
          </a:p>
          <a:p>
            <a:pPr marL="457200" indent="-457200">
              <a:buAutoNum type="arabicPeriod"/>
            </a:pPr>
            <a:r>
              <a:rPr lang="en-US" sz="2400">
                <a:latin typeface="Trebuchet MS"/>
                <a:cs typeface="Segoe UI"/>
              </a:rPr>
              <a:t>This collection starts with an export out of Data Pipeline of a list of educators who may be required to take either the teacher or administrator training. </a:t>
            </a:r>
          </a:p>
          <a:p>
            <a:pPr marL="914400" lvl="1" indent="-457200">
              <a:buFont typeface="Courier New"/>
              <a:buChar char="o"/>
            </a:pPr>
            <a:r>
              <a:rPr lang="en-US" sz="2400">
                <a:latin typeface="Trebuchet MS"/>
                <a:cs typeface="Segoe UI"/>
              </a:rPr>
              <a:t>This is based on certain job class codes from the previous year's Human Resources collection. </a:t>
            </a:r>
          </a:p>
          <a:p>
            <a:pPr marL="457200" indent="-457200">
              <a:buAutoNum type="arabicPeriod"/>
            </a:pPr>
            <a:endParaRPr lang="en-US" sz="2400">
              <a:latin typeface="Trebuchet MS"/>
              <a:ea typeface="+mn-lt"/>
              <a:cs typeface="Segoe UI"/>
            </a:endParaRPr>
          </a:p>
          <a:p>
            <a:pPr marL="457200" indent="-457200">
              <a:buAutoNum type="arabicPeriod"/>
            </a:pPr>
            <a:r>
              <a:rPr lang="en-US" sz="2400">
                <a:latin typeface="Trebuchet MS"/>
                <a:ea typeface="+mn-lt"/>
                <a:cs typeface="Segoe UI"/>
              </a:rPr>
              <a:t>Districts</a:t>
            </a:r>
            <a:r>
              <a:rPr lang="en-US" sz="2400">
                <a:latin typeface="Trebuchet MS"/>
                <a:ea typeface="Calibri"/>
                <a:cs typeface="Segoe UI"/>
              </a:rPr>
              <a:t> can then add, edit, or remove educators as it relates to this export based on their job function and whether the district has determined if the educator needs to take the training. </a:t>
            </a:r>
            <a:endParaRPr lang="en-US"/>
          </a:p>
          <a:p>
            <a:pPr marL="457200" indent="-457200">
              <a:buAutoNum type="arabicPeriod"/>
            </a:pPr>
            <a:endParaRPr lang="en-US" sz="2400">
              <a:latin typeface="Trebuchet MS"/>
              <a:ea typeface="Calibri"/>
              <a:cs typeface="Segoe UI"/>
            </a:endParaRPr>
          </a:p>
          <a:p>
            <a:pPr marL="457200" indent="-457200">
              <a:buAutoNum type="arabicPeriod"/>
            </a:pPr>
            <a:r>
              <a:rPr lang="en-US" sz="2400">
                <a:latin typeface="Trebuchet MS"/>
                <a:ea typeface="Calibri"/>
                <a:cs typeface="Segoe UI"/>
              </a:rPr>
              <a:t>After this is complete, districts then upload this file back into Data Pipeline, check for errors, and officially submit. </a:t>
            </a:r>
          </a:p>
        </p:txBody>
      </p:sp>
    </p:spTree>
    <p:extLst>
      <p:ext uri="{BB962C8B-B14F-4D97-AF65-F5344CB8AC3E}">
        <p14:creationId xmlns:p14="http://schemas.microsoft.com/office/powerpoint/2010/main" val="32245103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0750BE-39D7-3CB7-2A3A-838DFB659F1E}"/>
              </a:ext>
            </a:extLst>
          </p:cNvPr>
          <p:cNvSpPr>
            <a:spLocks noGrp="1"/>
          </p:cNvSpPr>
          <p:nvPr>
            <p:ph type="title"/>
          </p:nvPr>
        </p:nvSpPr>
        <p:spPr/>
        <p:txBody>
          <a:bodyPr/>
          <a:lstStyle/>
          <a:p>
            <a:r>
              <a:rPr lang="en-US">
                <a:latin typeface="Museo Slab 500"/>
              </a:rPr>
              <a:t>READ Training Collection</a:t>
            </a:r>
            <a:br>
              <a:rPr lang="en-US">
                <a:latin typeface="Museo Slab 500"/>
              </a:rPr>
            </a:br>
            <a:r>
              <a:rPr lang="en-US">
                <a:latin typeface="Museo Slab 500"/>
              </a:rPr>
              <a:t>Office Hours and Resources</a:t>
            </a:r>
            <a:endParaRPr lang="en-US"/>
          </a:p>
        </p:txBody>
      </p:sp>
      <p:sp>
        <p:nvSpPr>
          <p:cNvPr id="6" name="Content Placeholder 5">
            <a:extLst>
              <a:ext uri="{FF2B5EF4-FFF2-40B4-BE49-F238E27FC236}">
                <a16:creationId xmlns:a16="http://schemas.microsoft.com/office/drawing/2014/main" id="{6830CC07-B20E-26DD-4E6E-5D4DFAF184F5}"/>
              </a:ext>
            </a:extLst>
          </p:cNvPr>
          <p:cNvSpPr>
            <a:spLocks noGrp="1"/>
          </p:cNvSpPr>
          <p:nvPr>
            <p:ph idx="1"/>
          </p:nvPr>
        </p:nvSpPr>
        <p:spPr/>
        <p:txBody>
          <a:bodyPr vert="horz" lIns="0" tIns="0" rIns="0" bIns="0" rtlCol="0" anchor="t">
            <a:normAutofit/>
          </a:bodyPr>
          <a:lstStyle/>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D0830EAC-FB68-23B9-2E70-EE7B5A0825A8}"/>
              </a:ext>
            </a:extLst>
          </p:cNvPr>
          <p:cNvSpPr>
            <a:spLocks noGrp="1"/>
          </p:cNvSpPr>
          <p:nvPr>
            <p:ph type="sldNum" sz="quarter" idx="12"/>
          </p:nvPr>
        </p:nvSpPr>
        <p:spPr/>
        <p:txBody>
          <a:bodyPr/>
          <a:lstStyle/>
          <a:p>
            <a:fld id="{C479D5F6-EDCB-402A-AC08-4943A1820E8F}" type="slidenum">
              <a:rPr lang="en-US" smtClean="0"/>
              <a:pPr/>
              <a:t>63</a:t>
            </a:fld>
            <a:endParaRPr lang="en-US"/>
          </a:p>
        </p:txBody>
      </p:sp>
      <p:sp>
        <p:nvSpPr>
          <p:cNvPr id="7" name="Content Placeholder 6">
            <a:extLst>
              <a:ext uri="{FF2B5EF4-FFF2-40B4-BE49-F238E27FC236}">
                <a16:creationId xmlns:a16="http://schemas.microsoft.com/office/drawing/2014/main" id="{9E0B5068-C35B-2EF4-93D4-09BCA09408A2}"/>
              </a:ext>
            </a:extLst>
          </p:cNvPr>
          <p:cNvSpPr>
            <a:spLocks noGrp="1"/>
          </p:cNvSpPr>
          <p:nvPr>
            <p:ph sz="quarter" idx="13"/>
          </p:nvPr>
        </p:nvSpPr>
        <p:spPr/>
        <p:txBody>
          <a:bodyPr vert="horz" lIns="91440" tIns="45720" rIns="91440" bIns="45720" rtlCol="0" anchor="t">
            <a:normAutofit/>
          </a:bodyPr>
          <a:lstStyle/>
          <a:p>
            <a:r>
              <a:rPr lang="en-US">
                <a:latin typeface="Trebuchet MS"/>
              </a:rPr>
              <a:t>READ Training Collection</a:t>
            </a:r>
            <a:endParaRPr lang="en-US"/>
          </a:p>
        </p:txBody>
      </p:sp>
      <p:sp>
        <p:nvSpPr>
          <p:cNvPr id="8" name="Content Placeholder 7">
            <a:extLst>
              <a:ext uri="{FF2B5EF4-FFF2-40B4-BE49-F238E27FC236}">
                <a16:creationId xmlns:a16="http://schemas.microsoft.com/office/drawing/2014/main" id="{17E9B64D-6E89-6B54-E177-52982FC3E644}"/>
              </a:ext>
            </a:extLst>
          </p:cNvPr>
          <p:cNvSpPr>
            <a:spLocks noGrp="1"/>
          </p:cNvSpPr>
          <p:nvPr>
            <p:ph sz="quarter" idx="14"/>
          </p:nvPr>
        </p:nvSpPr>
        <p:spPr/>
        <p:txBody>
          <a:bodyPr vert="horz" lIns="91440" tIns="45720" rIns="91440" bIns="45720" rtlCol="0" anchor="t">
            <a:normAutofit/>
          </a:bodyPr>
          <a:lstStyle/>
          <a:p>
            <a:r>
              <a:rPr lang="en-US">
                <a:latin typeface="Trebuchet MS"/>
              </a:rPr>
              <a:t>READActData@cde.state.co.us</a:t>
            </a:r>
            <a:endParaRPr lang="en-US"/>
          </a:p>
        </p:txBody>
      </p:sp>
      <p:sp>
        <p:nvSpPr>
          <p:cNvPr id="2" name="TextBox 1">
            <a:extLst>
              <a:ext uri="{FF2B5EF4-FFF2-40B4-BE49-F238E27FC236}">
                <a16:creationId xmlns:a16="http://schemas.microsoft.com/office/drawing/2014/main" id="{DD3356A0-7F78-EBB1-9B6B-B92D91313B5D}"/>
              </a:ext>
            </a:extLst>
          </p:cNvPr>
          <p:cNvSpPr txBox="1"/>
          <p:nvPr/>
        </p:nvSpPr>
        <p:spPr>
          <a:xfrm>
            <a:off x="835960" y="1553135"/>
            <a:ext cx="997099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latin typeface="Trebuchet MS"/>
                <a:cs typeface="Segoe UI"/>
              </a:rPr>
              <a:t>Office Hours:</a:t>
            </a:r>
          </a:p>
          <a:p>
            <a:r>
              <a:rPr lang="en-US" sz="2400">
                <a:latin typeface="Trebuchet MS"/>
                <a:cs typeface="Segoe UI"/>
              </a:rPr>
              <a:t>All office hours are occurring on Thursdays at 3:30pm. </a:t>
            </a:r>
          </a:p>
          <a:p>
            <a:endParaRPr lang="en-US" sz="2400">
              <a:latin typeface="Trebuchet MS"/>
              <a:cs typeface="Segoe UI"/>
            </a:endParaRPr>
          </a:p>
          <a:p>
            <a:r>
              <a:rPr lang="en-US" sz="2400">
                <a:latin typeface="Trebuchet MS"/>
                <a:cs typeface="Segoe UI"/>
              </a:rPr>
              <a:t>Thursday, 6/27 - Slides have been posted </a:t>
            </a:r>
            <a:r>
              <a:rPr lang="en-US" sz="2400">
                <a:latin typeface="Trebuchet MS"/>
                <a:cs typeface="Segoe UI"/>
                <a:hlinkClick r:id="rId2"/>
              </a:rPr>
              <a:t>here</a:t>
            </a:r>
            <a:r>
              <a:rPr lang="en-US" sz="2400">
                <a:latin typeface="Trebuchet MS"/>
                <a:cs typeface="Segoe UI"/>
              </a:rPr>
              <a:t>.</a:t>
            </a:r>
          </a:p>
          <a:p>
            <a:r>
              <a:rPr lang="en-US" sz="2400">
                <a:latin typeface="Trebuchet MS"/>
                <a:cs typeface="Segoe UI"/>
              </a:rPr>
              <a:t>Thursday, 7/11 - Link to register </a:t>
            </a:r>
            <a:r>
              <a:rPr lang="en-US" sz="2400">
                <a:latin typeface="Trebuchet MS"/>
                <a:cs typeface="Segoe UI"/>
                <a:hlinkClick r:id="rId3"/>
              </a:rPr>
              <a:t>here</a:t>
            </a:r>
            <a:r>
              <a:rPr lang="en-US" sz="2400">
                <a:latin typeface="Trebuchet MS"/>
                <a:cs typeface="Segoe UI"/>
              </a:rPr>
              <a:t>.</a:t>
            </a:r>
          </a:p>
          <a:p>
            <a:r>
              <a:rPr lang="en-US" sz="2400">
                <a:latin typeface="Trebuchet MS"/>
                <a:cs typeface="Segoe UI"/>
              </a:rPr>
              <a:t>Thursday, 7/25 - Link to register </a:t>
            </a:r>
            <a:r>
              <a:rPr lang="en-US" sz="2400">
                <a:latin typeface="Trebuchet MS"/>
                <a:cs typeface="Segoe UI"/>
                <a:hlinkClick r:id="rId4"/>
              </a:rPr>
              <a:t>here</a:t>
            </a:r>
            <a:r>
              <a:rPr lang="en-US" sz="2400">
                <a:latin typeface="Trebuchet MS"/>
                <a:cs typeface="Segoe UI"/>
              </a:rPr>
              <a:t>.</a:t>
            </a:r>
          </a:p>
          <a:p>
            <a:r>
              <a:rPr lang="en-US" sz="2400">
                <a:latin typeface="Trebuchet MS"/>
                <a:cs typeface="Segoe UI"/>
              </a:rPr>
              <a:t>Thursday, 8/8 - Link to register </a:t>
            </a:r>
            <a:r>
              <a:rPr lang="en-US" sz="2400">
                <a:latin typeface="Trebuchet MS"/>
                <a:cs typeface="Segoe UI"/>
                <a:hlinkClick r:id="rId5"/>
              </a:rPr>
              <a:t>here</a:t>
            </a:r>
            <a:r>
              <a:rPr lang="en-US" sz="2400">
                <a:latin typeface="Trebuchet MS"/>
                <a:cs typeface="Segoe UI"/>
              </a:rPr>
              <a:t>.</a:t>
            </a:r>
          </a:p>
          <a:p>
            <a:endParaRPr lang="en-US" sz="2400">
              <a:latin typeface="Trebuchet MS"/>
              <a:cs typeface="Segoe UI"/>
            </a:endParaRPr>
          </a:p>
          <a:p>
            <a:r>
              <a:rPr lang="en-US" sz="2400" u="sng">
                <a:latin typeface="Trebuchet MS"/>
                <a:cs typeface="Segoe UI"/>
              </a:rPr>
              <a:t>Resources: </a:t>
            </a:r>
          </a:p>
          <a:p>
            <a:r>
              <a:rPr lang="en-US" sz="2400">
                <a:latin typeface="Trebuchet MS"/>
                <a:cs typeface="Segoe UI"/>
                <a:hlinkClick r:id="rId6"/>
              </a:rPr>
              <a:t>24-25 File Layout</a:t>
            </a:r>
            <a:endParaRPr lang="en-US" sz="2400">
              <a:latin typeface="Trebuchet MS"/>
              <a:cs typeface="Segoe UI"/>
            </a:endParaRPr>
          </a:p>
          <a:p>
            <a:r>
              <a:rPr lang="en-US" sz="2400">
                <a:latin typeface="Trebuchet MS"/>
                <a:cs typeface="Segoe UI"/>
                <a:hlinkClick r:id="rId7"/>
              </a:rPr>
              <a:t>READ Training Website</a:t>
            </a:r>
            <a:endParaRPr lang="en-US" sz="2400">
              <a:latin typeface="Trebuchet MS"/>
              <a:cs typeface="Segoe UI"/>
            </a:endParaRPr>
          </a:p>
          <a:p>
            <a:endParaRPr lang="en-US" sz="2400">
              <a:latin typeface="Trebuchet MS"/>
              <a:cs typeface="Segoe UI"/>
            </a:endParaRPr>
          </a:p>
        </p:txBody>
      </p:sp>
    </p:spTree>
    <p:extLst>
      <p:ext uri="{BB962C8B-B14F-4D97-AF65-F5344CB8AC3E}">
        <p14:creationId xmlns:p14="http://schemas.microsoft.com/office/powerpoint/2010/main" val="11834115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0C92F8-84BB-A0F6-2072-1E6FA7614CCE}"/>
              </a:ext>
            </a:extLst>
          </p:cNvPr>
          <p:cNvSpPr>
            <a:spLocks noGrp="1"/>
          </p:cNvSpPr>
          <p:nvPr>
            <p:ph type="title"/>
          </p:nvPr>
        </p:nvSpPr>
        <p:spPr/>
        <p:txBody>
          <a:bodyPr/>
          <a:lstStyle/>
          <a:p>
            <a:r>
              <a:rPr lang="en-US">
                <a:latin typeface="Museo Slab 500"/>
              </a:rPr>
              <a:t>Questions &amp; Resources:</a:t>
            </a:r>
            <a:br>
              <a:rPr lang="en-US"/>
            </a:br>
            <a:r>
              <a:rPr lang="en-US">
                <a:latin typeface="Museo Slab 500"/>
              </a:rPr>
              <a:t>READ Training</a:t>
            </a:r>
          </a:p>
        </p:txBody>
      </p:sp>
      <p:sp>
        <p:nvSpPr>
          <p:cNvPr id="8" name="Content Placeholder 7">
            <a:extLst>
              <a:ext uri="{FF2B5EF4-FFF2-40B4-BE49-F238E27FC236}">
                <a16:creationId xmlns:a16="http://schemas.microsoft.com/office/drawing/2014/main" id="{6238A364-2656-DEFC-82C2-E49857A0F6FF}"/>
              </a:ext>
            </a:extLst>
          </p:cNvPr>
          <p:cNvSpPr>
            <a:spLocks noGrp="1"/>
          </p:cNvSpPr>
          <p:nvPr>
            <p:ph sz="quarter" idx="13"/>
          </p:nvPr>
        </p:nvSpPr>
        <p:spPr/>
        <p:txBody>
          <a:bodyPr/>
          <a:lstStyle/>
          <a:p>
            <a:r>
              <a:rPr lang="en-US">
                <a:latin typeface="Museo Slab 500"/>
              </a:rPr>
              <a:t>Tara Rhodes</a:t>
            </a:r>
          </a:p>
          <a:p>
            <a:r>
              <a:rPr lang="en-US">
                <a:latin typeface="Museo Slab 500"/>
              </a:rPr>
              <a:t>Email: </a:t>
            </a:r>
            <a:r>
              <a:rPr lang="en-US">
                <a:latin typeface="Museo Slab 500"/>
                <a:hlinkClick r:id="rId2"/>
              </a:rPr>
              <a:t>READActData@cde.state.co.us</a:t>
            </a:r>
            <a:endParaRPr lang="en-US"/>
          </a:p>
          <a:p>
            <a:r>
              <a:rPr lang="en-US">
                <a:latin typeface="Museo Slab 500"/>
              </a:rPr>
              <a:t>Phone: 720.601.4125</a:t>
            </a:r>
            <a:endParaRPr lang="en-US"/>
          </a:p>
          <a:p>
            <a:endParaRPr lang="en-US"/>
          </a:p>
          <a:p>
            <a:r>
              <a:rPr lang="en-US">
                <a:latin typeface="Museo Slab 500"/>
                <a:hlinkClick r:id="rId3"/>
              </a:rPr>
              <a:t>READ Training Website</a:t>
            </a:r>
            <a:endParaRPr lang="en-US"/>
          </a:p>
        </p:txBody>
      </p:sp>
      <p:sp>
        <p:nvSpPr>
          <p:cNvPr id="4" name="Slide Number Placeholder 3">
            <a:extLst>
              <a:ext uri="{FF2B5EF4-FFF2-40B4-BE49-F238E27FC236}">
                <a16:creationId xmlns:a16="http://schemas.microsoft.com/office/drawing/2014/main" id="{F60962D0-4427-9653-8906-FC399A37E5D2}"/>
              </a:ext>
            </a:extLst>
          </p:cNvPr>
          <p:cNvSpPr>
            <a:spLocks noGrp="1"/>
          </p:cNvSpPr>
          <p:nvPr>
            <p:ph type="sldNum" sz="quarter" idx="12"/>
          </p:nvPr>
        </p:nvSpPr>
        <p:spPr/>
        <p:txBody>
          <a:bodyPr/>
          <a:lstStyle/>
          <a:p>
            <a:fld id="{C479D5F6-EDCB-402A-AC08-4943A1820E8F}" type="slidenum">
              <a:rPr lang="en-US" smtClean="0"/>
              <a:pPr/>
              <a:t>64</a:t>
            </a:fld>
            <a:endParaRPr lang="en-US"/>
          </a:p>
        </p:txBody>
      </p:sp>
    </p:spTree>
    <p:extLst>
      <p:ext uri="{BB962C8B-B14F-4D97-AF65-F5344CB8AC3E}">
        <p14:creationId xmlns:p14="http://schemas.microsoft.com/office/powerpoint/2010/main" val="16841264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9B416C-5F6D-56F7-429A-80FD0A190C2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solidFill>
                  <a:schemeClr val="tx1"/>
                </a:solidFill>
                <a:latin typeface="+mj-lt"/>
              </a:rPr>
              <a:t>Thank you for joining today!</a:t>
            </a:r>
          </a:p>
        </p:txBody>
      </p:sp>
      <p:graphicFrame>
        <p:nvGraphicFramePr>
          <p:cNvPr id="12" name="TextBox 9" descr="Summer Town Hall Dates&#10;Thursday, June 1st&#10;Thursday, June 15th&#10;Thursday, June 29th&#10;Thursday, July 13th&#10;Thursday, July 27th &#10;Thursday, August 10th &#10;Thursday, August 24th ">
            <a:extLst>
              <a:ext uri="{FF2B5EF4-FFF2-40B4-BE49-F238E27FC236}">
                <a16:creationId xmlns:a16="http://schemas.microsoft.com/office/drawing/2014/main" id="{1AA09EE0-7419-6ED5-4AA1-CC9009509570}"/>
              </a:ext>
            </a:extLst>
          </p:cNvPr>
          <p:cNvGraphicFramePr>
            <a:graphicFrameLocks noGrp="1"/>
          </p:cNvGraphicFramePr>
          <p:nvPr>
            <p:ph sz="half" idx="1"/>
            <p:extLst>
              <p:ext uri="{D42A27DB-BD31-4B8C-83A1-F6EECF244321}">
                <p14:modId xmlns:p14="http://schemas.microsoft.com/office/powerpoint/2010/main" val="799242355"/>
              </p:ext>
            </p:extLst>
          </p:nvPr>
        </p:nvGraphicFramePr>
        <p:xfrm>
          <a:off x="640080" y="2872899"/>
          <a:ext cx="4243589" cy="3320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01A46CF0-93FC-0F57-08AB-2C33C5DB812D}"/>
              </a:ext>
              <a:ext uri="{C183D7F6-B498-43B3-948B-1728B52AA6E4}">
                <adec:decorative xmlns:adec="http://schemas.microsoft.com/office/drawing/2017/decorative" val="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30" r="31317"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3730712-328A-D55D-1F4E-AFE29CF33EAE}"/>
              </a:ext>
              <a:ext uri="{C183D7F6-B498-43B3-948B-1728B52AA6E4}">
                <adec:decorative xmlns:adec="http://schemas.microsoft.com/office/drawing/2017/decorative" val="1"/>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lgn="r">
              <a:spcAft>
                <a:spcPts val="600"/>
              </a:spcAft>
              <a:defRPr/>
            </a:pPr>
            <a:fld id="{C479D5F6-EDCB-402A-AC08-4943A1820E8F}" type="slidenum">
              <a:rPr lang="en-US" sz="1200">
                <a:solidFill>
                  <a:srgbClr val="FFFFFF"/>
                </a:solidFill>
                <a:latin typeface="Calibri" panose="020F0502020204030204"/>
              </a:rPr>
              <a:pPr algn="r">
                <a:spcAft>
                  <a:spcPts val="600"/>
                </a:spcAft>
                <a:defRPr/>
              </a:pPr>
              <a:t>65</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3717000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65D68-6109-22BF-7762-E54BFCF4A961}"/>
              </a:ext>
            </a:extLst>
          </p:cNvPr>
          <p:cNvSpPr>
            <a:spLocks noGrp="1"/>
          </p:cNvSpPr>
          <p:nvPr>
            <p:ph type="title"/>
          </p:nvPr>
        </p:nvSpPr>
        <p:spPr/>
        <p:txBody>
          <a:bodyPr/>
          <a:lstStyle/>
          <a:p>
            <a:r>
              <a:rPr lang="en-US"/>
              <a:t>Open Collections and Upcoming Dates: </a:t>
            </a:r>
            <a:br>
              <a:rPr lang="en-US"/>
            </a:br>
            <a:r>
              <a:rPr lang="en-US"/>
              <a:t>Year-Round &amp; Interchanges</a:t>
            </a:r>
          </a:p>
        </p:txBody>
      </p:sp>
      <p:graphicFrame>
        <p:nvGraphicFramePr>
          <p:cNvPr id="7" name="Table 7">
            <a:extLst>
              <a:ext uri="{FF2B5EF4-FFF2-40B4-BE49-F238E27FC236}">
                <a16:creationId xmlns:a16="http://schemas.microsoft.com/office/drawing/2014/main" id="{2864BB53-F741-4FFC-0348-1AC10AD60EEB}"/>
              </a:ext>
            </a:extLst>
          </p:cNvPr>
          <p:cNvGraphicFramePr>
            <a:graphicFrameLocks noGrp="1"/>
          </p:cNvGraphicFramePr>
          <p:nvPr>
            <p:ph idx="1"/>
            <p:extLst>
              <p:ext uri="{D42A27DB-BD31-4B8C-83A1-F6EECF244321}">
                <p14:modId xmlns:p14="http://schemas.microsoft.com/office/powerpoint/2010/main" val="2463995728"/>
              </p:ext>
            </p:extLst>
          </p:nvPr>
        </p:nvGraphicFramePr>
        <p:xfrm>
          <a:off x="541865" y="1319565"/>
          <a:ext cx="10447869" cy="3383280"/>
        </p:xfrm>
        <a:graphic>
          <a:graphicData uri="http://schemas.openxmlformats.org/drawingml/2006/table">
            <a:tbl>
              <a:tblPr firstRow="1" bandRow="1">
                <a:tableStyleId>{B301B821-A1FF-4177-AEE7-76D212191A09}</a:tableStyleId>
              </a:tblPr>
              <a:tblGrid>
                <a:gridCol w="2266952">
                  <a:extLst>
                    <a:ext uri="{9D8B030D-6E8A-4147-A177-3AD203B41FA5}">
                      <a16:colId xmlns:a16="http://schemas.microsoft.com/office/drawing/2014/main" val="4171366518"/>
                    </a:ext>
                  </a:extLst>
                </a:gridCol>
                <a:gridCol w="1409700">
                  <a:extLst>
                    <a:ext uri="{9D8B030D-6E8A-4147-A177-3AD203B41FA5}">
                      <a16:colId xmlns:a16="http://schemas.microsoft.com/office/drawing/2014/main" val="1379799228"/>
                    </a:ext>
                  </a:extLst>
                </a:gridCol>
                <a:gridCol w="1323975">
                  <a:extLst>
                    <a:ext uri="{9D8B030D-6E8A-4147-A177-3AD203B41FA5}">
                      <a16:colId xmlns:a16="http://schemas.microsoft.com/office/drawing/2014/main" val="677725610"/>
                    </a:ext>
                  </a:extLst>
                </a:gridCol>
                <a:gridCol w="5447242">
                  <a:extLst>
                    <a:ext uri="{9D8B030D-6E8A-4147-A177-3AD203B41FA5}">
                      <a16:colId xmlns:a16="http://schemas.microsoft.com/office/drawing/2014/main" val="4097725187"/>
                    </a:ext>
                  </a:extLst>
                </a:gridCol>
              </a:tblGrid>
              <a:tr h="0">
                <a:tc>
                  <a:txBody>
                    <a:bodyPr/>
                    <a:lstStyle/>
                    <a:p>
                      <a:r>
                        <a:rPr lang="en-US"/>
                        <a:t>Name</a:t>
                      </a:r>
                    </a:p>
                  </a:txBody>
                  <a:tcPr/>
                </a:tc>
                <a:tc>
                  <a:txBody>
                    <a:bodyPr/>
                    <a:lstStyle/>
                    <a:p>
                      <a:r>
                        <a:rPr lang="en-US"/>
                        <a:t>Category</a:t>
                      </a:r>
                    </a:p>
                  </a:txBody>
                  <a:tcPr/>
                </a:tc>
                <a:tc>
                  <a:txBody>
                    <a:bodyPr/>
                    <a:lstStyle/>
                    <a:p>
                      <a:r>
                        <a:rPr lang="en-US"/>
                        <a:t>Status</a:t>
                      </a:r>
                    </a:p>
                  </a:txBody>
                  <a:tcPr/>
                </a:tc>
                <a:tc>
                  <a:txBody>
                    <a:bodyPr/>
                    <a:lstStyle/>
                    <a:p>
                      <a:r>
                        <a:rPr lang="en-US"/>
                        <a:t>Key Dates</a:t>
                      </a:r>
                    </a:p>
                  </a:txBody>
                  <a:tcPr/>
                </a:tc>
                <a:extLst>
                  <a:ext uri="{0D108BD9-81ED-4DB2-BD59-A6C34878D82A}">
                    <a16:rowId xmlns:a16="http://schemas.microsoft.com/office/drawing/2014/main" val="1617880596"/>
                  </a:ext>
                </a:extLst>
              </a:tr>
              <a:tr h="0">
                <a:tc>
                  <a:txBody>
                    <a:bodyPr/>
                    <a:lstStyle/>
                    <a:p>
                      <a:r>
                        <a:rPr lang="en-US" sz="1600" b="1">
                          <a:solidFill>
                            <a:srgbClr val="0070C0"/>
                          </a:solidFill>
                          <a:hlinkClick r:id="rId2">
                            <a:extLst>
                              <a:ext uri="{A12FA001-AC4F-418D-AE19-62706E023703}">
                                <ahyp:hlinkClr xmlns:ahyp="http://schemas.microsoft.com/office/drawing/2018/hyperlinkcolor" val="tx"/>
                              </a:ext>
                            </a:extLst>
                          </a:hlinkClick>
                        </a:rPr>
                        <a:t>RITS</a:t>
                      </a:r>
                      <a:endParaRPr lang="en-US" sz="1600" b="1">
                        <a:solidFill>
                          <a:srgbClr val="0070C0"/>
                        </a:solidFill>
                      </a:endParaRPr>
                    </a:p>
                  </a:txBody>
                  <a:tcPr/>
                </a:tc>
                <a:tc>
                  <a:txBody>
                    <a:bodyPr/>
                    <a:lstStyle/>
                    <a:p>
                      <a:r>
                        <a:rPr lang="en-US" sz="1600"/>
                        <a:t>Year Round</a:t>
                      </a:r>
                    </a:p>
                  </a:txBody>
                  <a:tcPr/>
                </a:tc>
                <a:tc>
                  <a:txBody>
                    <a:bodyPr/>
                    <a:lstStyle/>
                    <a:p>
                      <a:r>
                        <a:rPr lang="en-US" sz="1600"/>
                        <a:t>Open</a:t>
                      </a:r>
                    </a:p>
                  </a:txBody>
                  <a:tcPr>
                    <a:solidFill>
                      <a:schemeClr val="accent3">
                        <a:lumMod val="40000"/>
                        <a:lumOff val="60000"/>
                      </a:schemeClr>
                    </a:solidFill>
                  </a:tcPr>
                </a:tc>
                <a:tc>
                  <a:txBody>
                    <a:bodyPr/>
                    <a:lstStyle/>
                    <a:p>
                      <a:endParaRPr lang="en-US" sz="1600"/>
                    </a:p>
                  </a:txBody>
                  <a:tcPr/>
                </a:tc>
                <a:extLst>
                  <a:ext uri="{0D108BD9-81ED-4DB2-BD59-A6C34878D82A}">
                    <a16:rowId xmlns:a16="http://schemas.microsoft.com/office/drawing/2014/main" val="1232523992"/>
                  </a:ext>
                </a:extLst>
              </a:tr>
              <a:tr h="0">
                <a:tc>
                  <a:txBody>
                    <a:bodyPr/>
                    <a:lstStyle/>
                    <a:p>
                      <a:r>
                        <a:rPr lang="en-US" sz="1600" b="1">
                          <a:solidFill>
                            <a:srgbClr val="0070C0"/>
                          </a:solidFill>
                          <a:hlinkClick r:id="rId3">
                            <a:extLst>
                              <a:ext uri="{A12FA001-AC4F-418D-AE19-62706E023703}">
                                <ahyp:hlinkClr xmlns:ahyp="http://schemas.microsoft.com/office/drawing/2018/hyperlinkcolor" val="tx"/>
                              </a:ext>
                            </a:extLst>
                          </a:hlinkClick>
                        </a:rPr>
                        <a:t>EDIS</a:t>
                      </a:r>
                      <a:endParaRPr lang="en-US" sz="1600" b="1">
                        <a:solidFill>
                          <a:srgbClr val="0070C0"/>
                        </a:solidFill>
                      </a:endParaRPr>
                    </a:p>
                  </a:txBody>
                  <a:tcPr/>
                </a:tc>
                <a:tc>
                  <a:txBody>
                    <a:bodyPr/>
                    <a:lstStyle/>
                    <a:p>
                      <a:r>
                        <a:rPr lang="en-US" sz="1600"/>
                        <a:t>Year Round</a:t>
                      </a:r>
                    </a:p>
                  </a:txBody>
                  <a:tcPr/>
                </a:tc>
                <a:tc>
                  <a:txBody>
                    <a:bodyPr/>
                    <a:lstStyle/>
                    <a:p>
                      <a:r>
                        <a:rPr lang="en-US" sz="1600"/>
                        <a:t>Open</a:t>
                      </a:r>
                    </a:p>
                  </a:txBody>
                  <a:tcPr>
                    <a:solidFill>
                      <a:schemeClr val="accent3">
                        <a:lumMod val="40000"/>
                        <a:lumOff val="60000"/>
                      </a:schemeClr>
                    </a:solidFill>
                  </a:tcPr>
                </a:tc>
                <a:tc>
                  <a:txBody>
                    <a:bodyPr/>
                    <a:lstStyle/>
                    <a:p>
                      <a:endParaRPr lang="en-US" sz="1600"/>
                    </a:p>
                  </a:txBody>
                  <a:tcPr/>
                </a:tc>
                <a:extLst>
                  <a:ext uri="{0D108BD9-81ED-4DB2-BD59-A6C34878D82A}">
                    <a16:rowId xmlns:a16="http://schemas.microsoft.com/office/drawing/2014/main" val="293840581"/>
                  </a:ext>
                </a:extLst>
              </a:tr>
              <a:tr h="316142">
                <a:tc>
                  <a:txBody>
                    <a:bodyPr/>
                    <a:lstStyle/>
                    <a:p>
                      <a:pPr marL="0" algn="l" defTabSz="914400" rtl="0" eaLnBrk="1" latinLnBrk="0" hangingPunct="1"/>
                      <a:r>
                        <a:rPr lang="en-US" sz="1600" b="1" kern="1200">
                          <a:solidFill>
                            <a:srgbClr val="0070C0"/>
                          </a:solidFill>
                          <a:latin typeface="+mn-lt"/>
                          <a:ea typeface="+mn-ea"/>
                          <a:cs typeface="+mn-cs"/>
                          <a:hlinkClick r:id="rId4">
                            <a:extLst>
                              <a:ext uri="{A12FA001-AC4F-418D-AE19-62706E023703}">
                                <ahyp:hlinkClr xmlns:ahyp="http://schemas.microsoft.com/office/drawing/2018/hyperlinkcolor" val="tx"/>
                              </a:ext>
                            </a:extLst>
                          </a:hlinkClick>
                        </a:rPr>
                        <a:t>Directory</a:t>
                      </a:r>
                      <a:endParaRPr lang="en-US" sz="1600" b="1" kern="1200">
                        <a:solidFill>
                          <a:srgbClr val="0070C0"/>
                        </a:solidFill>
                        <a:latin typeface="+mn-lt"/>
                        <a:ea typeface="+mn-ea"/>
                        <a:cs typeface="+mn-cs"/>
                      </a:endParaRPr>
                    </a:p>
                  </a:txBody>
                  <a:tcPr/>
                </a:tc>
                <a:tc>
                  <a:txBody>
                    <a:bodyPr/>
                    <a:lstStyle/>
                    <a:p>
                      <a:r>
                        <a:rPr lang="en-US" sz="1600"/>
                        <a:t>Year Round</a:t>
                      </a:r>
                    </a:p>
                  </a:txBody>
                  <a:tcPr/>
                </a:tc>
                <a:tc>
                  <a:txBody>
                    <a:bodyPr/>
                    <a:lstStyle/>
                    <a:p>
                      <a:r>
                        <a:rPr lang="en-US" sz="1600"/>
                        <a:t>Open</a:t>
                      </a:r>
                    </a:p>
                  </a:txBody>
                  <a:tcPr>
                    <a:solidFill>
                      <a:schemeClr val="accent3">
                        <a:lumMod val="40000"/>
                        <a:lumOff val="60000"/>
                      </a:schemeClr>
                    </a:solidFill>
                  </a:tcPr>
                </a:tc>
                <a:tc>
                  <a:txBody>
                    <a:bodyPr/>
                    <a:lstStyle/>
                    <a:p>
                      <a:pPr marL="0" indent="0">
                        <a:buFont typeface="Arial" panose="020B0604020202020204" pitchFamily="34" charset="0"/>
                        <a:buNone/>
                      </a:pPr>
                      <a:endParaRPr lang="en-US" sz="1600" b="0"/>
                    </a:p>
                  </a:txBody>
                  <a:tcPr/>
                </a:tc>
                <a:extLst>
                  <a:ext uri="{0D108BD9-81ED-4DB2-BD59-A6C34878D82A}">
                    <a16:rowId xmlns:a16="http://schemas.microsoft.com/office/drawing/2014/main" val="3547505821"/>
                  </a:ext>
                </a:extLst>
              </a:tr>
              <a:tr h="171620">
                <a:tc>
                  <a:txBody>
                    <a:bodyPr/>
                    <a:lstStyle/>
                    <a:p>
                      <a:r>
                        <a:rPr lang="en-US" sz="1600" b="1">
                          <a:solidFill>
                            <a:srgbClr val="0070C0"/>
                          </a:solidFill>
                          <a:hlinkClick r:id="rId5">
                            <a:extLst>
                              <a:ext uri="{A12FA001-AC4F-418D-AE19-62706E023703}">
                                <ahyp:hlinkClr xmlns:ahyp="http://schemas.microsoft.com/office/drawing/2018/hyperlinkcolor" val="tx"/>
                              </a:ext>
                            </a:extLst>
                          </a:hlinkClick>
                        </a:rPr>
                        <a:t>Student</a:t>
                      </a:r>
                      <a:endParaRPr lang="en-US" sz="1600" b="1">
                        <a:solidFill>
                          <a:srgbClr val="0070C0"/>
                        </a:solidFill>
                      </a:endParaRPr>
                    </a:p>
                  </a:txBody>
                  <a:tcPr/>
                </a:tc>
                <a:tc>
                  <a:txBody>
                    <a:bodyPr/>
                    <a:lstStyle/>
                    <a:p>
                      <a:r>
                        <a:rPr lang="en-US" sz="1600"/>
                        <a:t>Interchange</a:t>
                      </a:r>
                    </a:p>
                  </a:txBody>
                  <a:tcPr/>
                </a:tc>
                <a:tc>
                  <a:txBody>
                    <a:bodyPr/>
                    <a:lstStyle/>
                    <a:p>
                      <a:r>
                        <a:rPr lang="en-US" sz="1600"/>
                        <a:t>Open</a:t>
                      </a: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2024-2025 will open on 7/12/2024</a:t>
                      </a:r>
                    </a:p>
                  </a:txBody>
                  <a:tcPr/>
                </a:tc>
                <a:extLst>
                  <a:ext uri="{0D108BD9-81ED-4DB2-BD59-A6C34878D82A}">
                    <a16:rowId xmlns:a16="http://schemas.microsoft.com/office/drawing/2014/main" val="3826964883"/>
                  </a:ext>
                </a:extLst>
              </a:tr>
              <a:tr h="0">
                <a:tc>
                  <a:txBody>
                    <a:bodyPr/>
                    <a:lstStyle/>
                    <a:p>
                      <a:r>
                        <a:rPr lang="en-US" sz="1600" b="1">
                          <a:solidFill>
                            <a:srgbClr val="0070C0"/>
                          </a:solidFill>
                          <a:hlinkClick r:id="rId6">
                            <a:extLst>
                              <a:ext uri="{A12FA001-AC4F-418D-AE19-62706E023703}">
                                <ahyp:hlinkClr xmlns:ahyp="http://schemas.microsoft.com/office/drawing/2018/hyperlinkcolor" val="tx"/>
                              </a:ext>
                            </a:extLst>
                          </a:hlinkClick>
                        </a:rPr>
                        <a:t>Title I</a:t>
                      </a:r>
                      <a:endParaRPr lang="en-US" sz="1600" b="1">
                        <a:solidFill>
                          <a:srgbClr val="0070C0"/>
                        </a:solidFill>
                      </a:endParaRPr>
                    </a:p>
                  </a:txBody>
                  <a:tcPr/>
                </a:tc>
                <a:tc>
                  <a:txBody>
                    <a:bodyPr/>
                    <a:lstStyle/>
                    <a:p>
                      <a:r>
                        <a:rPr lang="en-US" sz="1600"/>
                        <a:t>Interchange</a:t>
                      </a:r>
                    </a:p>
                  </a:txBody>
                  <a:tcPr/>
                </a:tc>
                <a:tc>
                  <a:txBody>
                    <a:bodyPr/>
                    <a:lstStyle/>
                    <a:p>
                      <a:r>
                        <a:rPr lang="en-US" sz="1600"/>
                        <a:t>Open</a:t>
                      </a: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p>
                  </a:txBody>
                  <a:tcPr/>
                </a:tc>
                <a:extLst>
                  <a:ext uri="{0D108BD9-81ED-4DB2-BD59-A6C34878D82A}">
                    <a16:rowId xmlns:a16="http://schemas.microsoft.com/office/drawing/2014/main" val="2462829127"/>
                  </a:ext>
                </a:extLst>
              </a:tr>
              <a:tr h="0">
                <a:tc>
                  <a:txBody>
                    <a:bodyPr/>
                    <a:lstStyle/>
                    <a:p>
                      <a:r>
                        <a:rPr lang="en-US" sz="1600" b="1">
                          <a:solidFill>
                            <a:srgbClr val="0070C0"/>
                          </a:solidFill>
                          <a:hlinkClick r:id="rId6">
                            <a:extLst>
                              <a:ext uri="{A12FA001-AC4F-418D-AE19-62706E023703}">
                                <ahyp:hlinkClr xmlns:ahyp="http://schemas.microsoft.com/office/drawing/2018/hyperlinkcolor" val="tx"/>
                              </a:ext>
                            </a:extLst>
                          </a:hlinkClick>
                        </a:rPr>
                        <a:t>Special Education IEP</a:t>
                      </a:r>
                      <a:endParaRPr lang="en-US" sz="1600" b="1">
                        <a:solidFill>
                          <a:srgbClr val="0070C0"/>
                        </a:solidFill>
                      </a:endParaRPr>
                    </a:p>
                  </a:txBody>
                  <a:tcPr/>
                </a:tc>
                <a:tc>
                  <a:txBody>
                    <a:bodyPr/>
                    <a:lstStyle/>
                    <a:p>
                      <a:r>
                        <a:rPr lang="en-US" sz="1600"/>
                        <a:t>Interchange</a:t>
                      </a:r>
                    </a:p>
                  </a:txBody>
                  <a:tcPr/>
                </a:tc>
                <a:tc>
                  <a:txBody>
                    <a:bodyPr/>
                    <a:lstStyle/>
                    <a:p>
                      <a:r>
                        <a:rPr lang="en-US" sz="1600"/>
                        <a:t>Open</a:t>
                      </a:r>
                    </a:p>
                  </a:txBody>
                  <a:tcPr>
                    <a:solidFill>
                      <a:schemeClr val="accent3">
                        <a:lumMod val="40000"/>
                        <a:lumOff val="60000"/>
                      </a:schemeClr>
                    </a:solidFill>
                  </a:tcPr>
                </a:tc>
                <a:tc>
                  <a:txBody>
                    <a:bodyPr/>
                    <a:lstStyle/>
                    <a:p>
                      <a:endParaRPr lang="en-US" sz="1600"/>
                    </a:p>
                  </a:txBody>
                  <a:tcPr/>
                </a:tc>
                <a:extLst>
                  <a:ext uri="{0D108BD9-81ED-4DB2-BD59-A6C34878D82A}">
                    <a16:rowId xmlns:a16="http://schemas.microsoft.com/office/drawing/2014/main" val="1088562171"/>
                  </a:ext>
                </a:extLst>
              </a:tr>
              <a:tr h="0">
                <a:tc>
                  <a:txBody>
                    <a:bodyPr/>
                    <a:lstStyle/>
                    <a:p>
                      <a:r>
                        <a:rPr lang="en-US" sz="1600" b="1">
                          <a:solidFill>
                            <a:srgbClr val="0070C0"/>
                          </a:solidFill>
                          <a:hlinkClick r:id="rId7">
                            <a:extLst>
                              <a:ext uri="{A12FA001-AC4F-418D-AE19-62706E023703}">
                                <ahyp:hlinkClr xmlns:ahyp="http://schemas.microsoft.com/office/drawing/2018/hyperlinkcolor" val="tx"/>
                              </a:ext>
                            </a:extLst>
                          </a:hlinkClick>
                        </a:rPr>
                        <a:t>Staff</a:t>
                      </a:r>
                      <a:endParaRPr lang="en-US" sz="1600" b="1">
                        <a:solidFill>
                          <a:srgbClr val="0070C0"/>
                        </a:solidFill>
                      </a:endParaRPr>
                    </a:p>
                  </a:txBody>
                  <a:tcPr/>
                </a:tc>
                <a:tc>
                  <a:txBody>
                    <a:bodyPr/>
                    <a:lstStyle/>
                    <a:p>
                      <a:r>
                        <a:rPr lang="en-US" sz="1600"/>
                        <a:t>Interchange</a:t>
                      </a:r>
                    </a:p>
                  </a:txBody>
                  <a:tcPr/>
                </a:tc>
                <a:tc>
                  <a:txBody>
                    <a:bodyPr/>
                    <a:lstStyle/>
                    <a:p>
                      <a:r>
                        <a:rPr lang="en-US" sz="1600"/>
                        <a:t>Open</a:t>
                      </a:r>
                    </a:p>
                  </a:txBody>
                  <a:tcPr>
                    <a:solidFill>
                      <a:schemeClr val="accent3">
                        <a:lumMod val="40000"/>
                        <a:lumOff val="60000"/>
                      </a:schemeClr>
                    </a:solidFill>
                  </a:tcPr>
                </a:tc>
                <a:tc>
                  <a:txBody>
                    <a:bodyPr/>
                    <a:lstStyle/>
                    <a:p>
                      <a:endParaRPr lang="en-US" sz="1600"/>
                    </a:p>
                  </a:txBody>
                  <a:tcPr/>
                </a:tc>
                <a:extLst>
                  <a:ext uri="{0D108BD9-81ED-4DB2-BD59-A6C34878D82A}">
                    <a16:rowId xmlns:a16="http://schemas.microsoft.com/office/drawing/2014/main" val="417551475"/>
                  </a:ext>
                </a:extLst>
              </a:tr>
              <a:tr h="0">
                <a:tc>
                  <a:txBody>
                    <a:bodyPr/>
                    <a:lstStyle/>
                    <a:p>
                      <a:r>
                        <a:rPr lang="en-US" sz="1600" b="1">
                          <a:solidFill>
                            <a:srgbClr val="0070C0"/>
                          </a:solidFill>
                          <a:hlinkClick r:id="rId8">
                            <a:extLst>
                              <a:ext uri="{A12FA001-AC4F-418D-AE19-62706E023703}">
                                <ahyp:hlinkClr xmlns:ahyp="http://schemas.microsoft.com/office/drawing/2018/hyperlinkcolor" val="tx"/>
                              </a:ext>
                            </a:extLst>
                          </a:hlinkClick>
                        </a:rPr>
                        <a:t>TSDL</a:t>
                      </a:r>
                      <a:endParaRPr lang="en-US" sz="1600" b="1">
                        <a:solidFill>
                          <a:srgbClr val="0070C0"/>
                        </a:solidFill>
                      </a:endParaRPr>
                    </a:p>
                  </a:txBody>
                  <a:tcPr/>
                </a:tc>
                <a:tc>
                  <a:txBody>
                    <a:bodyPr/>
                    <a:lstStyle/>
                    <a:p>
                      <a:r>
                        <a:rPr lang="en-US" sz="1600"/>
                        <a:t>Interchange</a:t>
                      </a:r>
                    </a:p>
                  </a:txBody>
                  <a:tcPr/>
                </a:tc>
                <a:tc>
                  <a:txBody>
                    <a:bodyPr/>
                    <a:lstStyle/>
                    <a:p>
                      <a:r>
                        <a:rPr lang="en-US" sz="1600"/>
                        <a:t>Open</a:t>
                      </a:r>
                    </a:p>
                  </a:txBody>
                  <a:tcPr>
                    <a:solidFill>
                      <a:schemeClr val="accent3">
                        <a:lumMod val="40000"/>
                        <a:lumOff val="60000"/>
                      </a:schemeClr>
                    </a:solidFill>
                  </a:tcPr>
                </a:tc>
                <a:tc>
                  <a:txBody>
                    <a:bodyPr/>
                    <a:lstStyle/>
                    <a:p>
                      <a:endParaRPr lang="en-US" sz="1600"/>
                    </a:p>
                  </a:txBody>
                  <a:tcPr/>
                </a:tc>
                <a:extLst>
                  <a:ext uri="{0D108BD9-81ED-4DB2-BD59-A6C34878D82A}">
                    <a16:rowId xmlns:a16="http://schemas.microsoft.com/office/drawing/2014/main" val="1624153760"/>
                  </a:ext>
                </a:extLst>
              </a:tr>
              <a:tr h="126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0070C0"/>
                          </a:solidFill>
                          <a:hlinkClick r:id="rId9"/>
                        </a:rPr>
                        <a:t>Discipline</a:t>
                      </a:r>
                      <a:endParaRPr lang="en-US" sz="1600" b="1">
                        <a:solidFill>
                          <a:srgbClr val="0070C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Interchange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Open</a:t>
                      </a:r>
                    </a:p>
                  </a:txBody>
                  <a:tcPr>
                    <a:solidFill>
                      <a:schemeClr val="accent3">
                        <a:lumMod val="40000"/>
                        <a:lumOff val="60000"/>
                      </a:schemeClr>
                    </a:solidFill>
                  </a:tcPr>
                </a:tc>
                <a:tc>
                  <a:txBody>
                    <a:bodyPr/>
                    <a:lstStyle/>
                    <a:p>
                      <a:endParaRPr lang="en-US" sz="1600"/>
                    </a:p>
                  </a:txBody>
                  <a:tcPr/>
                </a:tc>
                <a:extLst>
                  <a:ext uri="{0D108BD9-81ED-4DB2-BD59-A6C34878D82A}">
                    <a16:rowId xmlns:a16="http://schemas.microsoft.com/office/drawing/2014/main" val="9202306"/>
                  </a:ext>
                </a:extLst>
              </a:tr>
            </a:tbl>
          </a:graphicData>
        </a:graphic>
      </p:graphicFrame>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7</a:t>
            </a:fld>
            <a:endParaRPr lang="en-US"/>
          </a:p>
        </p:txBody>
      </p:sp>
      <p:sp>
        <p:nvSpPr>
          <p:cNvPr id="8" name="Rectangle: Rounded Corners 7">
            <a:extLst>
              <a:ext uri="{FF2B5EF4-FFF2-40B4-BE49-F238E27FC236}">
                <a16:creationId xmlns:a16="http://schemas.microsoft.com/office/drawing/2014/main" id="{615A4E22-3BFB-B4B8-B3DD-2E0607D5D581}"/>
              </a:ext>
            </a:extLst>
          </p:cNvPr>
          <p:cNvSpPr/>
          <p:nvPr/>
        </p:nvSpPr>
        <p:spPr>
          <a:xfrm>
            <a:off x="1736059" y="5867769"/>
            <a:ext cx="8059479" cy="490047"/>
          </a:xfrm>
          <a:prstGeom prst="roundRect">
            <a:avLst>
              <a:gd name="adj" fmla="val 21312"/>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a:hlinkClick r:id="rId10"/>
              </a:rPr>
              <a:t>Data Pipeline Resources: Data Pipeline Collection Dates (XLS)</a:t>
            </a:r>
            <a:endParaRPr lang="en-US" sz="2000"/>
          </a:p>
        </p:txBody>
      </p:sp>
    </p:spTree>
    <p:extLst>
      <p:ext uri="{BB962C8B-B14F-4D97-AF65-F5344CB8AC3E}">
        <p14:creationId xmlns:p14="http://schemas.microsoft.com/office/powerpoint/2010/main" val="3227145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F1C4-2323-7F44-D7D7-3B31FDABA823}"/>
              </a:ext>
            </a:extLst>
          </p:cNvPr>
          <p:cNvSpPr>
            <a:spLocks noGrp="1"/>
          </p:cNvSpPr>
          <p:nvPr>
            <p:ph type="title"/>
          </p:nvPr>
        </p:nvSpPr>
        <p:spPr/>
        <p:txBody>
          <a:bodyPr/>
          <a:lstStyle/>
          <a:p>
            <a:r>
              <a:rPr lang="en-US"/>
              <a:t>Open Collections and Upcoming Dates:</a:t>
            </a:r>
            <a:br>
              <a:rPr lang="en-US"/>
            </a:br>
            <a:r>
              <a:rPr lang="en-US"/>
              <a:t>Snapshots</a:t>
            </a:r>
          </a:p>
        </p:txBody>
      </p:sp>
      <p:graphicFrame>
        <p:nvGraphicFramePr>
          <p:cNvPr id="5" name="Table 5">
            <a:extLst>
              <a:ext uri="{FF2B5EF4-FFF2-40B4-BE49-F238E27FC236}">
                <a16:creationId xmlns:a16="http://schemas.microsoft.com/office/drawing/2014/main" id="{5E4612F7-68C6-57CA-E918-38EF641F73CF}"/>
              </a:ext>
            </a:extLst>
          </p:cNvPr>
          <p:cNvGraphicFramePr>
            <a:graphicFrameLocks noGrp="1"/>
          </p:cNvGraphicFramePr>
          <p:nvPr>
            <p:ph idx="1"/>
            <p:extLst>
              <p:ext uri="{D42A27DB-BD31-4B8C-83A1-F6EECF244321}">
                <p14:modId xmlns:p14="http://schemas.microsoft.com/office/powerpoint/2010/main" val="694714530"/>
              </p:ext>
            </p:extLst>
          </p:nvPr>
        </p:nvGraphicFramePr>
        <p:xfrm>
          <a:off x="332873" y="1332254"/>
          <a:ext cx="11711381" cy="4680240"/>
        </p:xfrm>
        <a:graphic>
          <a:graphicData uri="http://schemas.openxmlformats.org/drawingml/2006/table">
            <a:tbl>
              <a:tblPr firstRow="1" bandRow="1">
                <a:tableStyleId>{B301B821-A1FF-4177-AEE7-76D212191A09}</a:tableStyleId>
              </a:tblPr>
              <a:tblGrid>
                <a:gridCol w="1812450">
                  <a:extLst>
                    <a:ext uri="{9D8B030D-6E8A-4147-A177-3AD203B41FA5}">
                      <a16:colId xmlns:a16="http://schemas.microsoft.com/office/drawing/2014/main" val="972675767"/>
                    </a:ext>
                  </a:extLst>
                </a:gridCol>
                <a:gridCol w="1037492">
                  <a:extLst>
                    <a:ext uri="{9D8B030D-6E8A-4147-A177-3AD203B41FA5}">
                      <a16:colId xmlns:a16="http://schemas.microsoft.com/office/drawing/2014/main" val="1355897659"/>
                    </a:ext>
                  </a:extLst>
                </a:gridCol>
                <a:gridCol w="1055077">
                  <a:extLst>
                    <a:ext uri="{9D8B030D-6E8A-4147-A177-3AD203B41FA5}">
                      <a16:colId xmlns:a16="http://schemas.microsoft.com/office/drawing/2014/main" val="554794496"/>
                    </a:ext>
                  </a:extLst>
                </a:gridCol>
                <a:gridCol w="1485900">
                  <a:extLst>
                    <a:ext uri="{9D8B030D-6E8A-4147-A177-3AD203B41FA5}">
                      <a16:colId xmlns:a16="http://schemas.microsoft.com/office/drawing/2014/main" val="2208239753"/>
                    </a:ext>
                  </a:extLst>
                </a:gridCol>
                <a:gridCol w="3160231">
                  <a:extLst>
                    <a:ext uri="{9D8B030D-6E8A-4147-A177-3AD203B41FA5}">
                      <a16:colId xmlns:a16="http://schemas.microsoft.com/office/drawing/2014/main" val="1970621890"/>
                    </a:ext>
                  </a:extLst>
                </a:gridCol>
                <a:gridCol w="3160231">
                  <a:extLst>
                    <a:ext uri="{9D8B030D-6E8A-4147-A177-3AD203B41FA5}">
                      <a16:colId xmlns:a16="http://schemas.microsoft.com/office/drawing/2014/main" val="1932458984"/>
                    </a:ext>
                  </a:extLst>
                </a:gridCol>
              </a:tblGrid>
              <a:tr h="440800">
                <a:tc>
                  <a:txBody>
                    <a:bodyPr/>
                    <a:lstStyle/>
                    <a:p>
                      <a:r>
                        <a:rPr lang="en-US" sz="1600"/>
                        <a:t>Name</a:t>
                      </a:r>
                    </a:p>
                  </a:txBody>
                  <a:tcPr anchor="ctr"/>
                </a:tc>
                <a:tc>
                  <a:txBody>
                    <a:bodyPr/>
                    <a:lstStyle/>
                    <a:p>
                      <a:r>
                        <a:rPr lang="en-US" sz="1600"/>
                        <a:t>Category</a:t>
                      </a:r>
                    </a:p>
                  </a:txBody>
                  <a:tcPr anchor="ctr"/>
                </a:tc>
                <a:tc>
                  <a:txBody>
                    <a:bodyPr/>
                    <a:lstStyle/>
                    <a:p>
                      <a:r>
                        <a:rPr lang="en-US" sz="1600"/>
                        <a:t>Status</a:t>
                      </a:r>
                    </a:p>
                  </a:txBody>
                  <a:tcPr anchor="ctr"/>
                </a:tc>
                <a:tc>
                  <a:txBody>
                    <a:bodyPr/>
                    <a:lstStyle/>
                    <a:p>
                      <a:r>
                        <a:rPr lang="en-US" sz="1600"/>
                        <a:t>Final Deadline Date</a:t>
                      </a:r>
                    </a:p>
                  </a:txBody>
                  <a:tcPr anchor="ctr"/>
                </a:tc>
                <a:tc>
                  <a:txBody>
                    <a:bodyPr/>
                    <a:lstStyle/>
                    <a:p>
                      <a:r>
                        <a:rPr lang="en-US" sz="1600"/>
                        <a:t>Next Milestone</a:t>
                      </a:r>
                    </a:p>
                  </a:txBody>
                  <a:tcPr anchor="ctr"/>
                </a:tc>
                <a:tc>
                  <a:txBody>
                    <a:bodyPr/>
                    <a:lstStyle/>
                    <a:p>
                      <a:r>
                        <a:rPr lang="en-US" sz="1600"/>
                        <a:t>Looking Ahead</a:t>
                      </a:r>
                    </a:p>
                  </a:txBody>
                  <a:tcPr anchor="ctr"/>
                </a:tc>
                <a:extLst>
                  <a:ext uri="{0D108BD9-81ED-4DB2-BD59-A6C34878D82A}">
                    <a16:rowId xmlns:a16="http://schemas.microsoft.com/office/drawing/2014/main" val="1733493831"/>
                  </a:ext>
                </a:extLst>
              </a:tr>
              <a:tr h="255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rgbClr val="0070C0"/>
                          </a:solidFill>
                          <a:latin typeface="+mn-lt"/>
                          <a:ea typeface="+mn-ea"/>
                          <a:cs typeface="+mn-cs"/>
                          <a:hlinkClick r:id="rId2"/>
                        </a:rPr>
                        <a:t>TSDL</a:t>
                      </a:r>
                      <a:endParaRPr lang="en-US" sz="1600" b="1" kern="1200">
                        <a:solidFill>
                          <a:srgbClr val="0070C0"/>
                        </a:solidFill>
                        <a:latin typeface="+mn-lt"/>
                        <a:ea typeface="+mn-ea"/>
                        <a:cs typeface="+mn-cs"/>
                      </a:endParaRPr>
                    </a:p>
                  </a:txBody>
                  <a:tcPr/>
                </a:tc>
                <a:tc>
                  <a:txBody>
                    <a:bodyPr/>
                    <a:lstStyle/>
                    <a:p>
                      <a:r>
                        <a:rPr lang="en-US" sz="1600"/>
                        <a:t>Snapshot</a:t>
                      </a:r>
                    </a:p>
                  </a:txBody>
                  <a:tcPr/>
                </a:tc>
                <a:tc>
                  <a:txBody>
                    <a:bodyPr/>
                    <a:lstStyle/>
                    <a:p>
                      <a:r>
                        <a:rPr lang="en-US" sz="1600"/>
                        <a:t>Open</a:t>
                      </a:r>
                    </a:p>
                  </a:txBody>
                  <a:tcPr>
                    <a:solidFill>
                      <a:schemeClr val="accent3">
                        <a:lumMod val="40000"/>
                        <a:lumOff val="60000"/>
                      </a:schemeClr>
                    </a:solidFill>
                  </a:tcPr>
                </a:tc>
                <a:tc>
                  <a:txBody>
                    <a:bodyPr/>
                    <a:lstStyle/>
                    <a:p>
                      <a:pPr lvl="0" algn="l">
                        <a:lnSpc>
                          <a:spcPct val="100000"/>
                        </a:lnSpc>
                        <a:spcBef>
                          <a:spcPts val="0"/>
                        </a:spcBef>
                        <a:spcAft>
                          <a:spcPts val="0"/>
                        </a:spcAft>
                        <a:buNone/>
                      </a:pPr>
                      <a:r>
                        <a:rPr lang="en-US" sz="1600" b="1" i="0" u="none" strike="noStrike" noProof="0">
                          <a:solidFill>
                            <a:srgbClr val="000000"/>
                          </a:solidFill>
                          <a:latin typeface="+mn-lt"/>
                        </a:rPr>
                        <a:t>Aug. 30, 2024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a:latin typeface="+mn-lt"/>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endParaRPr lang="en-US" sz="1600" b="0">
                        <a:latin typeface="+mn-lt"/>
                      </a:endParaRPr>
                    </a:p>
                  </a:txBody>
                  <a:tcPr/>
                </a:tc>
                <a:extLst>
                  <a:ext uri="{0D108BD9-81ED-4DB2-BD59-A6C34878D82A}">
                    <a16:rowId xmlns:a16="http://schemas.microsoft.com/office/drawing/2014/main" val="981396042"/>
                  </a:ext>
                </a:extLst>
              </a:tr>
              <a:tr h="440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rgbClr val="0070C0"/>
                          </a:solidFill>
                          <a:latin typeface="+mn-lt"/>
                          <a:ea typeface="+mn-ea"/>
                          <a:cs typeface="+mn-cs"/>
                          <a:hlinkClick r:id="rId3"/>
                        </a:rPr>
                        <a:t>Attendance</a:t>
                      </a:r>
                      <a:endParaRPr lang="en-US" sz="1600" b="1" kern="1200">
                        <a:solidFill>
                          <a:srgbClr val="0070C0"/>
                        </a:solidFill>
                        <a:latin typeface="+mn-lt"/>
                        <a:ea typeface="+mn-ea"/>
                        <a:cs typeface="+mn-cs"/>
                      </a:endParaRPr>
                    </a:p>
                  </a:txBody>
                  <a:tcPr/>
                </a:tc>
                <a:tc>
                  <a:txBody>
                    <a:bodyPr/>
                    <a:lstStyle/>
                    <a:p>
                      <a:r>
                        <a:rPr lang="en-US" sz="1600"/>
                        <a:t>Snapshot</a:t>
                      </a:r>
                    </a:p>
                  </a:txBody>
                  <a:tcPr/>
                </a:tc>
                <a:tc>
                  <a:txBody>
                    <a:bodyPr/>
                    <a:lstStyle/>
                    <a:p>
                      <a:r>
                        <a:rPr lang="en-US" sz="1600"/>
                        <a:t>Deadline Tomorrow</a:t>
                      </a:r>
                    </a:p>
                  </a:txBody>
                  <a:tcPr>
                    <a:solidFill>
                      <a:srgbClr val="FEB0B0"/>
                    </a:solidFill>
                  </a:tcPr>
                </a:tc>
                <a:tc>
                  <a:txBody>
                    <a:bodyPr/>
                    <a:lstStyle/>
                    <a:p>
                      <a:pPr lvl="0" algn="l">
                        <a:lnSpc>
                          <a:spcPct val="100000"/>
                        </a:lnSpc>
                        <a:spcBef>
                          <a:spcPts val="0"/>
                        </a:spcBef>
                        <a:spcAft>
                          <a:spcPts val="0"/>
                        </a:spcAft>
                        <a:buNone/>
                      </a:pPr>
                      <a:r>
                        <a:rPr lang="en-US" sz="1600" b="1" i="0" u="none" strike="noStrike" noProof="0">
                          <a:solidFill>
                            <a:srgbClr val="000000"/>
                          </a:solidFill>
                          <a:latin typeface="+mn-lt"/>
                        </a:rPr>
                        <a:t>July 12, 2024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mn-lt"/>
                        </a:rPr>
                        <a:t>Final Deadline: </a:t>
                      </a:r>
                      <a:r>
                        <a:rPr lang="en-US" sz="1600" b="0">
                          <a:latin typeface="+mn-lt"/>
                        </a:rPr>
                        <a:t>7/12/2024 Submit Attendance Snapshot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mn-lt"/>
                        </a:rPr>
                        <a:t>Deadline: </a:t>
                      </a:r>
                      <a:r>
                        <a:rPr lang="en-US" sz="1600" b="0">
                          <a:latin typeface="+mn-lt"/>
                        </a:rPr>
                        <a:t>7/26/2024 Signoff Forms Due</a:t>
                      </a:r>
                    </a:p>
                  </a:txBody>
                  <a:tcPr/>
                </a:tc>
                <a:extLst>
                  <a:ext uri="{0D108BD9-81ED-4DB2-BD59-A6C34878D82A}">
                    <a16:rowId xmlns:a16="http://schemas.microsoft.com/office/drawing/2014/main" val="86854669"/>
                  </a:ext>
                </a:extLst>
              </a:tr>
              <a:tr h="440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rgbClr val="0070C0"/>
                          </a:solidFill>
                          <a:latin typeface="+mn-lt"/>
                          <a:ea typeface="+mn-ea"/>
                          <a:cs typeface="+mn-cs"/>
                          <a:hlinkClick r:id="rId4"/>
                        </a:rPr>
                        <a:t>Staff Evaluation</a:t>
                      </a:r>
                      <a:endParaRPr lang="en-US" sz="1600" b="1" kern="1200">
                        <a:solidFill>
                          <a:srgbClr val="0070C0"/>
                        </a:solidFill>
                        <a:latin typeface="+mn-lt"/>
                        <a:ea typeface="+mn-ea"/>
                        <a:cs typeface="+mn-cs"/>
                      </a:endParaRPr>
                    </a:p>
                  </a:txBody>
                  <a:tcPr/>
                </a:tc>
                <a:tc>
                  <a:txBody>
                    <a:bodyPr/>
                    <a:lstStyle/>
                    <a:p>
                      <a:r>
                        <a:rPr lang="en-US" sz="1600"/>
                        <a:t>Snapshot</a:t>
                      </a:r>
                    </a:p>
                  </a:txBody>
                  <a:tcPr/>
                </a:tc>
                <a:tc>
                  <a:txBody>
                    <a:bodyPr/>
                    <a:lstStyle/>
                    <a:p>
                      <a:r>
                        <a:rPr lang="en-US" sz="1600"/>
                        <a:t>Open</a:t>
                      </a:r>
                    </a:p>
                  </a:txBody>
                  <a:tcPr>
                    <a:solidFill>
                      <a:schemeClr val="accent3">
                        <a:lumMod val="40000"/>
                        <a:lumOff val="60000"/>
                      </a:schemeClr>
                    </a:solidFill>
                  </a:tcPr>
                </a:tc>
                <a:tc>
                  <a:txBody>
                    <a:bodyPr/>
                    <a:lstStyle/>
                    <a:p>
                      <a:pPr lvl="0" algn="l">
                        <a:lnSpc>
                          <a:spcPct val="100000"/>
                        </a:lnSpc>
                        <a:spcBef>
                          <a:spcPts val="0"/>
                        </a:spcBef>
                        <a:spcAft>
                          <a:spcPts val="0"/>
                        </a:spcAft>
                        <a:buNone/>
                      </a:pPr>
                      <a:r>
                        <a:rPr lang="en-US" sz="1600" b="1" i="0" u="none" strike="noStrike" noProof="0">
                          <a:solidFill>
                            <a:srgbClr val="000000"/>
                          </a:solidFill>
                          <a:latin typeface="+mn-lt"/>
                        </a:rPr>
                        <a:t>Oct. 15, 2024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mn-lt"/>
                        </a:rPr>
                        <a:t>Interim Deadline:</a:t>
                      </a:r>
                      <a:r>
                        <a:rPr lang="en-US" sz="1600" b="0">
                          <a:latin typeface="+mn-lt"/>
                        </a:rPr>
                        <a:t>7/14/2024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latin typeface="+mn-lt"/>
                        </a:rPr>
                        <a:t>Error free Staff Evaluation file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mn-lt"/>
                        </a:rPr>
                        <a:t>Interim Deadline: </a:t>
                      </a:r>
                      <a:r>
                        <a:rPr lang="en-US" sz="1600" b="0">
                          <a:latin typeface="+mn-lt"/>
                        </a:rPr>
                        <a:t>7/18/2024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latin typeface="+mn-lt"/>
                        </a:rPr>
                        <a:t>create at least one snapshot</a:t>
                      </a:r>
                    </a:p>
                  </a:txBody>
                  <a:tcPr/>
                </a:tc>
                <a:extLst>
                  <a:ext uri="{0D108BD9-81ED-4DB2-BD59-A6C34878D82A}">
                    <a16:rowId xmlns:a16="http://schemas.microsoft.com/office/drawing/2014/main" val="982305727"/>
                  </a:ext>
                </a:extLst>
              </a:tr>
              <a:tr h="626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rgbClr val="0070C0"/>
                          </a:solidFill>
                          <a:latin typeface="+mn-lt"/>
                          <a:ea typeface="+mn-ea"/>
                          <a:cs typeface="+mn-cs"/>
                          <a:hlinkClick r:id="rId5"/>
                        </a:rPr>
                        <a:t>Student Discipline</a:t>
                      </a:r>
                      <a:endParaRPr lang="en-US" sz="1600" b="1" kern="1200">
                        <a:solidFill>
                          <a:srgbClr val="0070C0"/>
                        </a:solidFill>
                        <a:latin typeface="+mn-lt"/>
                        <a:ea typeface="+mn-ea"/>
                        <a:cs typeface="+mn-cs"/>
                      </a:endParaRPr>
                    </a:p>
                  </a:txBody>
                  <a:tcPr/>
                </a:tc>
                <a:tc>
                  <a:txBody>
                    <a:bodyPr/>
                    <a:lstStyle/>
                    <a:p>
                      <a:r>
                        <a:rPr lang="en-US" sz="1600"/>
                        <a:t>Snapshot</a:t>
                      </a:r>
                    </a:p>
                  </a:txBody>
                  <a:tcPr/>
                </a:tc>
                <a:tc>
                  <a:txBody>
                    <a:bodyPr/>
                    <a:lstStyle/>
                    <a:p>
                      <a:r>
                        <a:rPr lang="en-US" sz="1600"/>
                        <a:t>Open</a:t>
                      </a:r>
                    </a:p>
                  </a:txBody>
                  <a:tcPr>
                    <a:solidFill>
                      <a:schemeClr val="accent3">
                        <a:lumMod val="40000"/>
                        <a:lumOff val="60000"/>
                      </a:schemeClr>
                    </a:solidFill>
                  </a:tcPr>
                </a:tc>
                <a:tc>
                  <a:txBody>
                    <a:bodyPr/>
                    <a:lstStyle/>
                    <a:p>
                      <a:pPr lvl="0" algn="l">
                        <a:lnSpc>
                          <a:spcPct val="100000"/>
                        </a:lnSpc>
                        <a:spcBef>
                          <a:spcPts val="0"/>
                        </a:spcBef>
                        <a:spcAft>
                          <a:spcPts val="0"/>
                        </a:spcAft>
                        <a:buNone/>
                      </a:pPr>
                      <a:r>
                        <a:rPr lang="en-US" sz="1600" b="1" i="0" u="none" strike="noStrike" noProof="0">
                          <a:solidFill>
                            <a:srgbClr val="000000"/>
                          </a:solidFill>
                          <a:latin typeface="+mn-lt"/>
                        </a:rPr>
                        <a:t>July 31, 2024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mn-lt"/>
                        </a:rPr>
                        <a:t>Report Review: 7/8-7/26 </a:t>
                      </a:r>
                      <a:r>
                        <a:rPr lang="en-US" sz="1600" b="0">
                          <a:latin typeface="+mn-lt"/>
                        </a:rPr>
                        <a:t>Interchange &amp; Snapshot error free</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b="1">
                          <a:latin typeface="+mn-lt"/>
                        </a:rPr>
                        <a:t>State Deadline:  </a:t>
                      </a:r>
                      <a:r>
                        <a:rPr lang="en-US" sz="1600" b="0">
                          <a:latin typeface="+mn-lt"/>
                        </a:rPr>
                        <a:t>7/31/2024</a:t>
                      </a:r>
                    </a:p>
                  </a:txBody>
                  <a:tcPr/>
                </a:tc>
                <a:extLst>
                  <a:ext uri="{0D108BD9-81ED-4DB2-BD59-A6C34878D82A}">
                    <a16:rowId xmlns:a16="http://schemas.microsoft.com/office/drawing/2014/main" val="3965966842"/>
                  </a:ext>
                </a:extLst>
              </a:tr>
              <a:tr h="440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rgbClr val="0070C0"/>
                          </a:solidFill>
                          <a:latin typeface="+mn-lt"/>
                          <a:ea typeface="+mn-ea"/>
                          <a:cs typeface="+mn-cs"/>
                          <a:hlinkClick r:id="rId6"/>
                        </a:rPr>
                        <a:t>Student End of Year</a:t>
                      </a:r>
                      <a:endParaRPr lang="en-US" sz="1600" b="1" kern="1200">
                        <a:solidFill>
                          <a:srgbClr val="0070C0"/>
                        </a:solidFill>
                        <a:latin typeface="+mn-lt"/>
                        <a:ea typeface="+mn-ea"/>
                        <a:cs typeface="+mn-cs"/>
                      </a:endParaRPr>
                    </a:p>
                  </a:txBody>
                  <a:tcPr/>
                </a:tc>
                <a:tc>
                  <a:txBody>
                    <a:bodyPr/>
                    <a:lstStyle/>
                    <a:p>
                      <a:r>
                        <a:rPr lang="en-US" sz="1600"/>
                        <a:t>Snapshot</a:t>
                      </a:r>
                    </a:p>
                  </a:txBody>
                  <a:tcPr/>
                </a:tc>
                <a:tc>
                  <a:txBody>
                    <a:bodyPr/>
                    <a:lstStyle/>
                    <a:p>
                      <a:r>
                        <a:rPr lang="en-US" sz="1600"/>
                        <a:t>Open</a:t>
                      </a:r>
                    </a:p>
                  </a:txBody>
                  <a:tcPr>
                    <a:solidFill>
                      <a:schemeClr val="accent3">
                        <a:lumMod val="40000"/>
                        <a:lumOff val="60000"/>
                      </a:schemeClr>
                    </a:solidFill>
                  </a:tcPr>
                </a:tc>
                <a:tc>
                  <a:txBody>
                    <a:bodyPr/>
                    <a:lstStyle/>
                    <a:p>
                      <a:pPr lvl="0" algn="l">
                        <a:lnSpc>
                          <a:spcPct val="100000"/>
                        </a:lnSpc>
                        <a:spcBef>
                          <a:spcPts val="0"/>
                        </a:spcBef>
                        <a:spcAft>
                          <a:spcPts val="0"/>
                        </a:spcAft>
                        <a:buNone/>
                      </a:pPr>
                      <a:r>
                        <a:rPr lang="en-US" sz="1600" b="1" i="0" u="none" strike="noStrike" noProof="0">
                          <a:solidFill>
                            <a:srgbClr val="000000"/>
                          </a:solidFill>
                          <a:latin typeface="+mn-lt"/>
                        </a:rPr>
                        <a:t>Nov. 19, 2024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mn-lt"/>
                        </a:rPr>
                        <a:t>Training Event: </a:t>
                      </a:r>
                      <a:r>
                        <a:rPr lang="en-US" sz="1600" b="0">
                          <a:latin typeface="+mn-lt"/>
                        </a:rPr>
                        <a:t>July SEY Office Hours 7/17/2024 2:30-3:30pm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mn-lt"/>
                        </a:rPr>
                        <a:t>Interim Deadline: </a:t>
                      </a:r>
                      <a:r>
                        <a:rPr lang="en-US" sz="1600" b="0">
                          <a:latin typeface="+mn-lt"/>
                        </a:rPr>
                        <a:t>7/25/2024</a:t>
                      </a:r>
                      <a:r>
                        <a:rPr lang="en-US" sz="1600" b="1">
                          <a:latin typeface="+mn-lt"/>
                        </a:rPr>
                        <a:t> </a:t>
                      </a:r>
                      <a:r>
                        <a:rPr lang="en-US" sz="1600" b="0">
                          <a:latin typeface="+mn-lt"/>
                        </a:rPr>
                        <a:t>Submit exception requests</a:t>
                      </a:r>
                    </a:p>
                  </a:txBody>
                  <a:tcPr/>
                </a:tc>
                <a:extLst>
                  <a:ext uri="{0D108BD9-81ED-4DB2-BD59-A6C34878D82A}">
                    <a16:rowId xmlns:a16="http://schemas.microsoft.com/office/drawing/2014/main" val="473525023"/>
                  </a:ext>
                </a:extLst>
              </a:tr>
              <a:tr h="626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rgbClr val="0070C0"/>
                          </a:solidFill>
                          <a:latin typeface="+mn-lt"/>
                          <a:ea typeface="+mn-ea"/>
                          <a:cs typeface="+mn-cs"/>
                          <a:hlinkClick r:id="rId7"/>
                        </a:rPr>
                        <a:t>Special Education Discipline</a:t>
                      </a:r>
                      <a:endParaRPr lang="en-US" sz="1600" b="1" kern="1200">
                        <a:solidFill>
                          <a:srgbClr val="0070C0"/>
                        </a:solidFill>
                        <a:latin typeface="+mn-lt"/>
                        <a:ea typeface="+mn-ea"/>
                        <a:cs typeface="+mn-cs"/>
                      </a:endParaRPr>
                    </a:p>
                  </a:txBody>
                  <a:tcPr/>
                </a:tc>
                <a:tc>
                  <a:txBody>
                    <a:bodyPr/>
                    <a:lstStyle/>
                    <a:p>
                      <a:r>
                        <a:rPr lang="en-US" sz="1600"/>
                        <a:t>Snapshot</a:t>
                      </a:r>
                    </a:p>
                  </a:txBody>
                  <a:tcPr/>
                </a:tc>
                <a:tc>
                  <a:txBody>
                    <a:bodyPr/>
                    <a:lstStyle/>
                    <a:p>
                      <a:r>
                        <a:rPr lang="en-US" sz="1600"/>
                        <a:t>Open</a:t>
                      </a:r>
                    </a:p>
                  </a:txBody>
                  <a:tcPr>
                    <a:solidFill>
                      <a:srgbClr val="9EEAB6"/>
                    </a:solidFill>
                  </a:tcPr>
                </a:tc>
                <a:tc>
                  <a:txBody>
                    <a:bodyPr/>
                    <a:lstStyle/>
                    <a:p>
                      <a:pPr lvl="0" algn="l">
                        <a:lnSpc>
                          <a:spcPct val="100000"/>
                        </a:lnSpc>
                        <a:spcBef>
                          <a:spcPts val="0"/>
                        </a:spcBef>
                        <a:spcAft>
                          <a:spcPts val="0"/>
                        </a:spcAft>
                        <a:buNone/>
                      </a:pPr>
                      <a:r>
                        <a:rPr lang="en-US" sz="1600" b="1" i="0" u="none" strike="noStrike" noProof="0">
                          <a:solidFill>
                            <a:srgbClr val="000000"/>
                          </a:solidFill>
                          <a:latin typeface="+mn-lt"/>
                        </a:rPr>
                        <a:t>Aug. 29, 2024</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b="1">
                          <a:latin typeface="+mn-lt"/>
                        </a:rPr>
                        <a:t>Student Discipline Snapshot</a:t>
                      </a:r>
                    </a:p>
                    <a:p>
                      <a:pPr marL="0" marR="0" lvl="0" indent="0" algn="l" rtl="0" eaLnBrk="1" fontAlgn="auto" latinLnBrk="0" hangingPunct="1">
                        <a:lnSpc>
                          <a:spcPct val="100000"/>
                        </a:lnSpc>
                        <a:spcBef>
                          <a:spcPts val="0"/>
                        </a:spcBef>
                        <a:spcAft>
                          <a:spcPts val="0"/>
                        </a:spcAft>
                        <a:buClrTx/>
                        <a:buSzTx/>
                        <a:buFontTx/>
                        <a:buNone/>
                      </a:pPr>
                      <a:r>
                        <a:rPr lang="en-US" sz="1600" b="1">
                          <a:latin typeface="+mn-lt"/>
                        </a:rPr>
                        <a:t> is due 7/31/2024 </a:t>
                      </a:r>
                      <a:endParaRPr lang="en-US" sz="1600" b="0">
                        <a:latin typeface="+mn-lt"/>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b="0">
                          <a:latin typeface="+mn-lt"/>
                        </a:rPr>
                        <a:t>Resolve all errors and ask Sped Director to review signature reports prior to 7/31/24</a:t>
                      </a:r>
                    </a:p>
                  </a:txBody>
                  <a:tcPr/>
                </a:tc>
                <a:extLst>
                  <a:ext uri="{0D108BD9-81ED-4DB2-BD59-A6C34878D82A}">
                    <a16:rowId xmlns:a16="http://schemas.microsoft.com/office/drawing/2014/main" val="2578948772"/>
                  </a:ext>
                </a:extLst>
              </a:tr>
              <a:tr h="440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rgbClr val="0070C0"/>
                          </a:solidFill>
                          <a:latin typeface="+mn-lt"/>
                          <a:ea typeface="+mn-ea"/>
                          <a:cs typeface="+mn-cs"/>
                          <a:hlinkClick r:id="rId8"/>
                        </a:rPr>
                        <a:t>Special Education End of Year</a:t>
                      </a:r>
                      <a:endParaRPr lang="en-US" sz="1600" b="1" kern="1200">
                        <a:solidFill>
                          <a:srgbClr val="0070C0"/>
                        </a:solidFill>
                        <a:latin typeface="+mn-lt"/>
                        <a:ea typeface="+mn-ea"/>
                        <a:cs typeface="+mn-cs"/>
                      </a:endParaRPr>
                    </a:p>
                  </a:txBody>
                  <a:tcPr/>
                </a:tc>
                <a:tc>
                  <a:txBody>
                    <a:bodyPr/>
                    <a:lstStyle/>
                    <a:p>
                      <a:r>
                        <a:rPr lang="en-US" sz="1600"/>
                        <a:t>Snapshot</a:t>
                      </a:r>
                    </a:p>
                  </a:txBody>
                  <a:tcPr/>
                </a:tc>
                <a:tc>
                  <a:txBody>
                    <a:bodyPr/>
                    <a:lstStyle/>
                    <a:p>
                      <a:r>
                        <a:rPr lang="en-US" sz="1600"/>
                        <a:t>Open</a:t>
                      </a:r>
                    </a:p>
                  </a:txBody>
                  <a:tcPr>
                    <a:solidFill>
                      <a:srgbClr val="9EEAB6"/>
                    </a:solidFill>
                  </a:tcPr>
                </a:tc>
                <a:tc>
                  <a:txBody>
                    <a:bodyPr/>
                    <a:lstStyle/>
                    <a:p>
                      <a:pPr lvl="0" algn="l">
                        <a:lnSpc>
                          <a:spcPct val="100000"/>
                        </a:lnSpc>
                        <a:spcBef>
                          <a:spcPts val="0"/>
                        </a:spcBef>
                        <a:spcAft>
                          <a:spcPts val="0"/>
                        </a:spcAft>
                        <a:buNone/>
                      </a:pPr>
                      <a:r>
                        <a:rPr lang="en-US" sz="1600" b="1" i="0" u="none" strike="noStrike" noProof="0">
                          <a:solidFill>
                            <a:srgbClr val="000000"/>
                          </a:solidFill>
                          <a:latin typeface="+mn-lt"/>
                        </a:rPr>
                        <a:t>Sept. 27, 2024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mn-lt"/>
                        </a:rPr>
                        <a:t>Interim Deadline</a:t>
                      </a:r>
                      <a:r>
                        <a:rPr lang="en-US" sz="1600" b="0">
                          <a:latin typeface="+mn-lt"/>
                        </a:rPr>
                        <a:t>: 8/29/2024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latin typeface="+mn-lt"/>
                        </a:rPr>
                        <a:t>All exception requests due</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b="1">
                          <a:latin typeface="+mn-lt"/>
                        </a:rPr>
                        <a:t>Interim Deadline: </a:t>
                      </a:r>
                      <a:r>
                        <a:rPr lang="en-US" sz="1600" b="0">
                          <a:latin typeface="+mn-lt"/>
                        </a:rPr>
                        <a:t>9/05/2024 </a:t>
                      </a:r>
                    </a:p>
                    <a:p>
                      <a:pPr marL="0" marR="0" lvl="0" indent="0" algn="l" rtl="0" eaLnBrk="1" fontAlgn="auto" latinLnBrk="0" hangingPunct="1">
                        <a:lnSpc>
                          <a:spcPct val="100000"/>
                        </a:lnSpc>
                        <a:spcBef>
                          <a:spcPts val="0"/>
                        </a:spcBef>
                        <a:spcAft>
                          <a:spcPts val="0"/>
                        </a:spcAft>
                        <a:buClrTx/>
                        <a:buSzTx/>
                        <a:buFontTx/>
                        <a:buNone/>
                      </a:pPr>
                      <a:r>
                        <a:rPr lang="en-US" sz="1600" b="0">
                          <a:latin typeface="+mn-lt"/>
                        </a:rPr>
                        <a:t>All errors resolved</a:t>
                      </a:r>
                    </a:p>
                  </a:txBody>
                  <a:tcPr/>
                </a:tc>
                <a:extLst>
                  <a:ext uri="{0D108BD9-81ED-4DB2-BD59-A6C34878D82A}">
                    <a16:rowId xmlns:a16="http://schemas.microsoft.com/office/drawing/2014/main" val="2714469626"/>
                  </a:ext>
                </a:extLst>
              </a:tr>
            </a:tbl>
          </a:graphicData>
        </a:graphic>
      </p:graphicFrame>
      <p:sp>
        <p:nvSpPr>
          <p:cNvPr id="4" name="Slide Number Placeholder 3">
            <a:extLst>
              <a:ext uri="{FF2B5EF4-FFF2-40B4-BE49-F238E27FC236}">
                <a16:creationId xmlns:a16="http://schemas.microsoft.com/office/drawing/2014/main" id="{5FB57C1A-196C-6C8E-0B14-8053F66F2B38}"/>
              </a:ext>
            </a:extLst>
          </p:cNvPr>
          <p:cNvSpPr>
            <a:spLocks noGrp="1"/>
          </p:cNvSpPr>
          <p:nvPr>
            <p:ph type="sldNum" sz="quarter" idx="12"/>
          </p:nvPr>
        </p:nvSpPr>
        <p:spPr/>
        <p:txBody>
          <a:bodyPr/>
          <a:lstStyle/>
          <a:p>
            <a:fld id="{C479D5F6-EDCB-402A-AC08-4943A1820E8F}" type="slidenum">
              <a:rPr lang="en-US" smtClean="0"/>
              <a:pPr/>
              <a:t>8</a:t>
            </a:fld>
            <a:endParaRPr lang="en-US"/>
          </a:p>
        </p:txBody>
      </p:sp>
      <p:sp>
        <p:nvSpPr>
          <p:cNvPr id="3" name="Rectangle: Rounded Corners 2">
            <a:extLst>
              <a:ext uri="{FF2B5EF4-FFF2-40B4-BE49-F238E27FC236}">
                <a16:creationId xmlns:a16="http://schemas.microsoft.com/office/drawing/2014/main" id="{6BF4B97E-13F4-8EB1-7148-584349E80E76}"/>
              </a:ext>
            </a:extLst>
          </p:cNvPr>
          <p:cNvSpPr/>
          <p:nvPr/>
        </p:nvSpPr>
        <p:spPr>
          <a:xfrm>
            <a:off x="2445975" y="6250357"/>
            <a:ext cx="7485175" cy="362338"/>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a:hlinkClick r:id="rId9"/>
              </a:rPr>
              <a:t>Data Pipeline Resources: Data Pipeline Collection Dates (XLS)</a:t>
            </a:r>
            <a:endParaRPr lang="en-US"/>
          </a:p>
        </p:txBody>
      </p:sp>
    </p:spTree>
    <p:extLst>
      <p:ext uri="{BB962C8B-B14F-4D97-AF65-F5344CB8AC3E}">
        <p14:creationId xmlns:p14="http://schemas.microsoft.com/office/powerpoint/2010/main" val="1037917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1D4D6D-695A-9246-FA9E-BBCF15943548}"/>
              </a:ext>
            </a:extLst>
          </p:cNvPr>
          <p:cNvSpPr>
            <a:spLocks noGrp="1"/>
          </p:cNvSpPr>
          <p:nvPr>
            <p:ph type="ctrTitle"/>
          </p:nvPr>
        </p:nvSpPr>
        <p:spPr>
          <a:xfrm>
            <a:off x="0" y="2595716"/>
            <a:ext cx="12192000" cy="1061884"/>
          </a:xfrm>
        </p:spPr>
        <p:txBody>
          <a:bodyPr>
            <a:normAutofit fontScale="90000"/>
          </a:bodyPr>
          <a:lstStyle/>
          <a:p>
            <a:r>
              <a:rPr lang="en-US"/>
              <a:t>Teacher Student Data Link</a:t>
            </a:r>
            <a:br>
              <a:rPr lang="en-US"/>
            </a:br>
            <a:r>
              <a:rPr lang="en-US"/>
              <a:t>(TSDL)</a:t>
            </a:r>
          </a:p>
        </p:txBody>
      </p:sp>
      <p:sp>
        <p:nvSpPr>
          <p:cNvPr id="8" name="Content Placeholder 7">
            <a:extLst>
              <a:ext uri="{FF2B5EF4-FFF2-40B4-BE49-F238E27FC236}">
                <a16:creationId xmlns:a16="http://schemas.microsoft.com/office/drawing/2014/main" id="{99260748-FBD9-28C6-D587-8F877BD65983}"/>
              </a:ext>
            </a:extLst>
          </p:cNvPr>
          <p:cNvSpPr>
            <a:spLocks noGrp="1"/>
          </p:cNvSpPr>
          <p:nvPr>
            <p:ph sz="quarter" idx="13"/>
          </p:nvPr>
        </p:nvSpPr>
        <p:spPr>
          <a:xfrm>
            <a:off x="0" y="3657600"/>
            <a:ext cx="12192000" cy="1062038"/>
          </a:xfrm>
        </p:spPr>
        <p:txBody>
          <a:bodyPr vert="horz" lIns="91440" tIns="45720" rIns="91440" bIns="45720" rtlCol="0" anchor="t">
            <a:normAutofit/>
          </a:bodyPr>
          <a:lstStyle/>
          <a:p>
            <a:r>
              <a:rPr lang="en-US"/>
              <a:t>Peter Hoffman</a:t>
            </a:r>
          </a:p>
        </p:txBody>
      </p:sp>
      <p:sp>
        <p:nvSpPr>
          <p:cNvPr id="4" name="Slide Number Placeholder 3">
            <a:extLst>
              <a:ext uri="{FF2B5EF4-FFF2-40B4-BE49-F238E27FC236}">
                <a16:creationId xmlns:a16="http://schemas.microsoft.com/office/drawing/2014/main" id="{EC9EEC0B-0DC4-D531-3BCE-7DA4DC5F8FE0}"/>
              </a:ext>
            </a:extLst>
          </p:cNvPr>
          <p:cNvSpPr>
            <a:spLocks noGrp="1"/>
          </p:cNvSpPr>
          <p:nvPr>
            <p:ph type="sldNum" sz="quarter" idx="12"/>
          </p:nvPr>
        </p:nvSpPr>
        <p:spPr>
          <a:xfrm>
            <a:off x="332873" y="6356351"/>
            <a:ext cx="830909" cy="362338"/>
          </a:xfrm>
        </p:spPr>
        <p:txBody>
          <a:bodyPr/>
          <a:lstStyle/>
          <a:p>
            <a:fld id="{C479D5F6-EDCB-402A-AC08-4943A1820E8F}" type="slidenum">
              <a:rPr lang="en-US" smtClean="0"/>
              <a:pPr/>
              <a:t>9</a:t>
            </a:fld>
            <a:endParaRPr lang="en-US"/>
          </a:p>
        </p:txBody>
      </p:sp>
    </p:spTree>
    <p:extLst>
      <p:ext uri="{BB962C8B-B14F-4D97-AF65-F5344CB8AC3E}">
        <p14:creationId xmlns:p14="http://schemas.microsoft.com/office/powerpoint/2010/main" val="2340443948"/>
      </p:ext>
    </p:extLst>
  </p:cSld>
  <p:clrMapOvr>
    <a:masterClrMapping/>
  </p:clrMapOvr>
</p:sld>
</file>

<file path=ppt/theme/theme1.xml><?xml version="1.0" encoding="utf-8"?>
<a:theme xmlns:a="http://schemas.openxmlformats.org/drawingml/2006/main" name="Office Theme">
  <a:themeElements>
    <a:clrScheme name="CDE Blue Green">
      <a:dk1>
        <a:sysClr val="windowText" lastClr="000000"/>
      </a:dk1>
      <a:lt1>
        <a:sysClr val="window" lastClr="FFFFFF"/>
      </a:lt1>
      <a:dk2>
        <a:srgbClr val="5D6770"/>
      </a:dk2>
      <a:lt2>
        <a:srgbClr val="90C8E7"/>
      </a:lt2>
      <a:accent1>
        <a:srgbClr val="232C67"/>
      </a:accent1>
      <a:accent2>
        <a:srgbClr val="235E39"/>
      </a:accent2>
      <a:accent3>
        <a:srgbClr val="26B351"/>
      </a:accent3>
      <a:accent4>
        <a:srgbClr val="825474"/>
      </a:accent4>
      <a:accent5>
        <a:srgbClr val="7C98AC"/>
      </a:accent5>
      <a:accent6>
        <a:srgbClr val="D2D3D3"/>
      </a:accent6>
      <a:hlink>
        <a:srgbClr val="0070C0"/>
      </a:hlink>
      <a:folHlink>
        <a:srgbClr val="F8B333"/>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AA584270DE6043A37CBFDFBD606C7E" ma:contentTypeVersion="10" ma:contentTypeDescription="Create a new document." ma:contentTypeScope="" ma:versionID="eef9e6b9d2582be34d718c200819f0e3">
  <xsd:schema xmlns:xsd="http://www.w3.org/2001/XMLSchema" xmlns:xs="http://www.w3.org/2001/XMLSchema" xmlns:p="http://schemas.microsoft.com/office/2006/metadata/properties" xmlns:ns2="9b639f00-c663-4db8-9f2d-5e59e4353b4b" xmlns:ns3="ca9d521c-8764-4bcd-84f1-6f7ce6ca6a96" targetNamespace="http://schemas.microsoft.com/office/2006/metadata/properties" ma:root="true" ma:fieldsID="5c22b69d18d84d987cc5229883e788e9" ns2:_="" ns3:_="">
    <xsd:import namespace="9b639f00-c663-4db8-9f2d-5e59e4353b4b"/>
    <xsd:import namespace="ca9d521c-8764-4bcd-84f1-6f7ce6ca6a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639f00-c663-4db8-9f2d-5e59e4353b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9d521c-8764-4bcd-84f1-6f7ce6ca6a9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2E1F837-0354-4187-A28D-88E4FF5C02FF}">
  <ds:schemaRefs>
    <ds:schemaRef ds:uri="9b639f00-c663-4db8-9f2d-5e59e4353b4b"/>
    <ds:schemaRef ds:uri="ca9d521c-8764-4bcd-84f1-6f7ce6ca6a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080972E-D571-4992-96C3-E5252958F700}">
  <ds:schemaRefs>
    <ds:schemaRef ds:uri="http://schemas.microsoft.com/sharepoint/v3/contenttype/forms"/>
  </ds:schemaRefs>
</ds:datastoreItem>
</file>

<file path=customXml/itemProps3.xml><?xml version="1.0" encoding="utf-8"?>
<ds:datastoreItem xmlns:ds="http://schemas.openxmlformats.org/officeDocument/2006/customXml" ds:itemID="{EFFB8263-E116-4610-9B9F-0E82FA1493E2}">
  <ds:schemaRefs>
    <ds:schemaRef ds:uri="9b639f00-c663-4db8-9f2d-5e59e4353b4b"/>
    <ds:schemaRef ds:uri="ca9d521c-8764-4bcd-84f1-6f7ce6ca6a9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65</Slides>
  <Notes>6</Notes>
  <HiddenSlides>0</HiddenSlide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July 11, 2024 Data Pipeline Town Hall</vt:lpstr>
      <vt:lpstr>Colorado Department of Education Identity Management (IdM)</vt:lpstr>
      <vt:lpstr>What is PII?</vt:lpstr>
      <vt:lpstr>Sharing Data</vt:lpstr>
      <vt:lpstr>Today’s Agenda</vt:lpstr>
      <vt:lpstr>Open Collections and  Upcoming Deadlines in  Data Pipeline </vt:lpstr>
      <vt:lpstr>Open Collections and Upcoming Dates:  Year-Round &amp; Interchanges</vt:lpstr>
      <vt:lpstr>Open Collections and Upcoming Dates: Snapshots</vt:lpstr>
      <vt:lpstr>Teacher Student Data Link (TSDL)</vt:lpstr>
      <vt:lpstr>Teacher Student Data Link Timeline</vt:lpstr>
      <vt:lpstr>Teacher Student Data Link</vt:lpstr>
      <vt:lpstr>Questions &amp; Resources: TSDL</vt:lpstr>
      <vt:lpstr>Directory</vt:lpstr>
      <vt:lpstr>Directory Information Data Checks and Updates</vt:lpstr>
      <vt:lpstr>Directory: Schools tab</vt:lpstr>
      <vt:lpstr>Directory Information Data Checks and Updates</vt:lpstr>
      <vt:lpstr>Questions &amp; Resources:  Directory</vt:lpstr>
      <vt:lpstr>Student Discipline</vt:lpstr>
      <vt:lpstr>Snapshot Status as of 7/11   8AM</vt:lpstr>
      <vt:lpstr>Student Discipline-LEA’s that need to take a Snapshot</vt:lpstr>
      <vt:lpstr>Student Discipline-LEA’s with Errors</vt:lpstr>
      <vt:lpstr>Student Discipline-No Discipline Data to report</vt:lpstr>
      <vt:lpstr>Student Discipline Snapshot-LEA’s that are error free Once you have validated your data-Submitted Data to CDE</vt:lpstr>
      <vt:lpstr>Questions &amp; Answers: Student Discipline Snapshot</vt:lpstr>
      <vt:lpstr>Special Education Discipline</vt:lpstr>
      <vt:lpstr> Special Education Discipline Snapshot   </vt:lpstr>
      <vt:lpstr>Special Education Discipline Snapshot</vt:lpstr>
      <vt:lpstr>Special Education Discipline – Lindsey Heitman</vt:lpstr>
      <vt:lpstr>Cognos Report-SPED Snapshot Records</vt:lpstr>
      <vt:lpstr>Questions &amp; Resources: Special Education Discipline</vt:lpstr>
      <vt:lpstr>Student End of Year</vt:lpstr>
      <vt:lpstr>SEY Collection Timeline:  Upcoming Events</vt:lpstr>
      <vt:lpstr>File Status as of 7:30 am on 7/11</vt:lpstr>
      <vt:lpstr>Reminders</vt:lpstr>
      <vt:lpstr>Questions &amp; Answers: Student End of Year</vt:lpstr>
      <vt:lpstr>Attendance</vt:lpstr>
      <vt:lpstr>Attendance Timeline</vt:lpstr>
      <vt:lpstr>Attendance Snapshot Status (6:20 am, 7/11)</vt:lpstr>
      <vt:lpstr>Finalizing Data</vt:lpstr>
      <vt:lpstr>Questions &amp; Resources: Attendance</vt:lpstr>
      <vt:lpstr>Student Interchange 2024-2025</vt:lpstr>
      <vt:lpstr>Student Interchange Opens!</vt:lpstr>
      <vt:lpstr>Student Interchange Office Hours - Schedule</vt:lpstr>
      <vt:lpstr>Short Bytes (Student Interchange Website)</vt:lpstr>
      <vt:lpstr>What to Look Out for Next Year</vt:lpstr>
      <vt:lpstr>Questions &amp; Resources: Student Interchange</vt:lpstr>
      <vt:lpstr>School Auditing Office Updates</vt:lpstr>
      <vt:lpstr>Student October Count Day 2024</vt:lpstr>
      <vt:lpstr>Audit Resource Guides for 2024</vt:lpstr>
      <vt:lpstr>New Pupil Count Audit Forms (Required)</vt:lpstr>
      <vt:lpstr>New Pupil Count Forms and Processes (Optional)</vt:lpstr>
      <vt:lpstr>New:  Annual Audit Review Process (Required)</vt:lpstr>
      <vt:lpstr>Training and Office Hours</vt:lpstr>
      <vt:lpstr>Training and Office Hours - Completed</vt:lpstr>
      <vt:lpstr>New: At-Risk Measure Interchange File Overview</vt:lpstr>
      <vt:lpstr>New: At-Risk Measure Interchange Identity Management Role</vt:lpstr>
      <vt:lpstr>New: At-Risk Measure Interchange File</vt:lpstr>
      <vt:lpstr>Questions &amp; Answers: School Auditing Office</vt:lpstr>
      <vt:lpstr>READ Training</vt:lpstr>
      <vt:lpstr>READ Training Collection Purpose and Timeline</vt:lpstr>
      <vt:lpstr>READ Training Collection Changes for 2024-25 Collection Year</vt:lpstr>
      <vt:lpstr>READ Training Collection General Process for Collection Completion</vt:lpstr>
      <vt:lpstr>READ Training Collection Office Hours and Resources</vt:lpstr>
      <vt:lpstr>Questions &amp; Resources: READ Training</vt:lpstr>
      <vt:lpstr>Thank you for joining today!</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revision>1</cp:revision>
  <dcterms:created xsi:type="dcterms:W3CDTF">2019-06-25T17:30:52Z</dcterms:created>
  <dcterms:modified xsi:type="dcterms:W3CDTF">2024-07-11T14:05:20Z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0x01010062AA584270DE6043A37CBFDFBD606C7E</vt:lpwstr>
  </property>
  <property fmtid="{D5CDD505-2E9C-101B-9397-08002B2CF9AE}" pid="3" name="MediaServiceImageTags">
    <vt:lpwstr/>
  </property>
</Properties>
</file>