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665_8D04039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9"/>
  </p:notesMasterIdLst>
  <p:sldIdLst>
    <p:sldId id="256" r:id="rId5"/>
    <p:sldId id="283" r:id="rId6"/>
    <p:sldId id="5757" r:id="rId7"/>
    <p:sldId id="259" r:id="rId8"/>
    <p:sldId id="261" r:id="rId9"/>
    <p:sldId id="262" r:id="rId10"/>
    <p:sldId id="5097" r:id="rId11"/>
    <p:sldId id="5098" r:id="rId12"/>
    <p:sldId id="5672" r:id="rId13"/>
    <p:sldId id="5774" r:id="rId14"/>
    <p:sldId id="5775" r:id="rId15"/>
    <p:sldId id="5697" r:id="rId16"/>
    <p:sldId id="5624" r:id="rId17"/>
    <p:sldId id="5766" r:id="rId18"/>
    <p:sldId id="5767" r:id="rId19"/>
    <p:sldId id="5619" r:id="rId20"/>
    <p:sldId id="5732" r:id="rId21"/>
    <p:sldId id="5733" r:id="rId22"/>
    <p:sldId id="5313" r:id="rId23"/>
    <p:sldId id="5776" r:id="rId24"/>
    <p:sldId id="5746" r:id="rId25"/>
    <p:sldId id="5738" r:id="rId26"/>
    <p:sldId id="5739" r:id="rId27"/>
    <p:sldId id="5752" r:id="rId28"/>
    <p:sldId id="5753" r:id="rId29"/>
    <p:sldId id="5755" r:id="rId30"/>
    <p:sldId id="5773" r:id="rId31"/>
    <p:sldId id="5740" r:id="rId32"/>
    <p:sldId id="5768" r:id="rId33"/>
    <p:sldId id="5769" r:id="rId34"/>
    <p:sldId id="5771" r:id="rId35"/>
    <p:sldId id="5770" r:id="rId36"/>
    <p:sldId id="5772" r:id="rId37"/>
    <p:sldId id="54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6C6"/>
    <a:srgbClr val="FEB0B0"/>
    <a:srgbClr val="0070C0"/>
    <a:srgbClr val="FFFFCC"/>
    <a:srgbClr val="FFFF99"/>
    <a:srgbClr val="C0C0C0"/>
    <a:srgbClr val="EFF2F5"/>
    <a:srgbClr val="FF99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99949-AB64-4AD4-A4C7-82F1CFEFAB54}" v="4" dt="2025-01-22T21:34:18.812"/>
    <p1510:client id="{7E31638E-0BB2-40CC-A353-5A2CF5F722A7}" v="636" dt="2025-01-23T15:21:57.825"/>
    <p1510:client id="{BD2CCE25-E797-604D-5ADA-3A0DE169516C}" v="116" dt="2025-01-23T15:19:36.770"/>
    <p1510:client id="{E2419683-2627-4603-89D0-53EE5A7A7D7B}" v="27" dt="2025-01-23T04:31:45.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modSp mod">
        <pc:chgData name="Hoffman, Peter" userId="673cee94-26bd-4c2a-ab82-1b3669e2f049" providerId="ADAL" clId="{C3DFABC3-E697-4FBB-9BE3-2EAAD323211E}" dt="2024-12-12T00:02:51.576" v="146" actId="20577"/>
        <pc:sldMkLst>
          <pc:docMk/>
          <pc:sldMk cId="3227145924" sldId="5097"/>
        </pc:sldMkLst>
        <pc:graphicFrameChg chg="modGraphic">
          <ac:chgData name="Hoffman, Peter" userId="673cee94-26bd-4c2a-ab82-1b3669e2f049" providerId="ADAL" clId="{C3DFABC3-E697-4FBB-9BE3-2EAAD323211E}" dt="2024-12-12T00:02:51.576" v="146" actId="20577"/>
          <ac:graphicFrameMkLst>
            <pc:docMk/>
            <pc:sldMk cId="3227145924" sldId="5097"/>
            <ac:graphicFrameMk id="7" creationId="{2864BB53-F741-4FFC-0348-1AC10AD60EEB}"/>
          </ac:graphicFrameMkLst>
        </pc:graphicFrameChg>
      </pc:sldChg>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3:39.273" v="156" actId="113"/>
        <pc:sldMkLst>
          <pc:docMk/>
          <pc:sldMk cId="1037917088" sldId="5098"/>
        </pc:sldMkLst>
        <pc:graphicFrameChg chg="modGraphic">
          <ac:chgData name="Gudka, Dawna" userId="823cceae-331b-41d6-9a63-34ad6d1db55c" providerId="ADAL" clId="{F935F1A3-987E-431F-9326-FB5D59BEE9D2}" dt="2025-01-15T23:33:39.273" v="156" actId="113"/>
          <ac:graphicFrameMkLst>
            <pc:docMk/>
            <pc:sldMk cId="1037917088" sldId="5098"/>
            <ac:graphicFrameMk id="5" creationId="{5E4612F7-68C6-57CA-E918-38EF641F73CF}"/>
          </ac:graphicFrameMkLst>
        </pc:graphicFrameChg>
      </pc:sldChg>
      <pc:sldChg chg="modSp mod">
        <pc:chgData name="Gudka, Dawna" userId="823cceae-331b-41d6-9a63-34ad6d1db55c" providerId="ADAL" clId="{F935F1A3-987E-431F-9326-FB5D59BEE9D2}" dt="2025-01-15T23:34:33.773" v="157" actId="2165"/>
        <pc:sldMkLst>
          <pc:docMk/>
          <pc:sldMk cId="548937371" sldId="5739"/>
        </pc:sldMkLst>
        <pc:graphicFrameChg chg="modGraphic">
          <ac:chgData name="Gudka, Dawna" userId="823cceae-331b-41d6-9a63-34ad6d1db55c" providerId="ADAL" clId="{F935F1A3-987E-431F-9326-FB5D59BEE9D2}" dt="2025-01-15T23:34:33.773" v="157" actId="2165"/>
          <ac:graphicFrameMkLst>
            <pc:docMk/>
            <pc:sldMk cId="548937371" sldId="5739"/>
            <ac:graphicFrameMk id="11" creationId="{4A046F5F-034D-A2DD-B7B6-B37CB3AF1360}"/>
          </ac:graphicFrameMkLst>
        </pc:graphicFrameChg>
      </pc:sldChg>
      <pc:sldChg chg="addSp delSp modSp mod">
        <pc:chgData name="Gudka, Dawna" userId="823cceae-331b-41d6-9a63-34ad6d1db55c" providerId="ADAL" clId="{F935F1A3-987E-431F-9326-FB5D59BEE9D2}" dt="2025-01-16T00:07:22.860" v="406" actId="962"/>
        <pc:sldMkLst>
          <pc:docMk/>
          <pc:sldMk cId="3541186738" sldId="5752"/>
        </pc:sldMkLst>
        <pc:picChg chg="add mod ord">
          <ac:chgData name="Gudka, Dawna" userId="823cceae-331b-41d6-9a63-34ad6d1db55c" providerId="ADAL" clId="{F935F1A3-987E-431F-9326-FB5D59BEE9D2}" dt="2025-01-16T00:07:22.860" v="406" actId="962"/>
          <ac:picMkLst>
            <pc:docMk/>
            <pc:sldMk cId="3541186738" sldId="5752"/>
            <ac:picMk id="12" creationId="{C3E808D5-B25A-E104-1BCD-909E76502C38}"/>
          </ac:picMkLst>
        </pc:picChg>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pChg chg="mod">
          <ac:chgData name="Gudka, Dawna" userId="823cceae-331b-41d6-9a63-34ad6d1db55c" providerId="ADAL" clId="{F935F1A3-987E-431F-9326-FB5D59BEE9D2}" dt="2025-01-16T00:06:46.624" v="404" actId="20577"/>
          <ac:spMkLst>
            <pc:docMk/>
            <pc:sldMk cId="3236241202" sldId="5755"/>
            <ac:spMk id="2" creationId="{1C9F6EE1-3039-CFCD-775D-679A92BE6C18}"/>
          </ac:spMkLst>
        </pc:spChg>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ldChg>
      <pc:sldChg chg="modSp mod">
        <pc:chgData name="Wenzel, Brooke" userId="672bf8d3-b15b-4e02-a6d1-39319a0df09b" providerId="ADAL" clId="{68099733-0C9D-4604-9F21-FB2A7234AF92}" dt="2024-10-22T18:40:41.558" v="251" actId="20577"/>
        <pc:sldMkLst>
          <pc:docMk/>
          <pc:sldMk cId="1212467416" sldId="261"/>
        </pc:sldMkLst>
      </pc:sldChg>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pChg chg="mod">
          <ac:chgData name="Hoffman, Peter" userId="673cee94-26bd-4c2a-ab82-1b3669e2f049" providerId="ADAL" clId="{CF7F50A5-DAFF-412D-BA0C-39FE3887AAE8}" dt="2025-01-15T21:11:56.154" v="1086" actId="962"/>
          <ac:spMkLst>
            <pc:docMk/>
            <pc:sldMk cId="3541186738" sldId="5752"/>
            <ac:spMk id="5" creationId="{0BD55832-9D39-A313-E713-B19F5EF5295C}"/>
          </ac:spMkLst>
        </pc:spChg>
        <pc:spChg chg="mod">
          <ac:chgData name="Hoffman, Peter" userId="673cee94-26bd-4c2a-ab82-1b3669e2f049" providerId="ADAL" clId="{CF7F50A5-DAFF-412D-BA0C-39FE3887AAE8}" dt="2025-01-15T21:11:59.540" v="1087" actId="962"/>
          <ac:spMkLst>
            <pc:docMk/>
            <pc:sldMk cId="3541186738" sldId="5752"/>
            <ac:spMk id="6" creationId="{2453914A-488D-1B17-3511-72506CC6CA90}"/>
          </ac:spMkLst>
        </pc:spChg>
        <pc:spChg chg="mod">
          <ac:chgData name="Hoffman, Peter" userId="673cee94-26bd-4c2a-ab82-1b3669e2f049" providerId="ADAL" clId="{CF7F50A5-DAFF-412D-BA0C-39FE3887AAE8}" dt="2025-01-15T21:12:02.112" v="1088" actId="962"/>
          <ac:spMkLst>
            <pc:docMk/>
            <pc:sldMk cId="3541186738" sldId="5752"/>
            <ac:spMk id="7" creationId="{DC943A5E-02C0-0B7E-DB93-25E45AC7B382}"/>
          </ac:spMkLst>
        </pc:spChg>
      </pc:sldChg>
      <pc:sldChg chg="modSp mod">
        <pc:chgData name="Hoffman, Peter" userId="673cee94-26bd-4c2a-ab82-1b3669e2f049" providerId="ADAL" clId="{CF7F50A5-DAFF-412D-BA0C-39FE3887AAE8}" dt="2025-01-15T21:12:13.574" v="1091" actId="962"/>
        <pc:sldMkLst>
          <pc:docMk/>
          <pc:sldMk cId="1770559346" sldId="5753"/>
        </pc:sldMkLst>
        <pc:spChg chg="mod">
          <ac:chgData name="Hoffman, Peter" userId="673cee94-26bd-4c2a-ab82-1b3669e2f049" providerId="ADAL" clId="{CF7F50A5-DAFF-412D-BA0C-39FE3887AAE8}" dt="2025-01-15T21:12:08.224" v="1089" actId="962"/>
          <ac:spMkLst>
            <pc:docMk/>
            <pc:sldMk cId="1770559346" sldId="5753"/>
            <ac:spMk id="4" creationId="{E698534F-30F9-8ED8-4309-268C5BDFEF33}"/>
          </ac:spMkLst>
        </pc:spChg>
        <pc:spChg chg="mod">
          <ac:chgData name="Hoffman, Peter" userId="673cee94-26bd-4c2a-ab82-1b3669e2f049" providerId="ADAL" clId="{CF7F50A5-DAFF-412D-BA0C-39FE3887AAE8}" dt="2025-01-15T21:12:11.719" v="1090" actId="962"/>
          <ac:spMkLst>
            <pc:docMk/>
            <pc:sldMk cId="1770559346" sldId="5753"/>
            <ac:spMk id="5" creationId="{DBDB58D1-8B28-5C73-588A-F5CFAA6AB173}"/>
          </ac:spMkLst>
        </pc:spChg>
        <pc:spChg chg="mod">
          <ac:chgData name="Hoffman, Peter" userId="673cee94-26bd-4c2a-ab82-1b3669e2f049" providerId="ADAL" clId="{CF7F50A5-DAFF-412D-BA0C-39FE3887AAE8}" dt="2025-01-15T21:12:13.574" v="1091" actId="962"/>
          <ac:spMkLst>
            <pc:docMk/>
            <pc:sldMk cId="1770559346" sldId="5753"/>
            <ac:spMk id="6" creationId="{FA9807A7-8A02-090F-ADDB-5B354794E8AF}"/>
          </ac:spMkLst>
        </pc:spChg>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ldChg>
      <pc:sldChg chg="modSp mod">
        <pc:chgData name="Ward, Reagan" userId="27291eb4-8241-4961-9e69-8c66e34cc5b0" providerId="ADAL" clId="{B271BC04-010B-46AB-876F-BCA9990F5FB3}" dt="2024-10-01T21:46:44.993" v="104" actId="20577"/>
        <pc:sldMkLst>
          <pc:docMk/>
          <pc:sldMk cId="1212467416" sldId="261"/>
        </pc:sldMkLst>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ldChg>
      <pc:sldChg chg="modSp mod">
        <pc:chgData name="Hoffman, Peter" userId="673cee94-26bd-4c2a-ab82-1b3669e2f049" providerId="ADAL" clId="{BEDB36E6-7C94-433F-87A5-38CF4601EEC1}" dt="2024-10-08T16:16:05.068" v="247" actId="2165"/>
        <pc:sldMkLst>
          <pc:docMk/>
          <pc:sldMk cId="1212467416" sldId="261"/>
        </pc:sldMkLst>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pChg chg="add del mod">
          <ac:chgData name="Gudka, Dawna" userId="823cceae-331b-41d6-9a63-34ad6d1db55c" providerId="ADAL" clId="{E2419683-2627-4603-89D0-53EE5A7A7D7B}" dt="2025-01-23T04:03:57.318" v="751" actId="22"/>
          <ac:spMkLst>
            <pc:docMk/>
            <pc:sldMk cId="3378712492" sldId="5417"/>
            <ac:spMk id="2" creationId="{E1135CE3-E04A-89FB-AB49-DD8FE54EB110}"/>
          </ac:spMkLst>
        </pc:spChg>
        <pc:spChg chg="mod">
          <ac:chgData name="Gudka, Dawna" userId="823cceae-331b-41d6-9a63-34ad6d1db55c" providerId="ADAL" clId="{E2419683-2627-4603-89D0-53EE5A7A7D7B}" dt="2025-01-23T04:28:18.222" v="1689" actId="962"/>
          <ac:spMkLst>
            <pc:docMk/>
            <pc:sldMk cId="3378712492" sldId="5417"/>
            <ac:spMk id="5" creationId="{17DE84EB-1446-A10B-2918-C5C08F4000A1}"/>
          </ac:spMkLst>
        </pc:spChg>
        <pc:spChg chg="mod">
          <ac:chgData name="Gudka, Dawna" userId="823cceae-331b-41d6-9a63-34ad6d1db55c" providerId="ADAL" clId="{E2419683-2627-4603-89D0-53EE5A7A7D7B}" dt="2025-01-23T04:32:23.483" v="1734" actId="27636"/>
          <ac:spMkLst>
            <pc:docMk/>
            <pc:sldMk cId="3378712492" sldId="5417"/>
            <ac:spMk id="9" creationId="{EE6B6296-389E-06FF-A1BF-74E5B846C0B2}"/>
          </ac:spMkLst>
        </pc:spChg>
        <pc:spChg chg="add del mod">
          <ac:chgData name="Gudka, Dawna" userId="823cceae-331b-41d6-9a63-34ad6d1db55c" providerId="ADAL" clId="{E2419683-2627-4603-89D0-53EE5A7A7D7B}" dt="2025-01-23T04:04:16.382" v="757" actId="22"/>
          <ac:spMkLst>
            <pc:docMk/>
            <pc:sldMk cId="3378712492" sldId="5417"/>
            <ac:spMk id="10" creationId="{DF1BADED-63E2-8D41-8A59-EC491E7D95F3}"/>
          </ac:spMkLst>
        </pc:spChg>
        <pc:spChg chg="mod">
          <ac:chgData name="Gudka, Dawna" userId="823cceae-331b-41d6-9a63-34ad6d1db55c" providerId="ADAL" clId="{E2419683-2627-4603-89D0-53EE5A7A7D7B}" dt="2025-01-23T03:34:52.771" v="11" actId="5793"/>
          <ac:spMkLst>
            <pc:docMk/>
            <pc:sldMk cId="3378712492" sldId="5417"/>
            <ac:spMk id="11" creationId="{0737A9F4-2F4C-990C-5A22-783F53019E3B}"/>
          </ac:spMkLst>
        </pc:spChg>
        <pc:picChg chg="del">
          <ac:chgData name="Gudka, Dawna" userId="823cceae-331b-41d6-9a63-34ad6d1db55c" providerId="ADAL" clId="{E2419683-2627-4603-89D0-53EE5A7A7D7B}" dt="2025-01-23T03:34:31.355" v="0" actId="478"/>
          <ac:picMkLst>
            <pc:docMk/>
            <pc:sldMk cId="3378712492" sldId="5417"/>
            <ac:picMk id="3" creationId="{222FFD42-9DC0-AAB1-6049-6B795255A7EA}"/>
          </ac:picMkLst>
        </pc:picChg>
        <pc:picChg chg="add del mod ord">
          <ac:chgData name="Gudka, Dawna" userId="823cceae-331b-41d6-9a63-34ad6d1db55c" providerId="ADAL" clId="{E2419683-2627-4603-89D0-53EE5A7A7D7B}" dt="2025-01-23T04:04:06.127" v="754" actId="478"/>
          <ac:picMkLst>
            <pc:docMk/>
            <pc:sldMk cId="3378712492" sldId="5417"/>
            <ac:picMk id="6" creationId="{5C8EDD8F-CF80-5408-E6A7-70A6B7FE74C3}"/>
          </ac:picMkLst>
        </pc:picChg>
        <pc:picChg chg="add mod ord modCrop">
          <ac:chgData name="Gudka, Dawna" userId="823cceae-331b-41d6-9a63-34ad6d1db55c" providerId="ADAL" clId="{E2419683-2627-4603-89D0-53EE5A7A7D7B}" dt="2025-01-23T04:28:10.582" v="1687" actId="14100"/>
          <ac:picMkLst>
            <pc:docMk/>
            <pc:sldMk cId="3378712492" sldId="5417"/>
            <ac:picMk id="13" creationId="{14F0F94F-2960-BCE7-49F8-3C082AE6364D}"/>
          </ac:picMkLst>
        </pc:picChg>
        <pc:picChg chg="add del mod">
          <ac:chgData name="Gudka, Dawna" userId="823cceae-331b-41d6-9a63-34ad6d1db55c" providerId="ADAL" clId="{E2419683-2627-4603-89D0-53EE5A7A7D7B}" dt="2025-01-23T04:31:04.038" v="1723" actId="478"/>
          <ac:picMkLst>
            <pc:docMk/>
            <pc:sldMk cId="3378712492" sldId="5417"/>
            <ac:picMk id="15" creationId="{1835F2E3-C6E9-5AD0-2E0F-906704A7D612}"/>
          </ac:picMkLst>
        </pc:picChg>
        <pc:picChg chg="add mod">
          <ac:chgData name="Gudka, Dawna" userId="823cceae-331b-41d6-9a63-34ad6d1db55c" providerId="ADAL" clId="{E2419683-2627-4603-89D0-53EE5A7A7D7B}" dt="2025-01-23T04:32:46.049" v="1736" actId="962"/>
          <ac:picMkLst>
            <pc:docMk/>
            <pc:sldMk cId="3378712492" sldId="5417"/>
            <ac:picMk id="17" creationId="{4744A86F-2BEC-2A2F-F960-5F4B360D433C}"/>
          </ac:picMkLst>
        </pc:picChg>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pChg chg="mod">
          <ac:chgData name="Gudka, Dawna" userId="823cceae-331b-41d6-9a63-34ad6d1db55c" providerId="ADAL" clId="{E2419683-2627-4603-89D0-53EE5A7A7D7B}" dt="2025-01-23T04:15:18.486" v="1167" actId="6549"/>
          <ac:spMkLst>
            <pc:docMk/>
            <pc:sldMk cId="3236241202" sldId="5755"/>
            <ac:spMk id="2" creationId="{1C9F6EE1-3039-CFCD-775D-679A92BE6C18}"/>
          </ac:spMkLst>
        </pc:spChg>
        <pc:spChg chg="del">
          <ac:chgData name="Gudka, Dawna" userId="823cceae-331b-41d6-9a63-34ad6d1db55c" providerId="ADAL" clId="{E2419683-2627-4603-89D0-53EE5A7A7D7B}" dt="2025-01-23T04:10:54.003" v="1096" actId="478"/>
          <ac:spMkLst>
            <pc:docMk/>
            <pc:sldMk cId="3236241202" sldId="5755"/>
            <ac:spMk id="3" creationId="{49A31E99-EE23-8905-4F64-E27D1C865ECB}"/>
          </ac:spMkLst>
        </pc:spChg>
        <pc:spChg chg="add del mod">
          <ac:chgData name="Gudka, Dawna" userId="823cceae-331b-41d6-9a63-34ad6d1db55c" providerId="ADAL" clId="{E2419683-2627-4603-89D0-53EE5A7A7D7B}" dt="2025-01-23T04:14:41.242" v="1122" actId="22"/>
          <ac:spMkLst>
            <pc:docMk/>
            <pc:sldMk cId="3236241202" sldId="5755"/>
            <ac:spMk id="8" creationId="{2F1D2DB9-9963-DDFD-4A36-219C6041B0D6}"/>
          </ac:spMkLst>
        </pc:spChg>
        <pc:spChg chg="add mod">
          <ac:chgData name="Gudka, Dawna" userId="823cceae-331b-41d6-9a63-34ad6d1db55c" providerId="ADAL" clId="{E2419683-2627-4603-89D0-53EE5A7A7D7B}" dt="2025-01-23T04:16:24.956" v="1295" actId="1076"/>
          <ac:spMkLst>
            <pc:docMk/>
            <pc:sldMk cId="3236241202" sldId="5755"/>
            <ac:spMk id="11" creationId="{C2A8A304-9405-CC7F-6F7A-35BE308B5EC5}"/>
          </ac:spMkLst>
        </pc:spChg>
        <pc:picChg chg="add mod ord">
          <ac:chgData name="Gudka, Dawna" userId="823cceae-331b-41d6-9a63-34ad6d1db55c" providerId="ADAL" clId="{E2419683-2627-4603-89D0-53EE5A7A7D7B}" dt="2025-01-23T04:23:17.920" v="1640" actId="962"/>
          <ac:picMkLst>
            <pc:docMk/>
            <pc:sldMk cId="3236241202" sldId="5755"/>
            <ac:picMk id="10" creationId="{A8C3EE6B-8D9C-6960-B491-D57BA6B35735}"/>
          </ac:picMkLst>
        </pc:picChg>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pChg chg="mod">
          <ac:chgData name="Gudka, Dawna" userId="823cceae-331b-41d6-9a63-34ad6d1db55c" providerId="ADAL" clId="{E2419683-2627-4603-89D0-53EE5A7A7D7B}" dt="2025-01-23T04:22:24.014" v="1637" actId="2"/>
          <ac:spMkLst>
            <pc:docMk/>
            <pc:sldMk cId="1534484015" sldId="5766"/>
            <ac:spMk id="10" creationId="{43809F1C-19F5-B634-F06D-C2E599F2E0EB}"/>
          </ac:spMkLst>
        </pc:spChg>
      </pc:sldChg>
      <pc:sldChg chg="modSp add mod ord">
        <pc:chgData name="Gudka, Dawna" userId="823cceae-331b-41d6-9a63-34ad6d1db55c" providerId="ADAL" clId="{E2419683-2627-4603-89D0-53EE5A7A7D7B}" dt="2025-01-23T03:57:44.543" v="525" actId="20577"/>
        <pc:sldMkLst>
          <pc:docMk/>
          <pc:sldMk cId="2880554835" sldId="5768"/>
        </pc:sldMkLst>
        <pc:spChg chg="mod">
          <ac:chgData name="Gudka, Dawna" userId="823cceae-331b-41d6-9a63-34ad6d1db55c" providerId="ADAL" clId="{E2419683-2627-4603-89D0-53EE5A7A7D7B}" dt="2025-01-23T03:57:44.543" v="525" actId="20577"/>
          <ac:spMkLst>
            <pc:docMk/>
            <pc:sldMk cId="2880554835" sldId="5768"/>
            <ac:spMk id="7" creationId="{17E5521A-CC95-FA33-4D88-CA30FF860DD5}"/>
          </ac:spMkLst>
        </pc:spChg>
      </pc:sldChg>
      <pc:sldChg chg="addSp delSp modSp add mod ord">
        <pc:chgData name="Gudka, Dawna" userId="823cceae-331b-41d6-9a63-34ad6d1db55c" providerId="ADAL" clId="{E2419683-2627-4603-89D0-53EE5A7A7D7B}" dt="2025-01-23T04:26:13.403" v="1670" actId="13244"/>
        <pc:sldMkLst>
          <pc:docMk/>
          <pc:sldMk cId="237879848" sldId="5769"/>
        </pc:sldMkLst>
        <pc:spChg chg="mod">
          <ac:chgData name="Gudka, Dawna" userId="823cceae-331b-41d6-9a63-34ad6d1db55c" providerId="ADAL" clId="{E2419683-2627-4603-89D0-53EE5A7A7D7B}" dt="2025-01-23T03:50:53.068" v="222" actId="14100"/>
          <ac:spMkLst>
            <pc:docMk/>
            <pc:sldMk cId="237879848" sldId="5769"/>
            <ac:spMk id="2" creationId="{F049BD1C-8E24-B6D4-F7FF-1120E332971D}"/>
          </ac:spMkLst>
        </pc:spChg>
        <pc:spChg chg="del">
          <ac:chgData name="Gudka, Dawna" userId="823cceae-331b-41d6-9a63-34ad6d1db55c" providerId="ADAL" clId="{E2419683-2627-4603-89D0-53EE5A7A7D7B}" dt="2025-01-23T03:36:05.235" v="72" actId="478"/>
          <ac:spMkLst>
            <pc:docMk/>
            <pc:sldMk cId="237879848" sldId="5769"/>
            <ac:spMk id="3" creationId="{2CE7782E-48E2-2346-685C-1154AD69A1EF}"/>
          </ac:spMkLst>
        </pc:spChg>
        <pc:spChg chg="mod">
          <ac:chgData name="Gudka, Dawna" userId="823cceae-331b-41d6-9a63-34ad6d1db55c" providerId="ADAL" clId="{E2419683-2627-4603-89D0-53EE5A7A7D7B}" dt="2025-01-23T03:38:22.065" v="140" actId="20577"/>
          <ac:spMkLst>
            <pc:docMk/>
            <pc:sldMk cId="237879848" sldId="5769"/>
            <ac:spMk id="5" creationId="{FD25A11C-E6E1-2A71-D0B6-BC5E5D70C128}"/>
          </ac:spMkLst>
        </pc:spChg>
        <pc:spChg chg="mod">
          <ac:chgData name="Gudka, Dawna" userId="823cceae-331b-41d6-9a63-34ad6d1db55c" providerId="ADAL" clId="{E2419683-2627-4603-89D0-53EE5A7A7D7B}" dt="2025-01-23T03:37:29.776" v="131" actId="20577"/>
          <ac:spMkLst>
            <pc:docMk/>
            <pc:sldMk cId="237879848" sldId="5769"/>
            <ac:spMk id="6" creationId="{61D5449D-BDF8-23DB-74B9-E2AD673116DE}"/>
          </ac:spMkLst>
        </pc:spChg>
        <pc:spChg chg="add del mod">
          <ac:chgData name="Gudka, Dawna" userId="823cceae-331b-41d6-9a63-34ad6d1db55c" providerId="ADAL" clId="{E2419683-2627-4603-89D0-53EE5A7A7D7B}" dt="2025-01-23T03:50:55.387" v="223" actId="22"/>
          <ac:spMkLst>
            <pc:docMk/>
            <pc:sldMk cId="237879848" sldId="5769"/>
            <ac:spMk id="8" creationId="{7C0DD996-BC5A-B385-DC01-152E25F0AE41}"/>
          </ac:spMkLst>
        </pc:spChg>
        <pc:spChg chg="add mod ord">
          <ac:chgData name="Gudka, Dawna" userId="823cceae-331b-41d6-9a63-34ad6d1db55c" providerId="ADAL" clId="{E2419683-2627-4603-89D0-53EE5A7A7D7B}" dt="2025-01-23T04:26:13.403" v="1670" actId="13244"/>
          <ac:spMkLst>
            <pc:docMk/>
            <pc:sldMk cId="237879848" sldId="5769"/>
            <ac:spMk id="11" creationId="{606B8BAB-9269-7B73-4C97-3C3537C2C6B2}"/>
          </ac:spMkLst>
        </pc:spChg>
        <pc:picChg chg="add mod ord">
          <ac:chgData name="Gudka, Dawna" userId="823cceae-331b-41d6-9a63-34ad6d1db55c" providerId="ADAL" clId="{E2419683-2627-4603-89D0-53EE5A7A7D7B}" dt="2025-01-23T04:26:10.913" v="1669" actId="13244"/>
          <ac:picMkLst>
            <pc:docMk/>
            <pc:sldMk cId="237879848" sldId="5769"/>
            <ac:picMk id="10" creationId="{9924CE45-9394-5E6C-C337-B9443BDCF2F6}"/>
          </ac:picMkLst>
        </pc:picChg>
      </pc:sldChg>
      <pc:sldChg chg="addSp delSp modSp add mod">
        <pc:chgData name="Gudka, Dawna" userId="823cceae-331b-41d6-9a63-34ad6d1db55c" providerId="ADAL" clId="{E2419683-2627-4603-89D0-53EE5A7A7D7B}" dt="2025-01-23T04:27:23.920" v="1682" actId="1076"/>
        <pc:sldMkLst>
          <pc:docMk/>
          <pc:sldMk cId="1735835177" sldId="5770"/>
        </pc:sldMkLst>
        <pc:spChg chg="mod">
          <ac:chgData name="Gudka, Dawna" userId="823cceae-331b-41d6-9a63-34ad6d1db55c" providerId="ADAL" clId="{E2419683-2627-4603-89D0-53EE5A7A7D7B}" dt="2025-01-23T03:58:27.276" v="601" actId="14100"/>
          <ac:spMkLst>
            <pc:docMk/>
            <pc:sldMk cId="1735835177" sldId="5770"/>
            <ac:spMk id="2" creationId="{BD35AC91-6C7F-DBFD-06CE-5C1D56A6A780}"/>
          </ac:spMkLst>
        </pc:spChg>
        <pc:spChg chg="ord">
          <ac:chgData name="Gudka, Dawna" userId="823cceae-331b-41d6-9a63-34ad6d1db55c" providerId="ADAL" clId="{E2419683-2627-4603-89D0-53EE5A7A7D7B}" dt="2025-01-23T04:26:50.739" v="1675" actId="13244"/>
          <ac:spMkLst>
            <pc:docMk/>
            <pc:sldMk cId="1735835177" sldId="5770"/>
            <ac:spMk id="4" creationId="{6EEFF8BB-4474-9F8C-D9D2-0CBB58943B05}"/>
          </ac:spMkLst>
        </pc:spChg>
        <pc:spChg chg="ord">
          <ac:chgData name="Gudka, Dawna" userId="823cceae-331b-41d6-9a63-34ad6d1db55c" providerId="ADAL" clId="{E2419683-2627-4603-89D0-53EE5A7A7D7B}" dt="2025-01-23T04:26:53.191" v="1676" actId="13244"/>
          <ac:spMkLst>
            <pc:docMk/>
            <pc:sldMk cId="1735835177" sldId="5770"/>
            <ac:spMk id="5" creationId="{080FD918-2E70-0E6D-931C-84A35FBFCA1A}"/>
          </ac:spMkLst>
        </pc:spChg>
        <pc:spChg chg="ord">
          <ac:chgData name="Gudka, Dawna" userId="823cceae-331b-41d6-9a63-34ad6d1db55c" providerId="ADAL" clId="{E2419683-2627-4603-89D0-53EE5A7A7D7B}" dt="2025-01-23T04:26:55.631" v="1677" actId="13244"/>
          <ac:spMkLst>
            <pc:docMk/>
            <pc:sldMk cId="1735835177" sldId="5770"/>
            <ac:spMk id="6" creationId="{F9DA943F-D1F5-2C2C-F5A7-3918877320CC}"/>
          </ac:spMkLst>
        </pc:spChg>
        <pc:spChg chg="add del mod">
          <ac:chgData name="Gudka, Dawna" userId="823cceae-331b-41d6-9a63-34ad6d1db55c" providerId="ADAL" clId="{E2419683-2627-4603-89D0-53EE5A7A7D7B}" dt="2025-01-23T03:54:21.985" v="419"/>
          <ac:spMkLst>
            <pc:docMk/>
            <pc:sldMk cId="1735835177" sldId="5770"/>
            <ac:spMk id="7" creationId="{A9A22C93-F92E-6959-7909-DFCF3D80D2C7}"/>
          </ac:spMkLst>
        </pc:spChg>
        <pc:spChg chg="del">
          <ac:chgData name="Gudka, Dawna" userId="823cceae-331b-41d6-9a63-34ad6d1db55c" providerId="ADAL" clId="{E2419683-2627-4603-89D0-53EE5A7A7D7B}" dt="2025-01-23T03:53:41.909" v="409"/>
          <ac:spMkLst>
            <pc:docMk/>
            <pc:sldMk cId="1735835177" sldId="5770"/>
            <ac:spMk id="8" creationId="{264BEFB7-EC7A-92EF-B38D-200E79C7BD45}"/>
          </ac:spMkLst>
        </pc:spChg>
        <pc:spChg chg="add del mod">
          <ac:chgData name="Gudka, Dawna" userId="823cceae-331b-41d6-9a63-34ad6d1db55c" providerId="ADAL" clId="{E2419683-2627-4603-89D0-53EE5A7A7D7B}" dt="2025-01-23T03:54:29" v="420"/>
          <ac:spMkLst>
            <pc:docMk/>
            <pc:sldMk cId="1735835177" sldId="5770"/>
            <ac:spMk id="10" creationId="{97F3F138-A24C-1172-C8D4-7409B7EBB095}"/>
          </ac:spMkLst>
        </pc:spChg>
        <pc:spChg chg="add mod">
          <ac:chgData name="Gudka, Dawna" userId="823cceae-331b-41d6-9a63-34ad6d1db55c" providerId="ADAL" clId="{E2419683-2627-4603-89D0-53EE5A7A7D7B}" dt="2025-01-23T03:54:34.142" v="422" actId="14100"/>
          <ac:spMkLst>
            <pc:docMk/>
            <pc:sldMk cId="1735835177" sldId="5770"/>
            <ac:spMk id="11" creationId="{DDBD2491-DDF9-21BD-192F-CAEB6BFBA1E8}"/>
          </ac:spMkLst>
        </pc:spChg>
        <pc:spChg chg="add del">
          <ac:chgData name="Gudka, Dawna" userId="823cceae-331b-41d6-9a63-34ad6d1db55c" providerId="ADAL" clId="{E2419683-2627-4603-89D0-53EE5A7A7D7B}" dt="2025-01-23T03:56:13.466" v="460" actId="22"/>
          <ac:spMkLst>
            <pc:docMk/>
            <pc:sldMk cId="1735835177" sldId="5770"/>
            <ac:spMk id="18" creationId="{0644FB0C-ECD1-0066-3BBB-2759377F460E}"/>
          </ac:spMkLst>
        </pc:spChg>
        <pc:picChg chg="add del mod">
          <ac:chgData name="Gudka, Dawna" userId="823cceae-331b-41d6-9a63-34ad6d1db55c" providerId="ADAL" clId="{E2419683-2627-4603-89D0-53EE5A7A7D7B}" dt="2025-01-23T03:54:21.984" v="417" actId="478"/>
          <ac:picMkLst>
            <pc:docMk/>
            <pc:sldMk cId="1735835177" sldId="5770"/>
            <ac:picMk id="3" creationId="{A1612CBF-FDFF-B57D-CCBB-ED46DAC9E392}"/>
          </ac:picMkLst>
        </pc:picChg>
        <pc:picChg chg="add mod">
          <ac:chgData name="Gudka, Dawna" userId="823cceae-331b-41d6-9a63-34ad6d1db55c" providerId="ADAL" clId="{E2419683-2627-4603-89D0-53EE5A7A7D7B}" dt="2025-01-23T04:24:23.091" v="1652" actId="962"/>
          <ac:picMkLst>
            <pc:docMk/>
            <pc:sldMk cId="1735835177" sldId="5770"/>
            <ac:picMk id="12" creationId="{0BCA128E-355D-07A2-C5E6-6D3EDA854C7F}"/>
          </ac:picMkLst>
        </pc:picChg>
        <pc:picChg chg="add del mod">
          <ac:chgData name="Gudka, Dawna" userId="823cceae-331b-41d6-9a63-34ad6d1db55c" providerId="ADAL" clId="{E2419683-2627-4603-89D0-53EE5A7A7D7B}" dt="2025-01-23T04:27:21.386" v="1681" actId="478"/>
          <ac:picMkLst>
            <pc:docMk/>
            <pc:sldMk cId="1735835177" sldId="5770"/>
            <ac:picMk id="13" creationId="{BBAD85D4-4C1F-25B8-FCF5-EBC96F35FF67}"/>
          </ac:picMkLst>
        </pc:picChg>
        <pc:picChg chg="add del mod">
          <ac:chgData name="Gudka, Dawna" userId="823cceae-331b-41d6-9a63-34ad6d1db55c" providerId="ADAL" clId="{E2419683-2627-4603-89D0-53EE5A7A7D7B}" dt="2025-01-23T04:27:23.920" v="1682" actId="1076"/>
          <ac:picMkLst>
            <pc:docMk/>
            <pc:sldMk cId="1735835177" sldId="5770"/>
            <ac:picMk id="14" creationId="{BB7A2573-2423-F265-AA9C-9897BCC2D414}"/>
          </ac:picMkLst>
        </pc:picChg>
        <pc:picChg chg="add mod">
          <ac:chgData name="Gudka, Dawna" userId="823cceae-331b-41d6-9a63-34ad6d1db55c" providerId="ADAL" clId="{E2419683-2627-4603-89D0-53EE5A7A7D7B}" dt="2025-01-23T04:24:55.811" v="1658" actId="962"/>
          <ac:picMkLst>
            <pc:docMk/>
            <pc:sldMk cId="1735835177" sldId="5770"/>
            <ac:picMk id="15" creationId="{5106637F-FF65-7D4B-4F0D-1186DCADC3D1}"/>
          </ac:picMkLst>
        </pc:picChg>
        <pc:picChg chg="add mod">
          <ac:chgData name="Gudka, Dawna" userId="823cceae-331b-41d6-9a63-34ad6d1db55c" providerId="ADAL" clId="{E2419683-2627-4603-89D0-53EE5A7A7D7B}" dt="2025-01-23T04:25:09.912" v="1660" actId="962"/>
          <ac:picMkLst>
            <pc:docMk/>
            <pc:sldMk cId="1735835177" sldId="5770"/>
            <ac:picMk id="16" creationId="{C1CB153E-C8DD-7F66-ABEA-C53C2F972301}"/>
          </ac:picMkLst>
        </pc:picChg>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pChg chg="del mod">
          <ac:chgData name="Gudka, Dawna" userId="823cceae-331b-41d6-9a63-34ad6d1db55c" providerId="ADAL" clId="{E2419683-2627-4603-89D0-53EE5A7A7D7B}" dt="2025-01-23T03:58:52.953" v="603"/>
          <ac:spMkLst>
            <pc:docMk/>
            <pc:sldMk cId="53929586" sldId="5771"/>
            <ac:spMk id="2" creationId="{00A93174-63B5-FFCC-44B8-09CCE1DF7CBA}"/>
          </ac:spMkLst>
        </pc:spChg>
        <pc:spChg chg="ord">
          <ac:chgData name="Gudka, Dawna" userId="823cceae-331b-41d6-9a63-34ad6d1db55c" providerId="ADAL" clId="{E2419683-2627-4603-89D0-53EE5A7A7D7B}" dt="2025-01-23T04:26:28.271" v="1672" actId="13244"/>
          <ac:spMkLst>
            <pc:docMk/>
            <pc:sldMk cId="53929586" sldId="5771"/>
            <ac:spMk id="4" creationId="{46F35092-C229-0F13-3CAF-26DC50FFE848}"/>
          </ac:spMkLst>
        </pc:spChg>
        <pc:spChg chg="ord">
          <ac:chgData name="Gudka, Dawna" userId="823cceae-331b-41d6-9a63-34ad6d1db55c" providerId="ADAL" clId="{E2419683-2627-4603-89D0-53EE5A7A7D7B}" dt="2025-01-23T04:26:31.864" v="1673" actId="13244"/>
          <ac:spMkLst>
            <pc:docMk/>
            <pc:sldMk cId="53929586" sldId="5771"/>
            <ac:spMk id="5" creationId="{3E1079EC-4D18-9292-83B4-A332D9EF7907}"/>
          </ac:spMkLst>
        </pc:spChg>
        <pc:spChg chg="ord">
          <ac:chgData name="Gudka, Dawna" userId="823cceae-331b-41d6-9a63-34ad6d1db55c" providerId="ADAL" clId="{E2419683-2627-4603-89D0-53EE5A7A7D7B}" dt="2025-01-23T04:26:34.786" v="1674" actId="13244"/>
          <ac:spMkLst>
            <pc:docMk/>
            <pc:sldMk cId="53929586" sldId="5771"/>
            <ac:spMk id="6" creationId="{4D924759-BBCE-8152-EAC0-463885374DE8}"/>
          </ac:spMkLst>
        </pc:spChg>
        <pc:spChg chg="add del mod">
          <ac:chgData name="Gudka, Dawna" userId="823cceae-331b-41d6-9a63-34ad6d1db55c" providerId="ADAL" clId="{E2419683-2627-4603-89D0-53EE5A7A7D7B}" dt="2025-01-23T03:59:19.711" v="633"/>
          <ac:spMkLst>
            <pc:docMk/>
            <pc:sldMk cId="53929586" sldId="5771"/>
            <ac:spMk id="7" creationId="{E97FF340-496A-D12C-A9A3-490FC11797E7}"/>
          </ac:spMkLst>
        </pc:spChg>
        <pc:spChg chg="add mod ord">
          <ac:chgData name="Gudka, Dawna" userId="823cceae-331b-41d6-9a63-34ad6d1db55c" providerId="ADAL" clId="{E2419683-2627-4603-89D0-53EE5A7A7D7B}" dt="2025-01-23T04:26:21.710" v="1671" actId="13244"/>
          <ac:spMkLst>
            <pc:docMk/>
            <pc:sldMk cId="53929586" sldId="5771"/>
            <ac:spMk id="8" creationId="{E9CA4154-2507-7B71-2E8B-B280C53C854E}"/>
          </ac:spMkLst>
        </pc:spChg>
        <pc:spChg chg="add mod">
          <ac:chgData name="Gudka, Dawna" userId="823cceae-331b-41d6-9a63-34ad6d1db55c" providerId="ADAL" clId="{E2419683-2627-4603-89D0-53EE5A7A7D7B}" dt="2025-01-23T03:59:25.308" v="635" actId="14100"/>
          <ac:spMkLst>
            <pc:docMk/>
            <pc:sldMk cId="53929586" sldId="5771"/>
            <ac:spMk id="9" creationId="{AD121D8B-6559-9086-5EBA-9C28A60AEEAF}"/>
          </ac:spMkLst>
        </pc:spChg>
        <pc:spChg chg="del">
          <ac:chgData name="Gudka, Dawna" userId="823cceae-331b-41d6-9a63-34ad6d1db55c" providerId="ADAL" clId="{E2419683-2627-4603-89D0-53EE5A7A7D7B}" dt="2025-01-23T03:56:52.286" v="484" actId="478"/>
          <ac:spMkLst>
            <pc:docMk/>
            <pc:sldMk cId="53929586" sldId="5771"/>
            <ac:spMk id="11" creationId="{61B4F150-E9D4-79F0-B245-EA38A814337B}"/>
          </ac:spMkLst>
        </pc:spChg>
        <pc:picChg chg="del">
          <ac:chgData name="Gudka, Dawna" userId="823cceae-331b-41d6-9a63-34ad6d1db55c" providerId="ADAL" clId="{E2419683-2627-4603-89D0-53EE5A7A7D7B}" dt="2025-01-23T03:56:49.093" v="483" actId="478"/>
          <ac:picMkLst>
            <pc:docMk/>
            <pc:sldMk cId="53929586" sldId="5771"/>
            <ac:picMk id="10" creationId="{8A2F387B-DAF3-A67D-D61E-55AA3A5A0157}"/>
          </ac:picMkLst>
        </pc:picChg>
        <pc:picChg chg="add mod">
          <ac:chgData name="Gudka, Dawna" userId="823cceae-331b-41d6-9a63-34ad6d1db55c" providerId="ADAL" clId="{E2419683-2627-4603-89D0-53EE5A7A7D7B}" dt="2025-01-23T04:23:40.094" v="1644" actId="962"/>
          <ac:picMkLst>
            <pc:docMk/>
            <pc:sldMk cId="53929586" sldId="5771"/>
            <ac:picMk id="12" creationId="{FDD4957D-A6CF-C3A3-27A9-D8B92899F344}"/>
          </ac:picMkLst>
        </pc:picChg>
        <pc:picChg chg="add mod">
          <ac:chgData name="Gudka, Dawna" userId="823cceae-331b-41d6-9a63-34ad6d1db55c" providerId="ADAL" clId="{E2419683-2627-4603-89D0-53EE5A7A7D7B}" dt="2025-01-23T04:23:56.061" v="1646" actId="962"/>
          <ac:picMkLst>
            <pc:docMk/>
            <pc:sldMk cId="53929586" sldId="5771"/>
            <ac:picMk id="13" creationId="{FFDCD77B-AC05-91BD-A3A8-543C613C427D}"/>
          </ac:picMkLst>
        </pc:picChg>
        <pc:picChg chg="add mod">
          <ac:chgData name="Gudka, Dawna" userId="823cceae-331b-41d6-9a63-34ad6d1db55c" providerId="ADAL" clId="{E2419683-2627-4603-89D0-53EE5A7A7D7B}" dt="2025-01-23T04:24:07.632" v="1648" actId="962"/>
          <ac:picMkLst>
            <pc:docMk/>
            <pc:sldMk cId="53929586" sldId="5771"/>
            <ac:picMk id="14" creationId="{714AF8B6-8064-E59B-0779-85A4C817BC36}"/>
          </ac:picMkLst>
        </pc:picChg>
        <pc:picChg chg="add mod">
          <ac:chgData name="Gudka, Dawna" userId="823cceae-331b-41d6-9a63-34ad6d1db55c" providerId="ADAL" clId="{E2419683-2627-4603-89D0-53EE5A7A7D7B}" dt="2025-01-23T04:24:16.644" v="1650" actId="962"/>
          <ac:picMkLst>
            <pc:docMk/>
            <pc:sldMk cId="53929586" sldId="5771"/>
            <ac:picMk id="15" creationId="{95FE4860-386F-9AB9-9085-83EC5DB0CC9A}"/>
          </ac:picMkLst>
        </pc:picChg>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pChg chg="mod">
          <ac:chgData name="Gudka, Dawna" userId="823cceae-331b-41d6-9a63-34ad6d1db55c" providerId="ADAL" clId="{E2419683-2627-4603-89D0-53EE5A7A7D7B}" dt="2025-01-23T04:00:20.449" v="677" actId="20577"/>
          <ac:spMkLst>
            <pc:docMk/>
            <pc:sldMk cId="3937432044" sldId="5772"/>
            <ac:spMk id="7" creationId="{CC79517A-B847-8F32-2999-E7B2158B1A9D}"/>
          </ac:spMkLst>
        </pc:spChg>
        <pc:spChg chg="mod">
          <ac:chgData name="Gudka, Dawna" userId="823cceae-331b-41d6-9a63-34ad6d1db55c" providerId="ADAL" clId="{E2419683-2627-4603-89D0-53EE5A7A7D7B}" dt="2025-01-23T04:01:24.350" v="750"/>
          <ac:spMkLst>
            <pc:docMk/>
            <pc:sldMk cId="3937432044" sldId="5772"/>
            <ac:spMk id="8" creationId="{F9D00302-1A63-9D81-632D-19A1593E46C6}"/>
          </ac:spMkLst>
        </pc:spChg>
      </pc:sldChg>
      <pc:sldChg chg="addSp delSp modSp add mod">
        <pc:chgData name="Gudka, Dawna" userId="823cceae-331b-41d6-9a63-34ad6d1db55c" providerId="ADAL" clId="{E2419683-2627-4603-89D0-53EE5A7A7D7B}" dt="2025-01-23T04:25:57.187" v="1668" actId="13244"/>
        <pc:sldMkLst>
          <pc:docMk/>
          <pc:sldMk cId="1888481401" sldId="5773"/>
        </pc:sldMkLst>
        <pc:spChg chg="mod">
          <ac:chgData name="Gudka, Dawna" userId="823cceae-331b-41d6-9a63-34ad6d1db55c" providerId="ADAL" clId="{E2419683-2627-4603-89D0-53EE5A7A7D7B}" dt="2025-01-23T04:16:54.762" v="1340" actId="20577"/>
          <ac:spMkLst>
            <pc:docMk/>
            <pc:sldMk cId="1888481401" sldId="5773"/>
            <ac:spMk id="2" creationId="{7F975E87-18A2-50A6-E924-5BC7D4E7335D}"/>
          </ac:spMkLst>
        </pc:spChg>
        <pc:spChg chg="ord">
          <ac:chgData name="Gudka, Dawna" userId="823cceae-331b-41d6-9a63-34ad6d1db55c" providerId="ADAL" clId="{E2419683-2627-4603-89D0-53EE5A7A7D7B}" dt="2025-01-23T04:25:57.187" v="1668" actId="13244"/>
          <ac:spMkLst>
            <pc:docMk/>
            <pc:sldMk cId="1888481401" sldId="5773"/>
            <ac:spMk id="5" creationId="{27A5CB48-B511-72F2-68E5-89AD7A7BA263}"/>
          </ac:spMkLst>
        </pc:spChg>
        <pc:spChg chg="ord">
          <ac:chgData name="Gudka, Dawna" userId="823cceae-331b-41d6-9a63-34ad6d1db55c" providerId="ADAL" clId="{E2419683-2627-4603-89D0-53EE5A7A7D7B}" dt="2025-01-23T04:25:47.590" v="1667"/>
          <ac:spMkLst>
            <pc:docMk/>
            <pc:sldMk cId="1888481401" sldId="5773"/>
            <ac:spMk id="6" creationId="{85776466-5E1C-3758-5EB8-A472C9A35A35}"/>
          </ac:spMkLst>
        </pc:spChg>
        <pc:spChg chg="add del mod">
          <ac:chgData name="Gudka, Dawna" userId="823cceae-331b-41d6-9a63-34ad6d1db55c" providerId="ADAL" clId="{E2419683-2627-4603-89D0-53EE5A7A7D7B}" dt="2025-01-23T04:16:41.484" v="1298" actId="478"/>
          <ac:spMkLst>
            <pc:docMk/>
            <pc:sldMk cId="1888481401" sldId="5773"/>
            <ac:spMk id="7" creationId="{0319F963-E597-F826-574B-BEE62638BBD9}"/>
          </ac:spMkLst>
        </pc:spChg>
        <pc:spChg chg="add mod ord">
          <ac:chgData name="Gudka, Dawna" userId="823cceae-331b-41d6-9a63-34ad6d1db55c" providerId="ADAL" clId="{E2419683-2627-4603-89D0-53EE5A7A7D7B}" dt="2025-01-23T04:25:40.075" v="1666"/>
          <ac:spMkLst>
            <pc:docMk/>
            <pc:sldMk cId="1888481401" sldId="5773"/>
            <ac:spMk id="9" creationId="{17F7D50A-A988-B2A1-AEA1-D7A9F790EC02}"/>
          </ac:spMkLst>
        </pc:spChg>
        <pc:spChg chg="del">
          <ac:chgData name="Gudka, Dawna" userId="823cceae-331b-41d6-9a63-34ad6d1db55c" providerId="ADAL" clId="{E2419683-2627-4603-89D0-53EE5A7A7D7B}" dt="2025-01-23T04:16:43.433" v="1299" actId="478"/>
          <ac:spMkLst>
            <pc:docMk/>
            <pc:sldMk cId="1888481401" sldId="5773"/>
            <ac:spMk id="11" creationId="{3D9527F4-C8CE-84A3-1D1A-00E5D3FCFD39}"/>
          </ac:spMkLst>
        </pc:spChg>
        <pc:spChg chg="add del mod">
          <ac:chgData name="Gudka, Dawna" userId="823cceae-331b-41d6-9a63-34ad6d1db55c" providerId="ADAL" clId="{E2419683-2627-4603-89D0-53EE5A7A7D7B}" dt="2025-01-23T04:20:45.925" v="1636" actId="478"/>
          <ac:spMkLst>
            <pc:docMk/>
            <pc:sldMk cId="1888481401" sldId="5773"/>
            <ac:spMk id="12" creationId="{264ED76E-B931-FE0D-05F3-DA9A39C71362}"/>
          </ac:spMkLst>
        </pc:spChg>
        <pc:picChg chg="add mod ord">
          <ac:chgData name="Gudka, Dawna" userId="823cceae-331b-41d6-9a63-34ad6d1db55c" providerId="ADAL" clId="{E2419683-2627-4603-89D0-53EE5A7A7D7B}" dt="2025-01-23T04:25:33.061" v="1663" actId="13244"/>
          <ac:picMkLst>
            <pc:docMk/>
            <pc:sldMk cId="1888481401" sldId="5773"/>
            <ac:picMk id="8" creationId="{54DE892A-A50A-4AF1-2A41-17CB39C9B60D}"/>
          </ac:picMkLst>
        </pc:picChg>
        <pc:picChg chg="del">
          <ac:chgData name="Gudka, Dawna" userId="823cceae-331b-41d6-9a63-34ad6d1db55c" providerId="ADAL" clId="{E2419683-2627-4603-89D0-53EE5A7A7D7B}" dt="2025-01-23T04:16:35.104" v="1297" actId="478"/>
          <ac:picMkLst>
            <pc:docMk/>
            <pc:sldMk cId="1888481401" sldId="5773"/>
            <ac:picMk id="10" creationId="{9D06FB58-C19E-48BC-8060-B33F2E29CCD5}"/>
          </ac:picMkLst>
        </pc:picChg>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pChg chg="mod">
          <ac:chgData name="Slutzky, Collin" userId="S::slutzky_c@cde.state.co.us::21f7fb5c-490d-42a4-8741-4ce78a53b03a" providerId="AD" clId="Web-{3C00375A-BD49-71BD-4039-62A51107A116}" dt="2025-01-09T14:36:58.542" v="6" actId="20577"/>
          <ac:spMkLst>
            <pc:docMk/>
            <pc:sldMk cId="2815576142" sldId="5313"/>
            <ac:spMk id="4" creationId="{B81E262B-2CF2-ED20-6409-E4416C90E5BE}"/>
          </ac:spMkLst>
        </pc:spChg>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pChg chg="del mod ord">
          <ac:chgData name="Severson, Annette" userId="199f3c28-b733-4b36-8b0e-b7eb6984ff94" providerId="ADAL" clId="{7E31638E-0BB2-40CC-A353-5A2CF5F722A7}" dt="2025-01-23T15:11:38.930" v="2" actId="700"/>
          <ac:spMkLst>
            <pc:docMk/>
            <pc:sldMk cId="43145733" sldId="5774"/>
            <ac:spMk id="2" creationId="{C794C72C-F3C9-4C35-1B7F-CFA094856C58}"/>
          </ac:spMkLst>
        </pc:spChg>
        <pc:spChg chg="del">
          <ac:chgData name="Severson, Annette" userId="199f3c28-b733-4b36-8b0e-b7eb6984ff94" providerId="ADAL" clId="{7E31638E-0BB2-40CC-A353-5A2CF5F722A7}" dt="2025-01-23T15:11:38.930" v="2" actId="700"/>
          <ac:spMkLst>
            <pc:docMk/>
            <pc:sldMk cId="43145733" sldId="5774"/>
            <ac:spMk id="3" creationId="{0627125A-AC53-A427-461A-8DAAEF09556E}"/>
          </ac:spMkLst>
        </pc:spChg>
        <pc:spChg chg="mod ord">
          <ac:chgData name="Severson, Annette" userId="199f3c28-b733-4b36-8b0e-b7eb6984ff94" providerId="ADAL" clId="{7E31638E-0BB2-40CC-A353-5A2CF5F722A7}" dt="2025-01-23T15:11:38.930" v="2" actId="700"/>
          <ac:spMkLst>
            <pc:docMk/>
            <pc:sldMk cId="43145733" sldId="5774"/>
            <ac:spMk id="4" creationId="{E74FF2E3-2800-50B0-BB8A-0EAC70A0C005}"/>
          </ac:spMkLst>
        </pc:spChg>
        <pc:spChg chg="del">
          <ac:chgData name="Severson, Annette" userId="199f3c28-b733-4b36-8b0e-b7eb6984ff94" providerId="ADAL" clId="{7E31638E-0BB2-40CC-A353-5A2CF5F722A7}" dt="2025-01-23T15:11:38.930" v="2" actId="700"/>
          <ac:spMkLst>
            <pc:docMk/>
            <pc:sldMk cId="43145733" sldId="5774"/>
            <ac:spMk id="5" creationId="{31F1E98F-06F1-A62C-9947-6CA8C49FEDF8}"/>
          </ac:spMkLst>
        </pc:spChg>
        <pc:spChg chg="del">
          <ac:chgData name="Severson, Annette" userId="199f3c28-b733-4b36-8b0e-b7eb6984ff94" providerId="ADAL" clId="{7E31638E-0BB2-40CC-A353-5A2CF5F722A7}" dt="2025-01-23T15:11:38.930" v="2" actId="700"/>
          <ac:spMkLst>
            <pc:docMk/>
            <pc:sldMk cId="43145733" sldId="5774"/>
            <ac:spMk id="6" creationId="{26950B1A-67CC-C4C0-BC85-120CBC5EAD4B}"/>
          </ac:spMkLst>
        </pc:spChg>
        <pc:spChg chg="add mod ord">
          <ac:chgData name="Severson, Annette" userId="199f3c28-b733-4b36-8b0e-b7eb6984ff94" providerId="ADAL" clId="{7E31638E-0BB2-40CC-A353-5A2CF5F722A7}" dt="2025-01-23T15:17:10.029" v="877" actId="255"/>
          <ac:spMkLst>
            <pc:docMk/>
            <pc:sldMk cId="43145733" sldId="5774"/>
            <ac:spMk id="7" creationId="{3B6D5C49-3DD8-7FBF-148C-4E29DA28BF31}"/>
          </ac:spMkLst>
        </pc:spChg>
      </pc:sldChg>
      <pc:sldChg chg="modSp new mod">
        <pc:chgData name="Severson, Annette" userId="199f3c28-b733-4b36-8b0e-b7eb6984ff94" providerId="ADAL" clId="{7E31638E-0BB2-40CC-A353-5A2CF5F722A7}" dt="2025-01-23T15:21:57.825" v="914" actId="20577"/>
        <pc:sldMkLst>
          <pc:docMk/>
          <pc:sldMk cId="1052360825" sldId="5775"/>
        </pc:sldMkLst>
        <pc:spChg chg="mod">
          <ac:chgData name="Severson, Annette" userId="199f3c28-b733-4b36-8b0e-b7eb6984ff94" providerId="ADAL" clId="{7E31638E-0BB2-40CC-A353-5A2CF5F722A7}" dt="2025-01-23T15:12:00.904" v="65" actId="20577"/>
          <ac:spMkLst>
            <pc:docMk/>
            <pc:sldMk cId="1052360825" sldId="5775"/>
            <ac:spMk id="2" creationId="{89A916BB-966E-EB8F-5C71-805DBB3DD323}"/>
          </ac:spMkLst>
        </pc:spChg>
        <pc:spChg chg="mod">
          <ac:chgData name="Severson, Annette" userId="199f3c28-b733-4b36-8b0e-b7eb6984ff94" providerId="ADAL" clId="{7E31638E-0BB2-40CC-A353-5A2CF5F722A7}" dt="2025-01-23T15:21:57.825" v="914" actId="20577"/>
          <ac:spMkLst>
            <pc:docMk/>
            <pc:sldMk cId="1052360825" sldId="5775"/>
            <ac:spMk id="3" creationId="{1CE2D240-A53F-1D1B-E103-88CD3A1D99DC}"/>
          </ac:spMkLst>
        </pc:spChg>
        <pc:spChg chg="mod">
          <ac:chgData name="Severson, Annette" userId="199f3c28-b733-4b36-8b0e-b7eb6984ff94" providerId="ADAL" clId="{7E31638E-0BB2-40CC-A353-5A2CF5F722A7}" dt="2025-01-23T15:16:25.536" v="826" actId="20577"/>
          <ac:spMkLst>
            <pc:docMk/>
            <pc:sldMk cId="1052360825" sldId="5775"/>
            <ac:spMk id="5" creationId="{1CA43113-429C-4BD1-0A9C-7A7857D644B5}"/>
          </ac:spMkLst>
        </pc:spChg>
        <pc:spChg chg="mod">
          <ac:chgData name="Severson, Annette" userId="199f3c28-b733-4b36-8b0e-b7eb6984ff94" providerId="ADAL" clId="{7E31638E-0BB2-40CC-A353-5A2CF5F722A7}" dt="2025-01-23T15:16:34.864" v="853" actId="20577"/>
          <ac:spMkLst>
            <pc:docMk/>
            <pc:sldMk cId="1052360825" sldId="5775"/>
            <ac:spMk id="6" creationId="{9DB2AF7F-F34C-F865-8794-4755C40E789F}"/>
          </ac:spMkLst>
        </pc:sp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pc:chgData name="Slutzky, Collin" userId="S::slutzky_c@cde.state.co.us::21f7fb5c-490d-42a4-8741-4ce78a53b03a" providerId="AD" clId="Web-{BABB1D6E-E2AD-8567-CFA5-C49E18E24A35}" dt="2025-01-05T17:07:24.444" v="103"/>
        <pc:sldMkLst>
          <pc:docMk/>
          <pc:sldMk cId="1037917088" sldId="5098"/>
        </pc:sldMkLst>
        <pc:graphicFrameChg chg="mod modGraphic">
          <ac:chgData name="Slutzky, Collin" userId="S::slutzky_c@cde.state.co.us::21f7fb5c-490d-42a4-8741-4ce78a53b03a" providerId="AD" clId="Web-{BABB1D6E-E2AD-8567-CFA5-C49E18E24A35}" dt="2025-01-05T17:07:24.444" v="103"/>
          <ac:graphicFrameMkLst>
            <pc:docMk/>
            <pc:sldMk cId="1037917088" sldId="5098"/>
            <ac:graphicFrameMk id="5" creationId="{5E4612F7-68C6-57CA-E918-38EF641F73CF}"/>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pChg chg="mod">
          <ac:chgData name="Slutzky, Collin" userId="S::slutzky_c@cde.state.co.us::21f7fb5c-490d-42a4-8741-4ce78a53b03a" providerId="AD" clId="Web-{BABB1D6E-E2AD-8567-CFA5-C49E18E24A35}" dt="2025-01-06T15:01:39.508" v="363" actId="20577"/>
          <ac:spMkLst>
            <pc:docMk/>
            <pc:sldMk cId="3176056638" sldId="5732"/>
            <ac:spMk id="5" creationId="{46A12942-3060-A605-2DD5-60573A108DDD}"/>
          </ac:spMkLst>
        </pc:spChg>
        <pc:spChg chg="mod">
          <ac:chgData name="Slutzky, Collin" userId="S::slutzky_c@cde.state.co.us::21f7fb5c-490d-42a4-8741-4ce78a53b03a" providerId="AD" clId="Web-{BABB1D6E-E2AD-8567-CFA5-C49E18E24A35}" dt="2025-01-06T15:01:45.008" v="366" actId="20577"/>
          <ac:spMkLst>
            <pc:docMk/>
            <pc:sldMk cId="3176056638" sldId="5732"/>
            <ac:spMk id="6" creationId="{C75DFE38-ED8C-8D2F-6BF4-9A98E48A88BE}"/>
          </ac:spMkLst>
        </pc:spChg>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spChg chg="mod">
          <ac:chgData name="Slutzky, Collin" userId="S::slutzky_c@cde.state.co.us::21f7fb5c-490d-42a4-8741-4ce78a53b03a" providerId="AD" clId="Web-{BABB1D6E-E2AD-8567-CFA5-C49E18E24A35}" dt="2025-01-06T15:18:19.589" v="456" actId="20577"/>
          <ac:spMkLst>
            <pc:docMk/>
            <pc:sldMk cId="2365850526" sldId="5733"/>
            <ac:spMk id="3" creationId="{F737E5AD-A4D8-5218-9778-9BFD2F764487}"/>
          </ac:spMkLst>
        </pc:spChg>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addSp delSp modSp add mod">
        <pc:chgData name="Ward, Reagan" userId="27291eb4-8241-4961-9e69-8c66e34cc5b0" providerId="ADAL" clId="{95462795-F530-401E-9A80-E67D0A6CA69B}" dt="2025-01-09T15:07:57.181" v="5515" actId="13244"/>
        <pc:sldMkLst>
          <pc:docMk/>
          <pc:sldMk cId="4006630429" sldId="282"/>
        </pc:sldMkLst>
      </pc:sldChg>
      <pc:sldChg chg="modSp mod">
        <pc:chgData name="Ward, Reagan" userId="27291eb4-8241-4961-9e69-8c66e34cc5b0" providerId="ADAL" clId="{95462795-F530-401E-9A80-E67D0A6CA69B}" dt="2025-01-07T15:45:29.842" v="394" actId="2711"/>
        <pc:sldMkLst>
          <pc:docMk/>
          <pc:sldMk cId="3227145924" sldId="5097"/>
        </pc:sldMkLst>
        <pc:graphicFrameChg chg="modGraphic">
          <ac:chgData name="Ward, Reagan" userId="27291eb4-8241-4961-9e69-8c66e34cc5b0" providerId="ADAL" clId="{95462795-F530-401E-9A80-E67D0A6CA69B}" dt="2025-01-07T15:45:29.842" v="394" actId="2711"/>
          <ac:graphicFrameMkLst>
            <pc:docMk/>
            <pc:sldMk cId="3227145924" sldId="5097"/>
            <ac:graphicFrameMk id="7" creationId="{2864BB53-F741-4FFC-0348-1AC10AD60EEB}"/>
          </ac:graphicFrameMkLst>
        </pc:graphicFrameChg>
      </pc:sldChg>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addSp delSp modSp mod modClrScheme chgLayout">
        <pc:chgData name="Ward, Reagan" userId="27291eb4-8241-4961-9e69-8c66e34cc5b0" providerId="ADAL" clId="{95462795-F530-401E-9A80-E67D0A6CA69B}" dt="2025-01-07T15:56:29.603" v="749" actId="700"/>
        <pc:sldMkLst>
          <pc:docMk/>
          <pc:sldMk cId="2815576142" sldId="5313"/>
        </pc:sldMkLst>
        <pc:spChg chg="mod ord">
          <ac:chgData name="Ward, Reagan" userId="27291eb4-8241-4961-9e69-8c66e34cc5b0" providerId="ADAL" clId="{95462795-F530-401E-9A80-E67D0A6CA69B}" dt="2025-01-07T15:56:29.603" v="749" actId="700"/>
          <ac:spMkLst>
            <pc:docMk/>
            <pc:sldMk cId="2815576142" sldId="5313"/>
            <ac:spMk id="2" creationId="{747C00A6-62E0-5402-BC2A-31E0453FB54A}"/>
          </ac:spMkLst>
        </pc:spChg>
        <pc:spChg chg="add mod ord">
          <ac:chgData name="Ward, Reagan" userId="27291eb4-8241-4961-9e69-8c66e34cc5b0" providerId="ADAL" clId="{95462795-F530-401E-9A80-E67D0A6CA69B}" dt="2025-01-07T15:56:29.603" v="749" actId="700"/>
          <ac:spMkLst>
            <pc:docMk/>
            <pc:sldMk cId="2815576142" sldId="5313"/>
            <ac:spMk id="4" creationId="{B81E262B-2CF2-ED20-6409-E4416C90E5BE}"/>
          </ac:spMkLst>
        </pc:spChg>
        <pc:spChg chg="mod ord">
          <ac:chgData name="Ward, Reagan" userId="27291eb4-8241-4961-9e69-8c66e34cc5b0" providerId="ADAL" clId="{95462795-F530-401E-9A80-E67D0A6CA69B}" dt="2025-01-07T15:56:29.603" v="749" actId="700"/>
          <ac:spMkLst>
            <pc:docMk/>
            <pc:sldMk cId="2815576142" sldId="5313"/>
            <ac:spMk id="5" creationId="{3B983160-F26B-7FC2-8EBA-4371D707D435}"/>
          </ac:spMkLst>
        </pc:spChg>
        <pc:spChg chg="mod ord">
          <ac:chgData name="Ward, Reagan" userId="27291eb4-8241-4961-9e69-8c66e34cc5b0" providerId="ADAL" clId="{95462795-F530-401E-9A80-E67D0A6CA69B}" dt="2025-01-07T15:56:29.603" v="749" actId="700"/>
          <ac:spMkLst>
            <pc:docMk/>
            <pc:sldMk cId="2815576142" sldId="5313"/>
            <ac:spMk id="6" creationId="{CE9DABD7-BF99-4E7D-9AF0-F81A72D8AA0A}"/>
          </ac:spMkLst>
        </pc:spChg>
        <pc:spChg chg="mod ord">
          <ac:chgData name="Ward, Reagan" userId="27291eb4-8241-4961-9e69-8c66e34cc5b0" providerId="ADAL" clId="{95462795-F530-401E-9A80-E67D0A6CA69B}" dt="2025-01-07T15:56:29.603" v="749" actId="700"/>
          <ac:spMkLst>
            <pc:docMk/>
            <pc:sldMk cId="2815576142" sldId="5313"/>
            <ac:spMk id="7" creationId="{50F1C93C-6592-AD92-EB9B-B5C4ED9D969C}"/>
          </ac:spMkLst>
        </pc:spChg>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ord">
        <pc:chgData name="Ward, Reagan" userId="27291eb4-8241-4961-9e69-8c66e34cc5b0" providerId="ADAL" clId="{95462795-F530-401E-9A80-E67D0A6CA69B}" dt="2025-01-07T15:56:09.205" v="745"/>
        <pc:sldMkLst>
          <pc:docMk/>
          <pc:sldMk cId="783971613" sldId="5619"/>
        </pc:sldMkLst>
      </pc:sldChg>
      <pc:sldChg chg="modSp mod">
        <pc:chgData name="Ward, Reagan" userId="27291eb4-8241-4961-9e69-8c66e34cc5b0" providerId="ADAL" clId="{95462795-F530-401E-9A80-E67D0A6CA69B}" dt="2025-01-07T15:47:11.938" v="414" actId="14734"/>
        <pc:sldMkLst>
          <pc:docMk/>
          <pc:sldMk cId="500438566" sldId="5672"/>
        </pc:sldMkLst>
        <pc:graphicFrameChg chg="modGraphic">
          <ac:chgData name="Ward, Reagan" userId="27291eb4-8241-4961-9e69-8c66e34cc5b0" providerId="ADAL" clId="{95462795-F530-401E-9A80-E67D0A6CA69B}" dt="2025-01-07T15:47:11.938" v="414" actId="14734"/>
          <ac:graphicFrameMkLst>
            <pc:docMk/>
            <pc:sldMk cId="500438566" sldId="5672"/>
            <ac:graphicFrameMk id="5" creationId="{5E4612F7-68C6-57CA-E918-38EF641F73CF}"/>
          </ac:graphicFrameMkLst>
        </pc:graphicFrameChg>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pChg chg="mod ord">
          <ac:chgData name="Ward, Reagan" userId="27291eb4-8241-4961-9e69-8c66e34cc5b0" providerId="ADAL" clId="{95462795-F530-401E-9A80-E67D0A6CA69B}" dt="2025-01-07T15:56:23.322" v="748" actId="700"/>
          <ac:spMkLst>
            <pc:docMk/>
            <pc:sldMk cId="2365850526" sldId="5733"/>
            <ac:spMk id="2" creationId="{E5D3A3BC-C3C5-ED57-84AB-C43489AE16AB}"/>
          </ac:spMkLst>
        </pc:spChg>
        <pc:spChg chg="mod ord">
          <ac:chgData name="Ward, Reagan" userId="27291eb4-8241-4961-9e69-8c66e34cc5b0" providerId="ADAL" clId="{95462795-F530-401E-9A80-E67D0A6CA69B}" dt="2025-01-07T15:56:23.322" v="748" actId="700"/>
          <ac:spMkLst>
            <pc:docMk/>
            <pc:sldMk cId="2365850526" sldId="5733"/>
            <ac:spMk id="3" creationId="{F737E5AD-A4D8-5218-9778-9BFD2F764487}"/>
          </ac:spMkLst>
        </pc:spChg>
        <pc:spChg chg="mod ord">
          <ac:chgData name="Ward, Reagan" userId="27291eb4-8241-4961-9e69-8c66e34cc5b0" providerId="ADAL" clId="{95462795-F530-401E-9A80-E67D0A6CA69B}" dt="2025-01-07T15:56:23.322" v="748" actId="700"/>
          <ac:spMkLst>
            <pc:docMk/>
            <pc:sldMk cId="2365850526" sldId="5733"/>
            <ac:spMk id="4" creationId="{C557EE2F-098A-C046-B846-69C99717CC16}"/>
          </ac:spMkLst>
        </pc:spChg>
        <pc:spChg chg="mod ord">
          <ac:chgData name="Ward, Reagan" userId="27291eb4-8241-4961-9e69-8c66e34cc5b0" providerId="ADAL" clId="{95462795-F530-401E-9A80-E67D0A6CA69B}" dt="2025-01-07T15:56:23.322" v="748" actId="700"/>
          <ac:spMkLst>
            <pc:docMk/>
            <pc:sldMk cId="2365850526" sldId="5733"/>
            <ac:spMk id="7" creationId="{C719CE00-524C-D1D1-764B-CD2BD670A5B1}"/>
          </ac:spMkLst>
        </pc:spChg>
        <pc:spChg chg="mod ord">
          <ac:chgData name="Ward, Reagan" userId="27291eb4-8241-4961-9e69-8c66e34cc5b0" providerId="ADAL" clId="{95462795-F530-401E-9A80-E67D0A6CA69B}" dt="2025-01-07T15:56:23.322" v="748" actId="700"/>
          <ac:spMkLst>
            <pc:docMk/>
            <pc:sldMk cId="2365850526" sldId="5733"/>
            <ac:spMk id="16" creationId="{A3E6E43B-BC7C-6C6C-7E56-BC7C5F0699F1}"/>
          </ac:spMkLst>
        </pc:spChg>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pChg chg="mod ord">
          <ac:chgData name="Ward, Reagan" userId="27291eb4-8241-4961-9e69-8c66e34cc5b0" providerId="ADAL" clId="{95462795-F530-401E-9A80-E67D0A6CA69B}" dt="2025-01-07T15:56:38.848" v="751" actId="700"/>
          <ac:spMkLst>
            <pc:docMk/>
            <pc:sldMk cId="3577132534" sldId="5738"/>
            <ac:spMk id="4" creationId="{641C38AB-F8C2-02C8-5A01-A04F298C8954}"/>
          </ac:spMkLst>
        </pc:spChg>
        <pc:spChg chg="add mod ord">
          <ac:chgData name="Ward, Reagan" userId="27291eb4-8241-4961-9e69-8c66e34cc5b0" providerId="ADAL" clId="{95462795-F530-401E-9A80-E67D0A6CA69B}" dt="2025-01-07T15:56:42.066" v="766" actId="20577"/>
          <ac:spMkLst>
            <pc:docMk/>
            <pc:sldMk cId="3577132534" sldId="5738"/>
            <ac:spMk id="7" creationId="{631FDD4E-8081-201B-9336-36AE237667DF}"/>
          </ac:spMkLst>
        </pc:spChg>
        <pc:spChg chg="add mod ord">
          <ac:chgData name="Ward, Reagan" userId="27291eb4-8241-4961-9e69-8c66e34cc5b0" providerId="ADAL" clId="{95462795-F530-401E-9A80-E67D0A6CA69B}" dt="2025-01-07T15:56:45.172" v="777" actId="20577"/>
          <ac:spMkLst>
            <pc:docMk/>
            <pc:sldMk cId="3577132534" sldId="5738"/>
            <ac:spMk id="8" creationId="{0CDB6A4E-4F81-1E47-A00F-B608685764CA}"/>
          </ac:spMkLst>
        </pc:spChg>
      </pc:sldChg>
      <pc:sldChg chg="modSp add mod">
        <pc:chgData name="Ward, Reagan" userId="27291eb4-8241-4961-9e69-8c66e34cc5b0" providerId="ADAL" clId="{95462795-F530-401E-9A80-E67D0A6CA69B}" dt="2025-01-07T18:26:51.829" v="5318" actId="13244"/>
        <pc:sldMkLst>
          <pc:docMk/>
          <pc:sldMk cId="548937371" sldId="5739"/>
        </pc:sldMkLst>
        <pc:spChg chg="ord">
          <ac:chgData name="Ward, Reagan" userId="27291eb4-8241-4961-9e69-8c66e34cc5b0" providerId="ADAL" clId="{95462795-F530-401E-9A80-E67D0A6CA69B}" dt="2025-01-07T18:26:50.620" v="5317" actId="13244"/>
          <ac:spMkLst>
            <pc:docMk/>
            <pc:sldMk cId="548937371" sldId="5739"/>
            <ac:spMk id="4" creationId="{6187B34F-788A-1E6D-8E8F-9DFA3BF43D03}"/>
          </ac:spMkLst>
        </pc:spChg>
        <pc:spChg chg="mod">
          <ac:chgData name="Ward, Reagan" userId="27291eb4-8241-4961-9e69-8c66e34cc5b0" providerId="ADAL" clId="{95462795-F530-401E-9A80-E67D0A6CA69B}" dt="2025-01-07T18:26:11.120" v="5311" actId="20577"/>
          <ac:spMkLst>
            <pc:docMk/>
            <pc:sldMk cId="548937371" sldId="5739"/>
            <ac:spMk id="7" creationId="{D35E3931-3E62-31BA-DB08-04C8A8F44C76}"/>
          </ac:spMkLst>
        </pc:spChg>
        <pc:graphicFrameChg chg="ord">
          <ac:chgData name="Ward, Reagan" userId="27291eb4-8241-4961-9e69-8c66e34cc5b0" providerId="ADAL" clId="{95462795-F530-401E-9A80-E67D0A6CA69B}" dt="2025-01-07T18:26:51.829" v="5318" actId="13244"/>
          <ac:graphicFrameMkLst>
            <pc:docMk/>
            <pc:sldMk cId="548937371" sldId="5739"/>
            <ac:graphicFrameMk id="11" creationId="{4A046F5F-034D-A2DD-B7B6-B37CB3AF1360}"/>
          </ac:graphicFrameMkLst>
        </pc:graphicFrameChg>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pChg chg="mod ord">
          <ac:chgData name="Ward, Reagan" userId="27291eb4-8241-4961-9e69-8c66e34cc5b0" providerId="ADAL" clId="{95462795-F530-401E-9A80-E67D0A6CA69B}" dt="2025-01-07T15:56:59.142" v="780" actId="700"/>
          <ac:spMkLst>
            <pc:docMk/>
            <pc:sldMk cId="3902891436" sldId="5740"/>
            <ac:spMk id="3" creationId="{900DD9CE-FBFF-0B5E-4CB5-08116D5C2576}"/>
          </ac:spMkLst>
        </pc:spChg>
        <pc:spChg chg="add mod ord">
          <ac:chgData name="Ward, Reagan" userId="27291eb4-8241-4961-9e69-8c66e34cc5b0" providerId="ADAL" clId="{95462795-F530-401E-9A80-E67D0A6CA69B}" dt="2025-01-07T15:58:00.805" v="818" actId="20577"/>
          <ac:spMkLst>
            <pc:docMk/>
            <pc:sldMk cId="3902891436" sldId="5740"/>
            <ac:spMk id="7" creationId="{9D520B15-6105-3942-B85F-5F4E684CDB33}"/>
          </ac:spMkLst>
        </pc:spChg>
        <pc:spChg chg="add mod ord">
          <ac:chgData name="Ward, Reagan" userId="27291eb4-8241-4961-9e69-8c66e34cc5b0" providerId="ADAL" clId="{95462795-F530-401E-9A80-E67D0A6CA69B}" dt="2025-01-07T15:56:59.142" v="780" actId="700"/>
          <ac:spMkLst>
            <pc:docMk/>
            <pc:sldMk cId="3902891436" sldId="5740"/>
            <ac:spMk id="8" creationId="{46254EE3-5D77-B5F2-B9E9-E4D49A60462F}"/>
          </ac:spMkLst>
        </pc:spChg>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modSldLayout">
        <pc:chgData name="Ward, Reagan" userId="27291eb4-8241-4961-9e69-8c66e34cc5b0" providerId="ADAL" clId="{95462795-F530-401E-9A80-E67D0A6CA69B}" dt="2025-01-07T16:30:16.364" v="1023" actId="20577"/>
        <pc:sldMasterMkLst>
          <pc:docMk/>
          <pc:sldMasterMk cId="2150711039" sldId="2147483676"/>
        </pc:sldMasterMkLst>
        <pc:sldLayoutChg chg="modSp mod">
          <pc:chgData name="Ward, Reagan" userId="27291eb4-8241-4961-9e69-8c66e34cc5b0" providerId="ADAL" clId="{95462795-F530-401E-9A80-E67D0A6CA69B}" dt="2025-01-07T16:30:16.364" v="1023" actId="20577"/>
          <pc:sldLayoutMkLst>
            <pc:docMk/>
            <pc:sldMasterMk cId="2150711039" sldId="2147483676"/>
            <pc:sldLayoutMk cId="4062706329" sldId="2147483708"/>
          </pc:sldLayoutMkLst>
          <pc:spChg chg="mod">
            <ac:chgData name="Ward, Reagan" userId="27291eb4-8241-4961-9e69-8c66e34cc5b0" providerId="ADAL" clId="{95462795-F530-401E-9A80-E67D0A6CA69B}" dt="2025-01-07T16:30:16.364" v="1023" actId="20577"/>
            <ac:spMkLst>
              <pc:docMk/>
              <pc:sldMasterMk cId="2150711039" sldId="2147483676"/>
              <pc:sldLayoutMk cId="4062706329" sldId="2147483708"/>
              <ac:spMk id="2" creationId="{00000000-0000-0000-0000-000000000000}"/>
            </ac:spMkLst>
          </pc:spChg>
          <pc:spChg chg="mod">
            <ac:chgData name="Ward, Reagan" userId="27291eb4-8241-4961-9e69-8c66e34cc5b0" providerId="ADAL" clId="{95462795-F530-401E-9A80-E67D0A6CA69B}" dt="2025-01-07T16:21:06.121" v="923" actId="12789"/>
            <ac:spMkLst>
              <pc:docMk/>
              <pc:sldMasterMk cId="2150711039" sldId="2147483676"/>
              <pc:sldLayoutMk cId="4062706329" sldId="2147483708"/>
              <ac:spMk id="11" creationId="{ED4231E4-1B08-533E-AA48-2CD802F8B736}"/>
            </ac:spMkLst>
          </pc:spChg>
        </pc:sldLayoutChg>
      </pc:sldMaster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pChg chg="mod">
          <ac:chgData name="Slutzky, Collin" userId="S::slutzky_c@cde.state.co.us::21f7fb5c-490d-42a4-8741-4ce78a53b03a" providerId="AD" clId="Web-{BD2CCE25-E797-604D-5ADA-3A0DE169516C}" dt="2025-01-23T15:19:35.223" v="117" actId="20577"/>
          <ac:spMkLst>
            <pc:docMk/>
            <pc:sldMk cId="467082449" sldId="5776"/>
            <ac:spMk id="2" creationId="{747C00A6-62E0-5402-BC2A-31E0453FB54A}"/>
          </ac:spMkLst>
        </pc:spChg>
        <pc:spChg chg="mod">
          <ac:chgData name="Slutzky, Collin" userId="S::slutzky_c@cde.state.co.us::21f7fb5c-490d-42a4-8741-4ce78a53b03a" providerId="AD" clId="Web-{BD2CCE25-E797-604D-5ADA-3A0DE169516C}" dt="2025-01-23T15:19:22.598" v="106" actId="20577"/>
          <ac:spMkLst>
            <pc:docMk/>
            <pc:sldMk cId="467082449" sldId="5776"/>
            <ac:spMk id="4" creationId="{B81E262B-2CF2-ED20-6409-E4416C90E5BE}"/>
          </ac:spMkLst>
        </pc:spChg>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add mod">
        <pc:chgData name="Ward, Reagan" userId="27291eb4-8241-4961-9e69-8c66e34cc5b0" providerId="ADAL" clId="{874C5487-1423-481D-8640-FF1A30EB5998}" dt="2024-10-15T22:40:01.716" v="204" actId="6549"/>
        <pc:sldMkLst>
          <pc:docMk/>
          <pc:sldMk cId="500438566" sldId="5672"/>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pc:chgData name="Slutzky, Collin" userId="S::slutzky_c@cde.state.co.us::21f7fb5c-490d-42a4-8741-4ce78a53b03a" providerId="AD" clId="Web-{82556BCC-AA6A-DCAB-39BC-299E44096130}" dt="2025-01-08T16:41:49.370" v="441" actId="20577"/>
        <pc:sldMkLst>
          <pc:docMk/>
          <pc:sldMk cId="2815576142" sldId="5313"/>
        </pc:sldMkLst>
        <pc:spChg chg="mod">
          <ac:chgData name="Slutzky, Collin" userId="S::slutzky_c@cde.state.co.us::21f7fb5c-490d-42a4-8741-4ce78a53b03a" providerId="AD" clId="Web-{82556BCC-AA6A-DCAB-39BC-299E44096130}" dt="2025-01-08T16:01:57.030" v="159" actId="20577"/>
          <ac:spMkLst>
            <pc:docMk/>
            <pc:sldMk cId="2815576142" sldId="5313"/>
            <ac:spMk id="2" creationId="{747C00A6-62E0-5402-BC2A-31E0453FB54A}"/>
          </ac:spMkLst>
        </pc:spChg>
        <pc:spChg chg="mod">
          <ac:chgData name="Slutzky, Collin" userId="S::slutzky_c@cde.state.co.us::21f7fb5c-490d-42a4-8741-4ce78a53b03a" providerId="AD" clId="Web-{82556BCC-AA6A-DCAB-39BC-299E44096130}" dt="2025-01-08T16:41:49.370" v="441" actId="20577"/>
          <ac:spMkLst>
            <pc:docMk/>
            <pc:sldMk cId="2815576142" sldId="5313"/>
            <ac:spMk id="4" creationId="{B81E262B-2CF2-ED20-6409-E4416C90E5BE}"/>
          </ac:spMkLst>
        </pc:spChg>
      </pc:sldChg>
      <pc:sldChg chg="modSp modCm">
        <pc:chgData name="Slutzky, Collin" userId="S::slutzky_c@cde.state.co.us::21f7fb5c-490d-42a4-8741-4ce78a53b03a" providerId="AD" clId="Web-{82556BCC-AA6A-DCAB-39BC-299E44096130}" dt="2025-01-08T16:12:32.141" v="194" actId="20577"/>
        <pc:sldMkLst>
          <pc:docMk/>
          <pc:sldMk cId="2365850526" sldId="5733"/>
        </pc:sldMkLst>
        <pc:spChg chg="mod">
          <ac:chgData name="Slutzky, Collin" userId="S::slutzky_c@cde.state.co.us::21f7fb5c-490d-42a4-8741-4ce78a53b03a" providerId="AD" clId="Web-{82556BCC-AA6A-DCAB-39BC-299E44096130}" dt="2025-01-08T16:12:32.141" v="194" actId="20577"/>
          <ac:spMkLst>
            <pc:docMk/>
            <pc:sldMk cId="2365850526" sldId="5733"/>
            <ac:spMk id="3" creationId="{F737E5AD-A4D8-5218-9778-9BFD2F764487}"/>
          </ac:spMkLst>
        </pc:spChg>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pChg chg="mod">
          <ac:chgData name="Slutzky, Collin" userId="S::slutzky_c@cde.state.co.us::21f7fb5c-490d-42a4-8741-4ce78a53b03a" providerId="AD" clId="Web-{82556BCC-AA6A-DCAB-39BC-299E44096130}" dt="2025-01-08T15:43:22.916" v="3" actId="20577"/>
          <ac:spMkLst>
            <pc:docMk/>
            <pc:sldMk cId="522260969" sldId="5746"/>
            <ac:spMk id="2" creationId="{222E4C28-041D-59D2-0291-9738FE10DDD0}"/>
          </ac:spMkLst>
        </pc:spChg>
        <pc:spChg chg="mod">
          <ac:chgData name="Slutzky, Collin" userId="S::slutzky_c@cde.state.co.us::21f7fb5c-490d-42a4-8741-4ce78a53b03a" providerId="AD" clId="Web-{82556BCC-AA6A-DCAB-39BC-299E44096130}" dt="2025-01-08T15:47:57.948" v="27" actId="20577"/>
          <ac:spMkLst>
            <pc:docMk/>
            <pc:sldMk cId="522260969" sldId="5746"/>
            <ac:spMk id="3" creationId="{1C053128-2E61-BD39-9230-D3FF32B16187}"/>
          </ac:spMkLst>
        </pc:sp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pChg chg="mod">
          <ac:chgData name="Gudka, Dawna" userId="823cceae-331b-41d6-9a63-34ad6d1db55c" providerId="ADAL" clId="{E0F430AA-B593-4401-9970-F2994F39580A}" dt="2025-01-09T02:34:56.133" v="175" actId="20577"/>
          <ac:spMkLst>
            <pc:docMk/>
            <pc:sldMk cId="548937371" sldId="5739"/>
            <ac:spMk id="8" creationId="{A5B97DEE-CAFF-A9BF-5F67-56593AC11662}"/>
          </ac:spMkLst>
        </pc:spChg>
        <pc:spChg chg="mod">
          <ac:chgData name="Gudka, Dawna" userId="823cceae-331b-41d6-9a63-34ad6d1db55c" providerId="ADAL" clId="{E0F430AA-B593-4401-9970-F2994F39580A}" dt="2025-01-09T02:35:22.063" v="209" actId="20577"/>
          <ac:spMkLst>
            <pc:docMk/>
            <pc:sldMk cId="548937371" sldId="5739"/>
            <ac:spMk id="9" creationId="{1A50B50A-6987-58E0-670C-6D8202F14297}"/>
          </ac:spMkLst>
        </pc:spChg>
        <pc:graphicFrameChg chg="mod modGraphic">
          <ac:chgData name="Gudka, Dawna" userId="823cceae-331b-41d6-9a63-34ad6d1db55c" providerId="ADAL" clId="{E0F430AA-B593-4401-9970-F2994F39580A}" dt="2025-01-09T02:34:42.339" v="140"/>
          <ac:graphicFrameMkLst>
            <pc:docMk/>
            <pc:sldMk cId="548937371" sldId="5739"/>
            <ac:graphicFrameMk id="11" creationId="{4A046F5F-034D-A2DD-B7B6-B37CB3AF1360}"/>
          </ac:graphicFrameMkLst>
        </pc:graphicFrameChg>
      </pc:sldChg>
      <pc:sldChg chg="modSp mod">
        <pc:chgData name="Gudka, Dawna" userId="823cceae-331b-41d6-9a63-34ad6d1db55c" providerId="ADAL" clId="{E0F430AA-B593-4401-9970-F2994F39580A}" dt="2025-01-09T02:37:23.189" v="405" actId="20577"/>
        <pc:sldMkLst>
          <pc:docMk/>
          <pc:sldMk cId="3902891436" sldId="5740"/>
        </pc:sldMkLst>
        <pc:spChg chg="mod">
          <ac:chgData name="Gudka, Dawna" userId="823cceae-331b-41d6-9a63-34ad6d1db55c" providerId="ADAL" clId="{E0F430AA-B593-4401-9970-F2994F39580A}" dt="2025-01-09T02:37:23.189" v="405" actId="20577"/>
          <ac:spMkLst>
            <pc:docMk/>
            <pc:sldMk cId="3902891436" sldId="5740"/>
            <ac:spMk id="8" creationId="{46254EE3-5D77-B5F2-B9E9-E4D49A60462F}"/>
          </ac:spMkLst>
        </pc:spChg>
      </pc:sldChg>
      <pc:sldChg chg="addSp delSp modSp add mod ord">
        <pc:chgData name="Gudka, Dawna" userId="823cceae-331b-41d6-9a63-34ad6d1db55c" providerId="ADAL" clId="{E0F430AA-B593-4401-9970-F2994F39580A}" dt="2025-01-09T03:05:20.349" v="554" actId="1076"/>
        <pc:sldMkLst>
          <pc:docMk/>
          <pc:sldMk cId="3541186738" sldId="5752"/>
        </pc:sldMkLst>
        <pc:spChg chg="mod">
          <ac:chgData name="Gudka, Dawna" userId="823cceae-331b-41d6-9a63-34ad6d1db55c" providerId="ADAL" clId="{E0F430AA-B593-4401-9970-F2994F39580A}" dt="2025-01-09T03:02:33.205" v="548" actId="20577"/>
          <ac:spMkLst>
            <pc:docMk/>
            <pc:sldMk cId="3541186738" sldId="5752"/>
            <ac:spMk id="2" creationId="{45B492A7-D591-8E11-AB3A-DF3D6F6FB5D9}"/>
          </ac:spMkLst>
        </pc:spChg>
        <pc:spChg chg="mod">
          <ac:chgData name="Gudka, Dawna" userId="823cceae-331b-41d6-9a63-34ad6d1db55c" providerId="ADAL" clId="{E0F430AA-B593-4401-9970-F2994F39580A}" dt="2025-01-09T02:38:29.919" v="456" actId="20577"/>
          <ac:spMkLst>
            <pc:docMk/>
            <pc:sldMk cId="3541186738" sldId="5752"/>
            <ac:spMk id="6" creationId="{2453914A-488D-1B17-3511-72506CC6CA90}"/>
          </ac:spMkLst>
        </pc:spChg>
        <pc:spChg chg="mod">
          <ac:chgData name="Gudka, Dawna" userId="823cceae-331b-41d6-9a63-34ad6d1db55c" providerId="ADAL" clId="{E0F430AA-B593-4401-9970-F2994F39580A}" dt="2025-01-09T02:38:44.741" v="511" actId="20577"/>
          <ac:spMkLst>
            <pc:docMk/>
            <pc:sldMk cId="3541186738" sldId="5752"/>
            <ac:spMk id="7" creationId="{DC943A5E-02C0-0B7E-DB93-25E45AC7B382}"/>
          </ac:spMkLst>
        </pc:spChg>
      </pc:sldChg>
      <pc:sldChg chg="addSp delSp modSp new mod">
        <pc:chgData name="Gudka, Dawna" userId="823cceae-331b-41d6-9a63-34ad6d1db55c" providerId="ADAL" clId="{E0F430AA-B593-4401-9970-F2994F39580A}" dt="2025-01-09T03:24:08.484" v="1286" actId="962"/>
        <pc:sldMkLst>
          <pc:docMk/>
          <pc:sldMk cId="1770559346" sldId="5753"/>
        </pc:sldMkLst>
        <pc:spChg chg="mod">
          <ac:chgData name="Gudka, Dawna" userId="823cceae-331b-41d6-9a63-34ad6d1db55c" providerId="ADAL" clId="{E0F430AA-B593-4401-9970-F2994F39580A}" dt="2025-01-09T03:05:54.947" v="583" actId="20577"/>
          <ac:spMkLst>
            <pc:docMk/>
            <pc:sldMk cId="1770559346" sldId="5753"/>
            <ac:spMk id="2" creationId="{4C783DDA-D318-61B7-73DF-EBF939AFF1A8}"/>
          </ac:spMkLst>
        </pc:spChg>
        <pc:spChg chg="mod">
          <ac:chgData name="Gudka, Dawna" userId="823cceae-331b-41d6-9a63-34ad6d1db55c" providerId="ADAL" clId="{E0F430AA-B593-4401-9970-F2994F39580A}" dt="2025-01-09T03:13:08.952" v="798"/>
          <ac:spMkLst>
            <pc:docMk/>
            <pc:sldMk cId="1770559346" sldId="5753"/>
            <ac:spMk id="5" creationId="{DBDB58D1-8B28-5C73-588A-F5CFAA6AB173}"/>
          </ac:spMkLst>
        </pc:spChg>
        <pc:spChg chg="mod">
          <ac:chgData name="Gudka, Dawna" userId="823cceae-331b-41d6-9a63-34ad6d1db55c" providerId="ADAL" clId="{E0F430AA-B593-4401-9970-F2994F39580A}" dt="2025-01-09T03:13:18.270" v="799"/>
          <ac:spMkLst>
            <pc:docMk/>
            <pc:sldMk cId="1770559346" sldId="5753"/>
            <ac:spMk id="6" creationId="{FA9807A7-8A02-090F-ADDB-5B354794E8AF}"/>
          </ac:spMkLst>
        </pc:spChg>
        <pc:spChg chg="add mod">
          <ac:chgData name="Gudka, Dawna" userId="823cceae-331b-41d6-9a63-34ad6d1db55c" providerId="ADAL" clId="{E0F430AA-B593-4401-9970-F2994F39580A}" dt="2025-01-09T03:07:59.917" v="626" actId="14100"/>
          <ac:spMkLst>
            <pc:docMk/>
            <pc:sldMk cId="1770559346" sldId="5753"/>
            <ac:spMk id="8" creationId="{3FBD6CEC-7703-FDE7-C6EE-F7D1197EC707}"/>
          </ac:spMkLst>
        </pc:spChg>
        <pc:picChg chg="add mod">
          <ac:chgData name="Gudka, Dawna" userId="823cceae-331b-41d6-9a63-34ad6d1db55c" providerId="ADAL" clId="{E0F430AA-B593-4401-9970-F2994F39580A}" dt="2025-01-09T03:06:04.606" v="584"/>
          <ac:picMkLst>
            <pc:docMk/>
            <pc:sldMk cId="1770559346" sldId="5753"/>
            <ac:picMk id="7" creationId="{BE74D145-B667-0979-EA6E-F70DAE527E68}"/>
          </ac:picMkLst>
        </pc:picChg>
        <pc:picChg chg="add mod">
          <ac:chgData name="Gudka, Dawna" userId="823cceae-331b-41d6-9a63-34ad6d1db55c" providerId="ADAL" clId="{E0F430AA-B593-4401-9970-F2994F39580A}" dt="2025-01-09T03:24:08.484" v="1286" actId="962"/>
          <ac:picMkLst>
            <pc:docMk/>
            <pc:sldMk cId="1770559346" sldId="5753"/>
            <ac:picMk id="10" creationId="{270513CA-B58E-85D8-F139-573B5A504C79}"/>
          </ac:picMkLst>
        </pc:picChg>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pChg chg="mod">
          <ac:chgData name="Gudka, Dawna" userId="823cceae-331b-41d6-9a63-34ad6d1db55c" providerId="ADAL" clId="{E0F430AA-B593-4401-9970-F2994F39580A}" dt="2025-01-09T03:26:04.191" v="1300" actId="20577"/>
          <ac:spMkLst>
            <pc:docMk/>
            <pc:sldMk cId="3236241202" sldId="5755"/>
            <ac:spMk id="2" creationId="{1C9F6EE1-3039-CFCD-775D-679A92BE6C18}"/>
          </ac:spMkLst>
        </pc:sp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pChg chg="ord">
          <ac:chgData name="Heitman, Lindsey" userId="a9773a47-99d2-4599-9377-6d37e9ec0bd3" providerId="ADAL" clId="{34799949-AB64-4AD4-A4C7-82F1CFEFAB54}" dt="2025-01-22T21:32:07.855" v="4" actId="13244"/>
          <ac:spMkLst>
            <pc:docMk/>
            <pc:sldMk cId="16586687" sldId="5624"/>
            <ac:spMk id="4" creationId="{DE54EE5F-9357-8722-4673-B5E4EBC13A1B}"/>
          </ac:spMkLst>
        </pc:spChg>
        <pc:spChg chg="ord">
          <ac:chgData name="Heitman, Lindsey" userId="a9773a47-99d2-4599-9377-6d37e9ec0bd3" providerId="ADAL" clId="{34799949-AB64-4AD4-A4C7-82F1CFEFAB54}" dt="2025-01-22T21:32:16.103" v="6" actId="13244"/>
          <ac:spMkLst>
            <pc:docMk/>
            <pc:sldMk cId="16586687" sldId="5624"/>
            <ac:spMk id="6" creationId="{51FBFC5B-2EEC-14F6-E9FB-4B3EE6F693C5}"/>
          </ac:spMkLst>
        </pc:spChg>
        <pc:spChg chg="ord">
          <ac:chgData name="Heitman, Lindsey" userId="a9773a47-99d2-4599-9377-6d37e9ec0bd3" providerId="ADAL" clId="{34799949-AB64-4AD4-A4C7-82F1CFEFAB54}" dt="2025-01-22T21:32:11.659" v="5" actId="13244"/>
          <ac:spMkLst>
            <pc:docMk/>
            <pc:sldMk cId="16586687" sldId="5624"/>
            <ac:spMk id="12" creationId="{1FA752C5-330C-C0BC-1927-07CB0A535936}"/>
          </ac:spMkLst>
        </pc:spChg>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pChg chg="ord">
          <ac:chgData name="Heitman, Lindsey" userId="a9773a47-99d2-4599-9377-6d37e9ec0bd3" providerId="ADAL" clId="{34799949-AB64-4AD4-A4C7-82F1CFEFAB54}" dt="2025-01-22T21:32:31.884" v="7" actId="13244"/>
          <ac:spMkLst>
            <pc:docMk/>
            <pc:sldMk cId="1534484015" sldId="5766"/>
            <ac:spMk id="4" creationId="{2DE6C48A-8D67-B35A-F6EA-CB6DDCB2EE4C}"/>
          </ac:spMkLst>
        </pc:spChg>
        <pc:spChg chg="ord">
          <ac:chgData name="Heitman, Lindsey" userId="a9773a47-99d2-4599-9377-6d37e9ec0bd3" providerId="ADAL" clId="{34799949-AB64-4AD4-A4C7-82F1CFEFAB54}" dt="2025-01-22T21:32:35.842" v="8" actId="13244"/>
          <ac:spMkLst>
            <pc:docMk/>
            <pc:sldMk cId="1534484015" sldId="5766"/>
            <ac:spMk id="10" creationId="{43809F1C-19F5-B634-F06D-C2E599F2E0EB}"/>
          </ac:spMkLst>
        </pc:spChg>
        <pc:picChg chg="mod">
          <ac:chgData name="Heitman, Lindsey" userId="a9773a47-99d2-4599-9377-6d37e9ec0bd3" providerId="ADAL" clId="{34799949-AB64-4AD4-A4C7-82F1CFEFAB54}" dt="2025-01-22T21:31:08.906" v="3" actId="962"/>
          <ac:picMkLst>
            <pc:docMk/>
            <pc:sldMk cId="1534484015" sldId="5766"/>
            <ac:picMk id="9" creationId="{204AD712-F739-E358-7B50-94B28B589B55}"/>
          </ac:picMkLst>
        </pc:picChg>
      </pc:sldChg>
      <pc:sldChg chg="modSp add mod">
        <pc:chgData name="Heitman, Lindsey" userId="a9773a47-99d2-4599-9377-6d37e9ec0bd3" providerId="ADAL" clId="{34799949-AB64-4AD4-A4C7-82F1CFEFAB54}" dt="2025-01-22T21:34:18.812" v="16" actId="962"/>
        <pc:sldMkLst>
          <pc:docMk/>
          <pc:sldMk cId="504068039" sldId="5767"/>
        </pc:sldMkLst>
        <pc:spChg chg="ord">
          <ac:chgData name="Heitman, Lindsey" userId="a9773a47-99d2-4599-9377-6d37e9ec0bd3" providerId="ADAL" clId="{34799949-AB64-4AD4-A4C7-82F1CFEFAB54}" dt="2025-01-22T21:33:07.962" v="10" actId="13244"/>
          <ac:spMkLst>
            <pc:docMk/>
            <pc:sldMk cId="504068039" sldId="5767"/>
            <ac:spMk id="3" creationId="{D7FF65AB-8305-9E59-019C-C6EDCDE2D2A2}"/>
          </ac:spMkLst>
        </pc:spChg>
        <pc:spChg chg="mod ord">
          <ac:chgData name="Heitman, Lindsey" userId="a9773a47-99d2-4599-9377-6d37e9ec0bd3" providerId="ADAL" clId="{34799949-AB64-4AD4-A4C7-82F1CFEFAB54}" dt="2025-01-22T21:33:32.845" v="14" actId="13244"/>
          <ac:spMkLst>
            <pc:docMk/>
            <pc:sldMk cId="504068039" sldId="5767"/>
            <ac:spMk id="6" creationId="{592B35FA-0555-5811-F807-6D9AA16CA261}"/>
          </ac:spMkLst>
        </pc:spChg>
        <pc:spChg chg="ord">
          <ac:chgData name="Heitman, Lindsey" userId="a9773a47-99d2-4599-9377-6d37e9ec0bd3" providerId="ADAL" clId="{34799949-AB64-4AD4-A4C7-82F1CFEFAB54}" dt="2025-01-22T21:33:10.307" v="11" actId="13244"/>
          <ac:spMkLst>
            <pc:docMk/>
            <pc:sldMk cId="504068039" sldId="5767"/>
            <ac:spMk id="12" creationId="{C3AE9D60-E5BC-FDD6-8F0B-B26D81BDE140}"/>
          </ac:spMkLst>
        </pc:spChg>
        <pc:spChg chg="ord">
          <ac:chgData name="Heitman, Lindsey" userId="a9773a47-99d2-4599-9377-6d37e9ec0bd3" providerId="ADAL" clId="{34799949-AB64-4AD4-A4C7-82F1CFEFAB54}" dt="2025-01-22T21:33:12.506" v="12" actId="13244"/>
          <ac:spMkLst>
            <pc:docMk/>
            <pc:sldMk cId="504068039" sldId="5767"/>
            <ac:spMk id="13" creationId="{E4B921C0-EC43-16DD-C224-826C8CB589E4}"/>
          </ac:spMkLst>
        </pc:spChg>
        <pc:picChg chg="mod">
          <ac:chgData name="Heitman, Lindsey" userId="a9773a47-99d2-4599-9377-6d37e9ec0bd3" providerId="ADAL" clId="{34799949-AB64-4AD4-A4C7-82F1CFEFAB54}" dt="2025-01-22T21:34:18.812" v="16" actId="962"/>
          <ac:picMkLst>
            <pc:docMk/>
            <pc:sldMk cId="504068039" sldId="5767"/>
            <ac:picMk id="2054" creationId="{3B4613CB-1BFC-09B6-DB6A-4B0171243479}"/>
          </ac:picMkLst>
        </pc:picChg>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pChg chg="mod">
          <ac:chgData name="Ward, Reagan" userId="27291eb4-8241-4961-9e69-8c66e34cc5b0" providerId="ADAL" clId="{F693B237-E2B7-42FD-9FE7-A451450A9E06}" dt="2025-01-16T14:43:02.758" v="25" actId="962"/>
          <ac:spMkLst>
            <pc:docMk/>
            <pc:sldMk cId="3378712492" sldId="5417"/>
            <ac:spMk id="5" creationId="{17DE84EB-1446-A10B-2918-C5C08F4000A1}"/>
          </ac:spMkLst>
        </pc:spChg>
        <pc:spChg chg="ord">
          <ac:chgData name="Ward, Reagan" userId="27291eb4-8241-4961-9e69-8c66e34cc5b0" providerId="ADAL" clId="{F693B237-E2B7-42FD-9FE7-A451450A9E06}" dt="2025-01-16T14:41:57.673" v="21" actId="13244"/>
          <ac:spMkLst>
            <pc:docMk/>
            <pc:sldMk cId="3378712492" sldId="5417"/>
            <ac:spMk id="8" creationId="{D3DD1179-FDA3-6066-1989-50092D9602ED}"/>
          </ac:spMkLst>
        </pc:spChg>
        <pc:spChg chg="ord">
          <ac:chgData name="Ward, Reagan" userId="27291eb4-8241-4961-9e69-8c66e34cc5b0" providerId="ADAL" clId="{F693B237-E2B7-42FD-9FE7-A451450A9E06}" dt="2025-01-16T14:42:46.652" v="24" actId="13244"/>
          <ac:spMkLst>
            <pc:docMk/>
            <pc:sldMk cId="3378712492" sldId="5417"/>
            <ac:spMk id="9" creationId="{EE6B6296-389E-06FF-A1BF-74E5B846C0B2}"/>
          </ac:spMkLst>
        </pc:spChg>
        <pc:spChg chg="mod">
          <ac:chgData name="Ward, Reagan" userId="27291eb4-8241-4961-9e69-8c66e34cc5b0" providerId="ADAL" clId="{F693B237-E2B7-42FD-9FE7-A451450A9E06}" dt="2025-01-16T14:36:16.895" v="17" actId="5793"/>
          <ac:spMkLst>
            <pc:docMk/>
            <pc:sldMk cId="3378712492" sldId="5417"/>
            <ac:spMk id="11" creationId="{0737A9F4-2F4C-990C-5A22-783F53019E3B}"/>
          </ac:spMkLst>
        </pc:spChg>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chgInfo>
</file>

<file path=ppt/comments/modernComment_1665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95">
        <ac:context len="774" hash="4125171323"/>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149">
        <ac:context len="774" hash="4125171323"/>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a:solidFill>
                <a:schemeClr val="tx1"/>
              </a:solidFill>
              <a:latin typeface="Trebuchet MS" panose="020B0603020202020204" pitchFamily="34" charset="0"/>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a:solidFill>
                <a:schemeClr val="tx1"/>
              </a:solidFill>
              <a:latin typeface="Trebuchet MS" panose="020B0603020202020204" pitchFamily="34" charset="0"/>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a:solidFill>
                <a:schemeClr val="tx1"/>
              </a:solidFill>
              <a:latin typeface="Trebuchet MS" panose="020B0603020202020204" pitchFamily="34" charset="0"/>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400" b="1" i="0">
              <a:highlight>
                <a:srgbClr val="FFFF00"/>
              </a:highlight>
              <a:latin typeface="Trebuchet MS" panose="020B0603020202020204" pitchFamily="34" charset="0"/>
            </a:rPr>
            <a:t>30</a:t>
          </a:r>
          <a:r>
            <a:rPr lang="en-US" sz="1400" b="1" i="0" baseline="30000">
              <a:highlight>
                <a:srgbClr val="FFFF00"/>
              </a:highlight>
              <a:latin typeface="Trebuchet MS" panose="020B0603020202020204" pitchFamily="34" charset="0"/>
            </a:rPr>
            <a:t>th</a:t>
          </a:r>
          <a:r>
            <a:rPr lang="en-US" sz="1400" b="1" i="0">
              <a:highlight>
                <a:srgbClr val="FFFF00"/>
              </a:highlight>
              <a:latin typeface="Trebuchet MS" panose="020B0603020202020204" pitchFamily="34" charset="0"/>
            </a:rPr>
            <a:t> - Thursday</a:t>
          </a:r>
          <a:r>
            <a:rPr lang="en-US" sz="1400" b="1" i="1">
              <a:highlight>
                <a:srgbClr val="FFFF00"/>
              </a:highlight>
              <a:latin typeface="Trebuchet MS" panose="020B0603020202020204" pitchFamily="34" charset="0"/>
            </a:rPr>
            <a:t> </a:t>
          </a:r>
          <a:r>
            <a:rPr lang="en-US" sz="1400" i="1">
              <a:highlight>
                <a:srgbClr val="FFFF00"/>
              </a:highlight>
              <a:latin typeface="Trebuchet MS" panose="020B0603020202020204" pitchFamily="34" charset="0"/>
            </a:rPr>
            <a:t>-</a:t>
          </a:r>
          <a:r>
            <a:rPr lang="en-US" sz="1400">
              <a:highlight>
                <a:srgbClr val="FFFF00"/>
              </a:highlight>
              <a:latin typeface="Trebuchet MS" panose="020B0603020202020204" pitchFamily="34" charset="0"/>
            </a:rPr>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2"/>
        </a:solidFill>
      </dgm:spPr>
      <dgm:t>
        <a:bodyPr/>
        <a:lstStyle/>
        <a:p>
          <a:r>
            <a:rPr lang="en-US" sz="1600" b="1">
              <a:solidFill>
                <a:schemeClr val="tx1"/>
              </a:solidFill>
              <a:latin typeface="Trebuchet MS" panose="020B0603020202020204" pitchFamily="34" charset="0"/>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400" b="1">
              <a:latin typeface="Trebuchet MS" panose="020B0603020202020204" pitchFamily="34" charset="0"/>
            </a:rPr>
            <a:t>10</a:t>
          </a:r>
          <a:r>
            <a:rPr lang="en-US" sz="1400" b="1" baseline="30000">
              <a:latin typeface="Trebuchet MS" panose="020B0603020202020204" pitchFamily="34" charset="0"/>
            </a:rPr>
            <a:t>th</a:t>
          </a:r>
          <a:r>
            <a:rPr lang="en-US" sz="1400" b="1">
              <a:latin typeface="Trebuchet MS" panose="020B0603020202020204" pitchFamily="34" charset="0"/>
            </a:rPr>
            <a:t>  – 18</a:t>
          </a:r>
          <a:r>
            <a:rPr lang="en-US" sz="1400" b="1" baseline="30000">
              <a:latin typeface="Trebuchet MS" panose="020B0603020202020204" pitchFamily="34" charset="0"/>
            </a:rPr>
            <a:t>th</a:t>
          </a:r>
          <a:r>
            <a:rPr lang="en-US" sz="1400" b="1">
              <a:latin typeface="Trebuchet MS" panose="020B0603020202020204" pitchFamily="34" charset="0"/>
            </a:rPr>
            <a:t> - Monday </a:t>
          </a:r>
          <a:r>
            <a:rPr lang="en-US" sz="1400" b="0">
              <a:latin typeface="Trebuchet MS" panose="020B0603020202020204" pitchFamily="34" charset="0"/>
            </a:rPr>
            <a:t>–</a:t>
          </a:r>
          <a:r>
            <a:rPr lang="en-US" sz="1400" b="1">
              <a:latin typeface="Trebuchet MS" panose="020B0603020202020204" pitchFamily="34" charset="0"/>
            </a:rPr>
            <a:t> Tuesday </a:t>
          </a:r>
          <a:r>
            <a:rPr lang="en-US" sz="1400" b="0">
              <a:latin typeface="Trebuchet MS" panose="020B0603020202020204" pitchFamily="34" charset="0"/>
            </a:rPr>
            <a:t>- Resolving Duplicates</a:t>
          </a:r>
          <a:endParaRPr lang="en-US" sz="1400">
            <a:latin typeface="Trebuchet MS" panose="020B0603020202020204" pitchFamily="34" charset="0"/>
          </a:endParaRPr>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400" b="1">
              <a:solidFill>
                <a:schemeClr val="tx1"/>
              </a:solidFill>
              <a:latin typeface="Trebuchet MS" panose="020B0603020202020204" pitchFamily="34" charset="0"/>
            </a:rPr>
            <a:t>1</a:t>
          </a:r>
          <a:r>
            <a:rPr lang="en-US" sz="1400" b="1" baseline="30000">
              <a:solidFill>
                <a:schemeClr val="tx1"/>
              </a:solidFill>
              <a:latin typeface="Trebuchet MS" panose="020B0603020202020204" pitchFamily="34" charset="0"/>
            </a:rPr>
            <a:t>st</a:t>
          </a:r>
          <a:r>
            <a:rPr lang="en-US" sz="1400" b="1">
              <a:solidFill>
                <a:schemeClr val="tx1"/>
              </a:solidFill>
              <a:latin typeface="Trebuchet MS" panose="020B0603020202020204" pitchFamily="34" charset="0"/>
            </a:rPr>
            <a:t> - Sunday</a:t>
          </a:r>
          <a:r>
            <a:rPr lang="en-US" sz="1400" b="0" i="1">
              <a:solidFill>
                <a:schemeClr val="tx1"/>
              </a:solidFill>
              <a:latin typeface="Trebuchet MS" panose="020B0603020202020204" pitchFamily="34" charset="0"/>
            </a:rPr>
            <a:t> - </a:t>
          </a:r>
          <a:r>
            <a:rPr lang="en-US" sz="1400" b="0">
              <a:solidFill>
                <a:schemeClr val="tx1"/>
              </a:solidFill>
              <a:latin typeface="Trebuchet MS" panose="020B0603020202020204" pitchFamily="34" charset="0"/>
            </a:rPr>
            <a:t>Official count date (or last date prior your school was in session)</a:t>
          </a:r>
          <a:endParaRPr lang="en-US" sz="1400">
            <a:latin typeface="Trebuchet MS" panose="020B0603020202020204" pitchFamily="34" charset="0"/>
          </a:endParaRPr>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400" b="1">
              <a:latin typeface="Trebuchet MS" panose="020B0603020202020204" pitchFamily="34" charset="0"/>
            </a:rPr>
            <a:t>30</a:t>
          </a:r>
          <a:r>
            <a:rPr lang="en-US" sz="1400" b="1" baseline="30000">
              <a:latin typeface="Trebuchet MS" panose="020B0603020202020204" pitchFamily="34" charset="0"/>
            </a:rPr>
            <a:t>th</a:t>
          </a:r>
          <a:r>
            <a:rPr lang="en-US" sz="1400" b="1">
              <a:latin typeface="Trebuchet MS" panose="020B0603020202020204" pitchFamily="34" charset="0"/>
            </a:rPr>
            <a:t> - Feb 7</a:t>
          </a:r>
          <a:r>
            <a:rPr lang="en-US" sz="1400" b="1" baseline="30000">
              <a:latin typeface="Trebuchet MS" panose="020B0603020202020204" pitchFamily="34" charset="0"/>
            </a:rPr>
            <a:t>th</a:t>
          </a:r>
          <a:r>
            <a:rPr lang="en-US" sz="1400" b="1">
              <a:latin typeface="Trebuchet MS" panose="020B0603020202020204" pitchFamily="34" charset="0"/>
            </a:rPr>
            <a:t> Thursday – Friday - </a:t>
          </a:r>
          <a:r>
            <a:rPr lang="en-US" sz="1400" b="0">
              <a:latin typeface="Trebuchet MS" panose="020B0603020202020204" pitchFamily="34" charset="0"/>
            </a:rPr>
            <a:t>Report Review</a:t>
          </a:r>
          <a:endParaRPr lang="en-US" sz="1400">
            <a:latin typeface="Trebuchet MS" panose="020B0603020202020204" pitchFamily="34" charset="0"/>
          </a:endParaRPr>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400" b="1">
              <a:solidFill>
                <a:schemeClr val="tx1"/>
              </a:solidFill>
              <a:latin typeface="Trebuchet MS" panose="020B0603020202020204" pitchFamily="34" charset="0"/>
            </a:rPr>
            <a:t>18</a:t>
          </a:r>
          <a:r>
            <a:rPr lang="en-US" sz="1400" b="1" baseline="30000">
              <a:solidFill>
                <a:schemeClr val="tx1"/>
              </a:solidFill>
              <a:latin typeface="Trebuchet MS" panose="020B0603020202020204" pitchFamily="34" charset="0"/>
            </a:rPr>
            <a:t>th</a:t>
          </a:r>
          <a:r>
            <a:rPr lang="en-US" sz="1400" b="1">
              <a:solidFill>
                <a:schemeClr val="tx1"/>
              </a:solidFill>
              <a:latin typeface="Trebuchet MS" panose="020B0603020202020204" pitchFamily="34" charset="0"/>
            </a:rPr>
            <a:t> – 21</a:t>
          </a:r>
          <a:r>
            <a:rPr lang="en-US" sz="1400" b="1" baseline="30000">
              <a:solidFill>
                <a:schemeClr val="tx1"/>
              </a:solidFill>
              <a:latin typeface="Trebuchet MS" panose="020B0603020202020204" pitchFamily="34" charset="0"/>
            </a:rPr>
            <a:t>st</a:t>
          </a:r>
          <a:r>
            <a:rPr lang="en-US" sz="1400" b="1">
              <a:solidFill>
                <a:schemeClr val="tx1"/>
              </a:solidFill>
              <a:latin typeface="Trebuchet MS" panose="020B0603020202020204" pitchFamily="34" charset="0"/>
            </a:rPr>
            <a:t>  - Tuesday - Friday</a:t>
          </a:r>
          <a:r>
            <a:rPr lang="en-US" sz="1400">
              <a:solidFill>
                <a:schemeClr val="tx1"/>
              </a:solidFill>
              <a:latin typeface="Trebuchet MS" panose="020B0603020202020204" pitchFamily="34" charset="0"/>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400" b="1" i="0">
              <a:solidFill>
                <a:schemeClr val="tx1"/>
              </a:solidFill>
              <a:latin typeface="Trebuchet MS" panose="020B0603020202020204" pitchFamily="34" charset="0"/>
            </a:rPr>
            <a:t>21</a:t>
          </a:r>
          <a:r>
            <a:rPr lang="en-US" sz="1400" b="1" i="0" baseline="30000">
              <a:solidFill>
                <a:schemeClr val="tx1"/>
              </a:solidFill>
              <a:latin typeface="Trebuchet MS" panose="020B0603020202020204" pitchFamily="34" charset="0"/>
            </a:rPr>
            <a:t>st</a:t>
          </a:r>
          <a:r>
            <a:rPr lang="en-US" sz="1400" b="1" i="0">
              <a:solidFill>
                <a:schemeClr val="tx1"/>
              </a:solidFill>
              <a:latin typeface="Trebuchet MS" panose="020B0603020202020204" pitchFamily="34" charset="0"/>
            </a:rPr>
            <a:t> - Friday - </a:t>
          </a:r>
          <a:r>
            <a:rPr lang="en-US" sz="1400">
              <a:solidFill>
                <a:schemeClr val="tx1"/>
              </a:solidFill>
              <a:latin typeface="Trebuchet MS" panose="020B0603020202020204" pitchFamily="34" charset="0"/>
            </a:rPr>
            <a:t>Final Submission Due</a:t>
          </a:r>
          <a:endParaRPr lang="en-US" sz="1400" b="0">
            <a:latin typeface="Trebuchet MS" panose="020B0603020202020204" pitchFamily="34" charset="0"/>
          </a:endParaRPr>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custT="1"/>
      <dgm:spPr>
        <a:solidFill>
          <a:schemeClr val="bg1"/>
        </a:solidFill>
        <a:ln>
          <a:solidFill>
            <a:schemeClr val="tx1"/>
          </a:solidFill>
        </a:ln>
      </dgm:spPr>
      <dgm:t>
        <a:bodyPr/>
        <a:lstStyle/>
        <a:p>
          <a:r>
            <a:rPr lang="en-US" sz="1400" b="1">
              <a:latin typeface="Trebuchet MS" panose="020B0603020202020204" pitchFamily="34" charset="0"/>
            </a:rPr>
            <a:t>1</a:t>
          </a:r>
          <a:r>
            <a:rPr lang="en-US" sz="1400" b="1" baseline="30000">
              <a:latin typeface="Trebuchet MS" panose="020B0603020202020204" pitchFamily="34" charset="0"/>
            </a:rPr>
            <a:t>st</a:t>
          </a:r>
          <a:r>
            <a:rPr lang="en-US" sz="1400" b="1">
              <a:latin typeface="Trebuchet MS" panose="020B0603020202020204" pitchFamily="34" charset="0"/>
            </a:rPr>
            <a:t> - Friday</a:t>
          </a:r>
          <a:r>
            <a:rPr lang="en-US" sz="1400" b="1" i="1">
              <a:latin typeface="Trebuchet MS" panose="020B0603020202020204" pitchFamily="34" charset="0"/>
            </a:rPr>
            <a:t> </a:t>
          </a:r>
          <a:r>
            <a:rPr lang="en-US" sz="1400">
              <a:latin typeface="Trebuchet MS" panose="020B0603020202020204" pitchFamily="34" charset="0"/>
            </a:rPr>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400" b="1">
              <a:solidFill>
                <a:schemeClr val="tx1"/>
              </a:solidFill>
              <a:latin typeface="Trebuchet MS" panose="020B0603020202020204" pitchFamily="34" charset="0"/>
            </a:rPr>
            <a:t>13</a:t>
          </a:r>
          <a:r>
            <a:rPr lang="en-US" sz="1400" b="1" baseline="30000">
              <a:solidFill>
                <a:schemeClr val="tx1"/>
              </a:solidFill>
              <a:latin typeface="Trebuchet MS" panose="020B0603020202020204" pitchFamily="34" charset="0"/>
            </a:rPr>
            <a:t>th</a:t>
          </a:r>
          <a:r>
            <a:rPr lang="en-US" sz="1400" b="1">
              <a:solidFill>
                <a:schemeClr val="tx1"/>
              </a:solidFill>
              <a:latin typeface="Trebuchet MS" panose="020B0603020202020204" pitchFamily="34" charset="0"/>
            </a:rPr>
            <a:t> – Wednesday </a:t>
          </a:r>
          <a:r>
            <a:rPr lang="en-US" sz="1400" b="0">
              <a:solidFill>
                <a:schemeClr val="tx1"/>
              </a:solidFill>
              <a:latin typeface="Trebuchet MS" panose="020B0603020202020204" pitchFamily="34" charset="0"/>
            </a:rPr>
            <a:t>- Interchange files uploaded - </a:t>
          </a:r>
          <a:r>
            <a:rPr lang="en-US" sz="1400" b="1">
              <a:solidFill>
                <a:schemeClr val="accent3">
                  <a:lumMod val="75000"/>
                </a:schemeClr>
              </a:solidFill>
              <a:latin typeface="Trebuchet MS" panose="020B0603020202020204" pitchFamily="34" charset="0"/>
            </a:rPr>
            <a:t>Sped Child, Sped Participation, Staff Profile, Staff Assign</a:t>
          </a: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400" b="1">
              <a:latin typeface="Trebuchet MS" panose="020B0603020202020204" pitchFamily="34" charset="0"/>
            </a:rPr>
            <a:t>18</a:t>
          </a:r>
          <a:r>
            <a:rPr lang="en-US" sz="1400" b="1" baseline="30000">
              <a:latin typeface="Trebuchet MS" panose="020B0603020202020204" pitchFamily="34" charset="0"/>
            </a:rPr>
            <a:t>th</a:t>
          </a:r>
          <a:r>
            <a:rPr lang="en-US" sz="1400" b="1">
              <a:latin typeface="Trebuchet MS" panose="020B0603020202020204" pitchFamily="34" charset="0"/>
            </a:rPr>
            <a:t> - Wednesday</a:t>
          </a:r>
          <a:r>
            <a:rPr lang="en-US" sz="1400">
              <a:latin typeface="Trebuchet MS" panose="020B0603020202020204" pitchFamily="34" charset="0"/>
            </a:rPr>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65199"/>
          <a:ext cx="5773821" cy="103635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a:t>
          </a:r>
          <a:r>
            <a:rPr lang="en-US" sz="1400" b="1" kern="1200" baseline="30000">
              <a:latin typeface="Trebuchet MS" panose="020B0603020202020204" pitchFamily="34" charset="0"/>
            </a:rPr>
            <a:t>st</a:t>
          </a:r>
          <a:r>
            <a:rPr lang="en-US" sz="1400" b="1" kern="1200">
              <a:latin typeface="Trebuchet MS" panose="020B0603020202020204" pitchFamily="34" charset="0"/>
            </a:rPr>
            <a:t> - Friday</a:t>
          </a:r>
          <a:r>
            <a:rPr lang="en-US" sz="1400" b="1" i="1" kern="1200">
              <a:latin typeface="Trebuchet MS" panose="020B0603020202020204" pitchFamily="34" charset="0"/>
            </a:rPr>
            <a:t> </a:t>
          </a:r>
          <a:r>
            <a:rPr lang="en-US" sz="1400" kern="1200">
              <a:latin typeface="Trebuchet MS" panose="020B0603020202020204" pitchFamily="34" charset="0"/>
            </a:rPr>
            <a:t>– Sped December Count Snapshot available in Data Pipeline  </a:t>
          </a:r>
        </a:p>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13</a:t>
          </a:r>
          <a:r>
            <a:rPr lang="en-US" sz="1400" b="1" kern="1200" baseline="30000">
              <a:solidFill>
                <a:schemeClr val="tx1"/>
              </a:solidFill>
              <a:latin typeface="Trebuchet MS" panose="020B0603020202020204" pitchFamily="34" charset="0"/>
            </a:rPr>
            <a:t>th</a:t>
          </a:r>
          <a:r>
            <a:rPr lang="en-US" sz="1400" b="1" kern="1200">
              <a:solidFill>
                <a:schemeClr val="tx1"/>
              </a:solidFill>
              <a:latin typeface="Trebuchet MS" panose="020B0603020202020204" pitchFamily="34" charset="0"/>
            </a:rPr>
            <a:t> – Wednesday </a:t>
          </a:r>
          <a:r>
            <a:rPr lang="en-US" sz="1400" b="0" kern="1200">
              <a:solidFill>
                <a:schemeClr val="tx1"/>
              </a:solidFill>
              <a:latin typeface="Trebuchet MS" panose="020B0603020202020204" pitchFamily="34" charset="0"/>
            </a:rPr>
            <a:t>- Interchange files uploaded - </a:t>
          </a:r>
          <a:r>
            <a:rPr lang="en-US" sz="1400" b="1" kern="1200">
              <a:solidFill>
                <a:schemeClr val="accent3">
                  <a:lumMod val="75000"/>
                </a:schemeClr>
              </a:solidFill>
              <a:latin typeface="Trebuchet MS" panose="020B0603020202020204" pitchFamily="34" charset="0"/>
            </a:rPr>
            <a:t>Sped Child, Sped Participation, Staff Profile, Staff Assign</a:t>
          </a:r>
        </a:p>
      </dsp:txBody>
      <dsp:txXfrm>
        <a:off x="0" y="165199"/>
        <a:ext cx="5773821" cy="1036350"/>
      </dsp:txXfrm>
    </dsp:sp>
    <dsp:sp modelId="{4626F909-C55E-41F4-9DAF-444B6BD0E9D1}">
      <dsp:nvSpPr>
        <dsp:cNvPr id="0" name=""/>
        <dsp:cNvSpPr/>
      </dsp:nvSpPr>
      <dsp:spPr>
        <a:xfrm>
          <a:off x="288691" y="61879"/>
          <a:ext cx="4041674" cy="20664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November Due Dates</a:t>
          </a:r>
        </a:p>
      </dsp:txBody>
      <dsp:txXfrm>
        <a:off x="298778" y="71966"/>
        <a:ext cx="4021500" cy="186466"/>
      </dsp:txXfrm>
    </dsp:sp>
    <dsp:sp modelId="{03540ACC-B54C-4785-A551-61BBE29FD42D}">
      <dsp:nvSpPr>
        <dsp:cNvPr id="0" name=""/>
        <dsp:cNvSpPr/>
      </dsp:nvSpPr>
      <dsp:spPr>
        <a:xfrm>
          <a:off x="0" y="1342669"/>
          <a:ext cx="5773821" cy="10363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a:t>
          </a:r>
          <a:r>
            <a:rPr lang="en-US" sz="1400" b="1" kern="1200" baseline="30000">
              <a:solidFill>
                <a:schemeClr val="tx1"/>
              </a:solidFill>
              <a:latin typeface="Trebuchet MS" panose="020B0603020202020204" pitchFamily="34" charset="0"/>
            </a:rPr>
            <a:t>st</a:t>
          </a:r>
          <a:r>
            <a:rPr lang="en-US" sz="1400" b="1" kern="1200">
              <a:solidFill>
                <a:schemeClr val="tx1"/>
              </a:solidFill>
              <a:latin typeface="Trebuchet MS" panose="020B0603020202020204" pitchFamily="34" charset="0"/>
            </a:rPr>
            <a:t> - Sunday</a:t>
          </a:r>
          <a:r>
            <a:rPr lang="en-US" sz="1400" b="0" i="1" kern="1200">
              <a:solidFill>
                <a:schemeClr val="tx1"/>
              </a:solidFill>
              <a:latin typeface="Trebuchet MS" panose="020B0603020202020204" pitchFamily="34" charset="0"/>
            </a:rPr>
            <a:t> - </a:t>
          </a:r>
          <a:r>
            <a:rPr lang="en-US" sz="1400" b="0" kern="1200">
              <a:solidFill>
                <a:schemeClr val="tx1"/>
              </a:solidFill>
              <a:latin typeface="Trebuchet MS" panose="020B0603020202020204" pitchFamily="34" charset="0"/>
            </a:rPr>
            <a:t>Official count date (or last date prior your school was in session)</a:t>
          </a:r>
          <a:endParaRPr lang="en-US" sz="1400" kern="120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18</a:t>
          </a:r>
          <a:r>
            <a:rPr lang="en-US" sz="1400" b="1" kern="1200" baseline="30000">
              <a:latin typeface="Trebuchet MS" panose="020B0603020202020204" pitchFamily="34" charset="0"/>
            </a:rPr>
            <a:t>th</a:t>
          </a:r>
          <a:r>
            <a:rPr lang="en-US" sz="1400" b="1" kern="1200">
              <a:latin typeface="Trebuchet MS" panose="020B0603020202020204" pitchFamily="34" charset="0"/>
            </a:rPr>
            <a:t> - Wednesday</a:t>
          </a:r>
          <a:r>
            <a:rPr lang="en-US" sz="1400" kern="1200">
              <a:latin typeface="Trebuchet MS" panose="020B0603020202020204" pitchFamily="34" charset="0"/>
            </a:rPr>
            <a:t>: Interchange files error free and at least one snapshot created  </a:t>
          </a:r>
        </a:p>
      </dsp:txBody>
      <dsp:txXfrm>
        <a:off x="0" y="1342669"/>
        <a:ext cx="5773821" cy="1036350"/>
      </dsp:txXfrm>
    </dsp:sp>
    <dsp:sp modelId="{168DC68B-A631-4E5F-8967-93A875B7AF13}">
      <dsp:nvSpPr>
        <dsp:cNvPr id="0" name=""/>
        <dsp:cNvSpPr/>
      </dsp:nvSpPr>
      <dsp:spPr>
        <a:xfrm>
          <a:off x="288691" y="1239349"/>
          <a:ext cx="4041674" cy="2066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December Due Dates</a:t>
          </a:r>
        </a:p>
      </dsp:txBody>
      <dsp:txXfrm>
        <a:off x="298778" y="1249436"/>
        <a:ext cx="4021500" cy="186466"/>
      </dsp:txXfrm>
    </dsp:sp>
    <dsp:sp modelId="{187BEB00-907E-4E64-A1FE-9AD89FE9B03D}">
      <dsp:nvSpPr>
        <dsp:cNvPr id="0" name=""/>
        <dsp:cNvSpPr/>
      </dsp:nvSpPr>
      <dsp:spPr>
        <a:xfrm>
          <a:off x="0" y="2520139"/>
          <a:ext cx="5773821" cy="6504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a:highlight>
                <a:srgbClr val="FFFF00"/>
              </a:highlight>
              <a:latin typeface="Trebuchet MS" panose="020B0603020202020204" pitchFamily="34" charset="0"/>
            </a:rPr>
            <a:t>30</a:t>
          </a:r>
          <a:r>
            <a:rPr lang="en-US" sz="1400" b="1" i="0" kern="1200" baseline="30000">
              <a:highlight>
                <a:srgbClr val="FFFF00"/>
              </a:highlight>
              <a:latin typeface="Trebuchet MS" panose="020B0603020202020204" pitchFamily="34" charset="0"/>
            </a:rPr>
            <a:t>th</a:t>
          </a:r>
          <a:r>
            <a:rPr lang="en-US" sz="1400" b="1" i="0" kern="1200">
              <a:highlight>
                <a:srgbClr val="FFFF00"/>
              </a:highlight>
              <a:latin typeface="Trebuchet MS" panose="020B0603020202020204" pitchFamily="34" charset="0"/>
            </a:rPr>
            <a:t> - Thursday</a:t>
          </a:r>
          <a:r>
            <a:rPr lang="en-US" sz="1400" b="1" i="1" kern="1200">
              <a:highlight>
                <a:srgbClr val="FFFF00"/>
              </a:highlight>
              <a:latin typeface="Trebuchet MS" panose="020B0603020202020204" pitchFamily="34" charset="0"/>
            </a:rPr>
            <a:t> </a:t>
          </a:r>
          <a:r>
            <a:rPr lang="en-US" sz="1400" i="1" kern="1200">
              <a:highlight>
                <a:srgbClr val="FFFF00"/>
              </a:highlight>
              <a:latin typeface="Trebuchet MS" panose="020B0603020202020204" pitchFamily="34" charset="0"/>
            </a:rPr>
            <a:t>-</a:t>
          </a:r>
          <a:r>
            <a:rPr lang="en-US" sz="1400" kern="1200">
              <a:highlight>
                <a:srgbClr val="FFFF00"/>
              </a:highlight>
              <a:latin typeface="Trebuchet MS" panose="020B0603020202020204" pitchFamily="34" charset="0"/>
            </a:rPr>
            <a:t>  All errors resolved – complete snapshot</a:t>
          </a:r>
        </a:p>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30</a:t>
          </a:r>
          <a:r>
            <a:rPr lang="en-US" sz="1400" b="1" kern="1200" baseline="30000">
              <a:latin typeface="Trebuchet MS" panose="020B0603020202020204" pitchFamily="34" charset="0"/>
            </a:rPr>
            <a:t>th</a:t>
          </a:r>
          <a:r>
            <a:rPr lang="en-US" sz="1400" b="1" kern="1200">
              <a:latin typeface="Trebuchet MS" panose="020B0603020202020204" pitchFamily="34" charset="0"/>
            </a:rPr>
            <a:t> - Feb 7</a:t>
          </a:r>
          <a:r>
            <a:rPr lang="en-US" sz="1400" b="1" kern="1200" baseline="30000">
              <a:latin typeface="Trebuchet MS" panose="020B0603020202020204" pitchFamily="34" charset="0"/>
            </a:rPr>
            <a:t>th</a:t>
          </a:r>
          <a:r>
            <a:rPr lang="en-US" sz="1400" b="1" kern="1200">
              <a:latin typeface="Trebuchet MS" panose="020B0603020202020204" pitchFamily="34" charset="0"/>
            </a:rPr>
            <a:t> Thursday – Friday - </a:t>
          </a:r>
          <a:r>
            <a:rPr lang="en-US" sz="1400" b="0" kern="1200">
              <a:latin typeface="Trebuchet MS" panose="020B0603020202020204" pitchFamily="34" charset="0"/>
            </a:rPr>
            <a:t>Report Review</a:t>
          </a:r>
          <a:endParaRPr lang="en-US" sz="1400" kern="1200">
            <a:latin typeface="Trebuchet MS" panose="020B0603020202020204" pitchFamily="34" charset="0"/>
          </a:endParaRPr>
        </a:p>
      </dsp:txBody>
      <dsp:txXfrm>
        <a:off x="0" y="2520139"/>
        <a:ext cx="5773821" cy="650475"/>
      </dsp:txXfrm>
    </dsp:sp>
    <dsp:sp modelId="{3054300C-5B6E-4817-ADDA-ADC6FA74591B}">
      <dsp:nvSpPr>
        <dsp:cNvPr id="0" name=""/>
        <dsp:cNvSpPr/>
      </dsp:nvSpPr>
      <dsp:spPr>
        <a:xfrm>
          <a:off x="288691" y="2416819"/>
          <a:ext cx="4041674" cy="2066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January Due Dates</a:t>
          </a:r>
        </a:p>
      </dsp:txBody>
      <dsp:txXfrm>
        <a:off x="298778" y="2426906"/>
        <a:ext cx="4021500" cy="186466"/>
      </dsp:txXfrm>
    </dsp:sp>
    <dsp:sp modelId="{3C065790-46BC-498E-9790-470944DB481F}">
      <dsp:nvSpPr>
        <dsp:cNvPr id="0" name=""/>
        <dsp:cNvSpPr/>
      </dsp:nvSpPr>
      <dsp:spPr>
        <a:xfrm>
          <a:off x="0" y="3311734"/>
          <a:ext cx="5763485" cy="8820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10</a:t>
          </a:r>
          <a:r>
            <a:rPr lang="en-US" sz="1400" b="1" kern="1200" baseline="30000">
              <a:latin typeface="Trebuchet MS" panose="020B0603020202020204" pitchFamily="34" charset="0"/>
            </a:rPr>
            <a:t>th</a:t>
          </a:r>
          <a:r>
            <a:rPr lang="en-US" sz="1400" b="1" kern="1200">
              <a:latin typeface="Trebuchet MS" panose="020B0603020202020204" pitchFamily="34" charset="0"/>
            </a:rPr>
            <a:t>  – 18</a:t>
          </a:r>
          <a:r>
            <a:rPr lang="en-US" sz="1400" b="1" kern="1200" baseline="30000">
              <a:latin typeface="Trebuchet MS" panose="020B0603020202020204" pitchFamily="34" charset="0"/>
            </a:rPr>
            <a:t>th</a:t>
          </a:r>
          <a:r>
            <a:rPr lang="en-US" sz="1400" b="1" kern="1200">
              <a:latin typeface="Trebuchet MS" panose="020B0603020202020204" pitchFamily="34" charset="0"/>
            </a:rPr>
            <a:t> - Monday </a:t>
          </a:r>
          <a:r>
            <a:rPr lang="en-US" sz="1400" b="0" kern="1200">
              <a:latin typeface="Trebuchet MS" panose="020B0603020202020204" pitchFamily="34" charset="0"/>
            </a:rPr>
            <a:t>–</a:t>
          </a:r>
          <a:r>
            <a:rPr lang="en-US" sz="1400" b="1" kern="1200">
              <a:latin typeface="Trebuchet MS" panose="020B0603020202020204" pitchFamily="34" charset="0"/>
            </a:rPr>
            <a:t> Tuesday </a:t>
          </a:r>
          <a:r>
            <a:rPr lang="en-US" sz="1400" b="0" kern="1200">
              <a:latin typeface="Trebuchet MS" panose="020B0603020202020204" pitchFamily="34" charset="0"/>
            </a:rPr>
            <a:t>- Resolving Duplicates</a:t>
          </a:r>
          <a:endParaRPr lang="en-US" sz="1400" kern="120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18</a:t>
          </a:r>
          <a:r>
            <a:rPr lang="en-US" sz="1400" b="1" kern="1200" baseline="30000">
              <a:solidFill>
                <a:schemeClr val="tx1"/>
              </a:solidFill>
              <a:latin typeface="Trebuchet MS" panose="020B0603020202020204" pitchFamily="34" charset="0"/>
            </a:rPr>
            <a:t>th</a:t>
          </a:r>
          <a:r>
            <a:rPr lang="en-US" sz="1400" b="1" kern="1200">
              <a:solidFill>
                <a:schemeClr val="tx1"/>
              </a:solidFill>
              <a:latin typeface="Trebuchet MS" panose="020B0603020202020204" pitchFamily="34" charset="0"/>
            </a:rPr>
            <a:t> – 21</a:t>
          </a:r>
          <a:r>
            <a:rPr lang="en-US" sz="1400" b="1" kern="1200" baseline="30000">
              <a:solidFill>
                <a:schemeClr val="tx1"/>
              </a:solidFill>
              <a:latin typeface="Trebuchet MS" panose="020B0603020202020204" pitchFamily="34" charset="0"/>
            </a:rPr>
            <a:t>st</a:t>
          </a:r>
          <a:r>
            <a:rPr lang="en-US" sz="1400" b="1" kern="1200">
              <a:solidFill>
                <a:schemeClr val="tx1"/>
              </a:solidFill>
              <a:latin typeface="Trebuchet MS" panose="020B0603020202020204" pitchFamily="34" charset="0"/>
            </a:rPr>
            <a:t>  - Tuesday - Friday</a:t>
          </a:r>
          <a:r>
            <a:rPr lang="en-US" sz="1400" kern="1200">
              <a:solidFill>
                <a:schemeClr val="tx1"/>
              </a:solidFill>
              <a:latin typeface="Trebuchet MS" panose="020B0603020202020204" pitchFamily="34" charset="0"/>
            </a:rPr>
            <a:t> - Final Report Review</a:t>
          </a:r>
        </a:p>
        <a:p>
          <a:pPr marL="114300" lvl="1" indent="-114300" algn="l" defTabSz="622300">
            <a:lnSpc>
              <a:spcPct val="90000"/>
            </a:lnSpc>
            <a:spcBef>
              <a:spcPct val="0"/>
            </a:spcBef>
            <a:spcAft>
              <a:spcPct val="15000"/>
            </a:spcAft>
            <a:buChar char="•"/>
          </a:pPr>
          <a:r>
            <a:rPr lang="en-US" sz="1400" b="1" i="0" kern="1200">
              <a:solidFill>
                <a:schemeClr val="tx1"/>
              </a:solidFill>
              <a:latin typeface="Trebuchet MS" panose="020B0603020202020204" pitchFamily="34" charset="0"/>
            </a:rPr>
            <a:t>21</a:t>
          </a:r>
          <a:r>
            <a:rPr lang="en-US" sz="1400" b="1" i="0" kern="1200" baseline="30000">
              <a:solidFill>
                <a:schemeClr val="tx1"/>
              </a:solidFill>
              <a:latin typeface="Trebuchet MS" panose="020B0603020202020204" pitchFamily="34" charset="0"/>
            </a:rPr>
            <a:t>st</a:t>
          </a:r>
          <a:r>
            <a:rPr lang="en-US" sz="1400" b="1" i="0" kern="1200">
              <a:solidFill>
                <a:schemeClr val="tx1"/>
              </a:solidFill>
              <a:latin typeface="Trebuchet MS" panose="020B0603020202020204" pitchFamily="34" charset="0"/>
            </a:rPr>
            <a:t> - Friday - </a:t>
          </a:r>
          <a:r>
            <a:rPr lang="en-US" sz="1400" kern="1200">
              <a:solidFill>
                <a:schemeClr val="tx1"/>
              </a:solidFill>
              <a:latin typeface="Trebuchet MS" panose="020B0603020202020204" pitchFamily="34" charset="0"/>
            </a:rPr>
            <a:t>Final Submission Due</a:t>
          </a:r>
          <a:endParaRPr lang="en-US" sz="1400" b="0" kern="1200">
            <a:latin typeface="Trebuchet MS" panose="020B0603020202020204" pitchFamily="34" charset="0"/>
          </a:endParaRPr>
        </a:p>
      </dsp:txBody>
      <dsp:txXfrm>
        <a:off x="0" y="3311734"/>
        <a:ext cx="5763485" cy="882000"/>
      </dsp:txXfrm>
    </dsp:sp>
    <dsp:sp modelId="{E3AF0EDD-A197-4A05-8065-2914C13E0567}">
      <dsp:nvSpPr>
        <dsp:cNvPr id="0" name=""/>
        <dsp:cNvSpPr/>
      </dsp:nvSpPr>
      <dsp:spPr>
        <a:xfrm>
          <a:off x="288691" y="3208414"/>
          <a:ext cx="4041674" cy="2066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February Due Dates</a:t>
          </a:r>
        </a:p>
      </dsp:txBody>
      <dsp:txXfrm>
        <a:off x="298778" y="3218501"/>
        <a:ext cx="4021500" cy="1864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0199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690" r:id="rId16"/>
    <p:sldLayoutId id="2147483691" r:id="rId17"/>
    <p:sldLayoutId id="2147483692" r:id="rId18"/>
    <p:sldLayoutId id="2147483693" r:id="rId19"/>
    <p:sldLayoutId id="2147483694" r:id="rId20"/>
    <p:sldLayoutId id="2147483695" r:id="rId21"/>
    <p:sldLayoutId id="2147483707" r:id="rId22"/>
    <p:sldLayoutId id="2147483709"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mailto:SpedDecCount@cde.state.co.us" TargetMode="External"/><Relationship Id="rId3" Type="http://schemas.openxmlformats.org/officeDocument/2006/relationships/diagramLayout" Target="../diagrams/layout1.xml"/><Relationship Id="rId7" Type="http://schemas.openxmlformats.org/officeDocument/2006/relationships/hyperlink" Target="http://www.cde.state.co.us/datapipeline/snap_sped-december"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665_8D04039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https://us06web.zoom.us/meeting/register/tZ0kf--hrDsvHNCIxJHgJ2BcxWRbnJpR6BGo#/registr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tudent%20Discipline%20Snapshot%20%3cStudentDiscipline@cde.state.co.us%3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mailto:Student%20Discipline%20Snapshot%20%3cStudentDiscipline@cde.state.co.us%3e"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mailto:Student%20Discipline%20Snapshot%20%3cStudentDiscipline@cde.state.co.us%3e" TargetMode="External"/><Relationship Id="rId5" Type="http://schemas.openxmlformats.org/officeDocument/2006/relationships/image" Target="../media/image28.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tudentdisciplinesnapshot"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4" Type="http://schemas.openxmlformats.org/officeDocument/2006/relationships/hyperlink" Target="mailto:StudentDiscipline@cde.state.co.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schoolview/explore/welcome/" TargetMode="External"/><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hyperlink" Target="https://www.cde.state.co.us/cderev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tsdl" TargetMode="External"/><Relationship Id="rId4" Type="http://schemas.openxmlformats.org/officeDocument/2006/relationships/hyperlink" Target="https://www.cde.state.co.us/datapipeline/snap_h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January 23,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6D5C49-3DD8-7FBF-148C-4E29DA28BF31}"/>
              </a:ext>
            </a:extLst>
          </p:cNvPr>
          <p:cNvSpPr>
            <a:spLocks noGrp="1"/>
          </p:cNvSpPr>
          <p:nvPr>
            <p:ph type="ctrTitle"/>
          </p:nvPr>
        </p:nvSpPr>
        <p:spPr/>
        <p:txBody>
          <a:bodyPr/>
          <a:lstStyle/>
          <a:p>
            <a:r>
              <a:rPr lang="en-US"/>
              <a:t>Civil Rights Data Collection</a:t>
            </a:r>
            <a:br>
              <a:rPr lang="en-US"/>
            </a:br>
            <a:br>
              <a:rPr lang="en-US"/>
            </a:br>
            <a:r>
              <a:rPr lang="en-US" sz="3200"/>
              <a:t>Annette Severson </a:t>
            </a:r>
          </a:p>
        </p:txBody>
      </p:sp>
      <p:sp>
        <p:nvSpPr>
          <p:cNvPr id="4" name="Slide Number Placeholder 3">
            <a:extLst>
              <a:ext uri="{FF2B5EF4-FFF2-40B4-BE49-F238E27FC236}">
                <a16:creationId xmlns:a16="http://schemas.microsoft.com/office/drawing/2014/main" id="{E74FF2E3-2800-50B0-BB8A-0EAC70A0C005}"/>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314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16BB-966E-EB8F-5C71-805DBB3DD323}"/>
              </a:ext>
            </a:extLst>
          </p:cNvPr>
          <p:cNvSpPr>
            <a:spLocks noGrp="1"/>
          </p:cNvSpPr>
          <p:nvPr>
            <p:ph type="title"/>
          </p:nvPr>
        </p:nvSpPr>
        <p:spPr/>
        <p:txBody>
          <a:bodyPr/>
          <a:lstStyle/>
          <a:p>
            <a:r>
              <a:rPr lang="en-US"/>
              <a:t>Data Issue- Staff Counts	</a:t>
            </a:r>
          </a:p>
        </p:txBody>
      </p:sp>
      <p:sp>
        <p:nvSpPr>
          <p:cNvPr id="3" name="Content Placeholder 2">
            <a:extLst>
              <a:ext uri="{FF2B5EF4-FFF2-40B4-BE49-F238E27FC236}">
                <a16:creationId xmlns:a16="http://schemas.microsoft.com/office/drawing/2014/main" id="{1CE2D240-A53F-1D1B-E103-88CD3A1D99DC}"/>
              </a:ext>
            </a:extLst>
          </p:cNvPr>
          <p:cNvSpPr>
            <a:spLocks noGrp="1"/>
          </p:cNvSpPr>
          <p:nvPr>
            <p:ph idx="1"/>
          </p:nvPr>
        </p:nvSpPr>
        <p:spPr/>
        <p:txBody>
          <a:bodyPr/>
          <a:lstStyle/>
          <a:p>
            <a:r>
              <a:rPr lang="en-US"/>
              <a:t>The Staff Counts pre-populated by CDE was inaccurately calculated </a:t>
            </a:r>
          </a:p>
          <a:p>
            <a:endParaRPr lang="en-US"/>
          </a:p>
          <a:p>
            <a:r>
              <a:rPr lang="en-US"/>
              <a:t>School Form -&gt; STAF table -&gt; STAF-5a: Current Year Teacher Counts</a:t>
            </a:r>
          </a:p>
          <a:p>
            <a:endParaRPr lang="en-US"/>
          </a:p>
          <a:p>
            <a:r>
              <a:rPr lang="en-US"/>
              <a:t>CDE is currently updating the calculations for this field and will provide next steps via email soon (within a week)</a:t>
            </a:r>
          </a:p>
          <a:p>
            <a:endParaRPr lang="en-US"/>
          </a:p>
          <a:p>
            <a:r>
              <a:rPr lang="en-US"/>
              <a:t>Thank you for your understanding and patience as we review and resolve this issue</a:t>
            </a:r>
          </a:p>
          <a:p>
            <a:endParaRPr lang="en-US"/>
          </a:p>
          <a:p>
            <a:endParaRPr lang="en-US"/>
          </a:p>
          <a:p>
            <a:pPr lvl="1"/>
            <a:endParaRPr lang="en-US"/>
          </a:p>
        </p:txBody>
      </p:sp>
      <p:sp>
        <p:nvSpPr>
          <p:cNvPr id="4" name="Slide Number Placeholder 3">
            <a:extLst>
              <a:ext uri="{FF2B5EF4-FFF2-40B4-BE49-F238E27FC236}">
                <a16:creationId xmlns:a16="http://schemas.microsoft.com/office/drawing/2014/main" id="{CCAA8480-5235-FAA2-927B-8D19BF5BBC31}"/>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1CA43113-429C-4BD1-0A9C-7A7857D644B5}"/>
              </a:ext>
            </a:extLst>
          </p:cNvPr>
          <p:cNvSpPr>
            <a:spLocks noGrp="1"/>
          </p:cNvSpPr>
          <p:nvPr>
            <p:ph sz="quarter" idx="13"/>
          </p:nvPr>
        </p:nvSpPr>
        <p:spPr/>
        <p:txBody>
          <a:bodyPr/>
          <a:lstStyle/>
          <a:p>
            <a:r>
              <a:rPr lang="en-US"/>
              <a:t>CRDC</a:t>
            </a:r>
          </a:p>
        </p:txBody>
      </p:sp>
      <p:sp>
        <p:nvSpPr>
          <p:cNvPr id="6" name="Content Placeholder 5">
            <a:extLst>
              <a:ext uri="{FF2B5EF4-FFF2-40B4-BE49-F238E27FC236}">
                <a16:creationId xmlns:a16="http://schemas.microsoft.com/office/drawing/2014/main" id="{9DB2AF7F-F34C-F865-8794-4755C40E789F}"/>
              </a:ext>
            </a:extLst>
          </p:cNvPr>
          <p:cNvSpPr>
            <a:spLocks noGrp="1"/>
          </p:cNvSpPr>
          <p:nvPr>
            <p:ph sz="quarter" idx="14"/>
          </p:nvPr>
        </p:nvSpPr>
        <p:spPr/>
        <p:txBody>
          <a:bodyPr/>
          <a:lstStyle/>
          <a:p>
            <a:r>
              <a:rPr lang="en-US"/>
              <a:t>Severson_a@cde.state.co.us</a:t>
            </a:r>
          </a:p>
        </p:txBody>
      </p:sp>
    </p:spTree>
    <p:extLst>
      <p:ext uri="{BB962C8B-B14F-4D97-AF65-F5344CB8AC3E}">
        <p14:creationId xmlns:p14="http://schemas.microsoft.com/office/powerpoint/2010/main" val="105236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349439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a:t>Special Education December Count:</a:t>
            </a:r>
            <a:br>
              <a:rPr lang="en-US"/>
            </a:br>
            <a:r>
              <a:rPr lang="en-US"/>
              <a:t>Staff and Student Snapshot Timeline</a:t>
            </a:r>
          </a:p>
        </p:txBody>
      </p:sp>
      <p:graphicFrame>
        <p:nvGraphicFramePr>
          <p:cNvPr id="5" name="Content Placeholder 9">
            <a:extLst>
              <a:ext uri="{FF2B5EF4-FFF2-40B4-BE49-F238E27FC236}">
                <a16:creationId xmlns:a16="http://schemas.microsoft.com/office/drawing/2014/main" id="{340CAACD-D968-2322-44EA-7A1DAA906A89}"/>
              </a:ext>
              <a:ext uri="{C183D7F6-B498-43B3-948B-1728B52AA6E4}">
                <adec:decorative xmlns:adec="http://schemas.microsoft.com/office/drawing/2017/decorative" val="1"/>
              </a:ext>
            </a:extLst>
          </p:cNvPr>
          <p:cNvGraphicFramePr>
            <a:graphicFrameLocks/>
          </p:cNvGraphicFramePr>
          <p:nvPr/>
        </p:nvGraphicFramePr>
        <p:xfrm>
          <a:off x="1405020" y="1556084"/>
          <a:ext cx="5773821" cy="425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51FBFC5B-2EEC-14F6-E9FB-4B3EE6F693C5}"/>
              </a:ext>
            </a:extLst>
          </p:cNvPr>
          <p:cNvSpPr>
            <a:spLocks noGrp="1"/>
          </p:cNvSpPr>
          <p:nvPr>
            <p:ph idx="1"/>
          </p:nvPr>
        </p:nvSpPr>
        <p:spPr>
          <a:xfrm>
            <a:off x="7382933" y="1845733"/>
            <a:ext cx="4614333" cy="2476818"/>
          </a:xfrm>
        </p:spPr>
        <p:txBody>
          <a:bodyPr>
            <a:normAutofit fontScale="85000" lnSpcReduction="20000"/>
          </a:bodyPr>
          <a:lstStyle/>
          <a:p>
            <a:pPr marL="0" indent="0">
              <a:buNone/>
            </a:pPr>
            <a:r>
              <a:rPr lang="en-US" sz="2100">
                <a:highlight>
                  <a:srgbClr val="FFFF00"/>
                </a:highlight>
              </a:rPr>
              <a:t>Next deadline is Thursday, January 30</a:t>
            </a:r>
            <a:r>
              <a:rPr lang="en-US" sz="2100" baseline="30000">
                <a:highlight>
                  <a:srgbClr val="FFFF00"/>
                </a:highlight>
              </a:rPr>
              <a:t>th </a:t>
            </a:r>
            <a:r>
              <a:rPr lang="en-US" sz="2100">
                <a:highlight>
                  <a:srgbClr val="FFFF00"/>
                </a:highlight>
              </a:rPr>
              <a:t> </a:t>
            </a:r>
            <a:r>
              <a:rPr lang="en-US" sz="2100"/>
              <a:t> </a:t>
            </a:r>
          </a:p>
          <a:p>
            <a:pPr marL="0" indent="0">
              <a:buNone/>
            </a:pPr>
            <a:r>
              <a:rPr lang="en-US" sz="2100"/>
              <a:t>6 more business days!</a:t>
            </a:r>
          </a:p>
          <a:p>
            <a:pPr lvl="1">
              <a:buFont typeface="Wingdings" panose="05000000000000000000" pitchFamily="2" charset="2"/>
              <a:buChar char="ü"/>
            </a:pPr>
            <a:r>
              <a:rPr lang="en-US" sz="2100"/>
              <a:t>Date to have a complete Special Education December Count Snapshot:</a:t>
            </a:r>
          </a:p>
          <a:p>
            <a:pPr lvl="2">
              <a:buFont typeface="Wingdings" panose="05000000000000000000" pitchFamily="2" charset="2"/>
              <a:buChar char="q"/>
            </a:pPr>
            <a:r>
              <a:rPr lang="en-US" sz="2100"/>
              <a:t>All Staff and IEP Interchange errors resolved </a:t>
            </a:r>
          </a:p>
          <a:p>
            <a:pPr lvl="2">
              <a:buFont typeface="Wingdings" panose="05000000000000000000" pitchFamily="2" charset="2"/>
              <a:buChar char="q"/>
            </a:pPr>
            <a:r>
              <a:rPr lang="en-US" sz="2100"/>
              <a:t>All Dec Staff Snapshot errors resolved </a:t>
            </a:r>
          </a:p>
          <a:p>
            <a:pPr lvl="2">
              <a:buFont typeface="Wingdings" panose="05000000000000000000" pitchFamily="2" charset="2"/>
              <a:buChar char="q"/>
            </a:pPr>
            <a:r>
              <a:rPr lang="en-US" sz="2100"/>
              <a:t>All Dec Student Snapshot errors resolved</a:t>
            </a:r>
          </a:p>
          <a:p>
            <a:pPr marL="457200" lvl="1" indent="0">
              <a:buNone/>
            </a:pPr>
            <a:endParaRPr lang="en-US"/>
          </a:p>
          <a:p>
            <a:pPr marL="457200" lvl="1" indent="0">
              <a:buNone/>
            </a:pPr>
            <a:endParaRPr lang="en-US"/>
          </a:p>
        </p:txBody>
      </p:sp>
      <p:sp>
        <p:nvSpPr>
          <p:cNvPr id="3" name="TextBox 2">
            <a:extLst>
              <a:ext uri="{FF2B5EF4-FFF2-40B4-BE49-F238E27FC236}">
                <a16:creationId xmlns:a16="http://schemas.microsoft.com/office/drawing/2014/main" id="{523D08D4-3D9D-D20B-71BE-471B317D91B5}"/>
              </a:ext>
            </a:extLst>
          </p:cNvPr>
          <p:cNvSpPr txBox="1"/>
          <p:nvPr/>
        </p:nvSpPr>
        <p:spPr>
          <a:xfrm>
            <a:off x="1524000" y="6016634"/>
            <a:ext cx="8697858" cy="307777"/>
          </a:xfrm>
          <a:prstGeom prst="rect">
            <a:avLst/>
          </a:prstGeom>
          <a:noFill/>
        </p:spPr>
        <p:txBody>
          <a:bodyPr wrap="square" rtlCol="0">
            <a:spAutoFit/>
          </a:bodyPr>
          <a:lstStyle/>
          <a:p>
            <a:r>
              <a:rPr lang="en-US" sz="1400">
                <a:latin typeface="Trebuchet MS" panose="020B0603020202020204" pitchFamily="34" charset="0"/>
              </a:rPr>
              <a:t>Please download the full 24-25 Timeline from the </a:t>
            </a:r>
            <a:r>
              <a:rPr lang="en-US" sz="1400">
                <a:latin typeface="Trebuchet MS" panose="020B0603020202020204" pitchFamily="34" charset="0"/>
                <a:hlinkClick r:id="rId7"/>
              </a:rPr>
              <a:t>Special Education December Count Snapshot webpage</a:t>
            </a:r>
            <a:r>
              <a:rPr lang="en-US" sz="1400"/>
              <a:t>. </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13</a:t>
            </a:fld>
            <a:endParaRPr lang="en-US">
              <a:solidFill>
                <a:prstClr val="white">
                  <a:lumMod val="50000"/>
                </a:prstClr>
              </a:solidFill>
              <a:latin typeface="Calibri" panose="020F0502020204030204"/>
            </a:endParaRPr>
          </a:p>
        </p:txBody>
      </p:sp>
      <p:sp>
        <p:nvSpPr>
          <p:cNvPr id="12" name="Content Placeholder 4">
            <a:extLst>
              <a:ext uri="{FF2B5EF4-FFF2-40B4-BE49-F238E27FC236}">
                <a16:creationId xmlns:a16="http://schemas.microsoft.com/office/drawing/2014/main" id="{1FA752C5-330C-C0BC-1927-07CB0A535936}"/>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13" name="Content Placeholder 5">
            <a:extLst>
              <a:ext uri="{FF2B5EF4-FFF2-40B4-BE49-F238E27FC236}">
                <a16:creationId xmlns:a16="http://schemas.microsoft.com/office/drawing/2014/main" id="{D4EB9C2F-3F1C-3A14-641A-833A821D0C04}"/>
              </a:ext>
            </a:extLst>
          </p:cNvPr>
          <p:cNvSpPr>
            <a:spLocks noGrp="1"/>
          </p:cNvSpPr>
          <p:nvPr>
            <p:ph sz="quarter" idx="14"/>
          </p:nvPr>
        </p:nvSpPr>
        <p:spPr>
          <a:xfrm>
            <a:off x="6053138" y="6356350"/>
            <a:ext cx="4392612" cy="361950"/>
          </a:xfrm>
        </p:spPr>
        <p:txBody>
          <a:bodyPr>
            <a:normAutofit/>
          </a:bodyPr>
          <a:lstStyle/>
          <a:p>
            <a:r>
              <a:rPr lang="en-US">
                <a:hlinkClick r:id="rId8"/>
              </a:rPr>
              <a:t>SpedDecCount@cde.state.co.us</a:t>
            </a:r>
            <a:r>
              <a:rPr lang="en-US"/>
              <a:t> </a:t>
            </a:r>
          </a:p>
        </p:txBody>
      </p:sp>
    </p:spTree>
    <p:extLst>
      <p:ext uri="{BB962C8B-B14F-4D97-AF65-F5344CB8AC3E}">
        <p14:creationId xmlns:p14="http://schemas.microsoft.com/office/powerpoint/2010/main" val="1658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80C5-1962-9DF6-04A6-B7FD9F76907C}"/>
              </a:ext>
            </a:extLst>
          </p:cNvPr>
          <p:cNvSpPr>
            <a:spLocks noGrp="1"/>
          </p:cNvSpPr>
          <p:nvPr>
            <p:ph type="title"/>
          </p:nvPr>
        </p:nvSpPr>
        <p:spPr>
          <a:xfrm>
            <a:off x="443565" y="205176"/>
            <a:ext cx="8895168" cy="898524"/>
          </a:xfrm>
        </p:spPr>
        <p:txBody>
          <a:bodyPr>
            <a:normAutofit/>
          </a:bodyPr>
          <a:lstStyle/>
          <a:p>
            <a:r>
              <a:rPr lang="en-US"/>
              <a:t>Special Education December Count: </a:t>
            </a:r>
            <a:br>
              <a:rPr lang="en-US"/>
            </a:br>
            <a:r>
              <a:rPr lang="en-US"/>
              <a:t>Sp. Ed December Count Staff Error Report</a:t>
            </a:r>
          </a:p>
        </p:txBody>
      </p:sp>
      <p:sp>
        <p:nvSpPr>
          <p:cNvPr id="10" name="TextBox 9">
            <a:extLst>
              <a:ext uri="{FF2B5EF4-FFF2-40B4-BE49-F238E27FC236}">
                <a16:creationId xmlns:a16="http://schemas.microsoft.com/office/drawing/2014/main" id="{43809F1C-19F5-B634-F06D-C2E599F2E0EB}"/>
              </a:ext>
            </a:extLst>
          </p:cNvPr>
          <p:cNvSpPr txBox="1"/>
          <p:nvPr/>
        </p:nvSpPr>
        <p:spPr>
          <a:xfrm>
            <a:off x="795022" y="1363133"/>
            <a:ext cx="10414845" cy="923330"/>
          </a:xfrm>
          <a:prstGeom prst="rect">
            <a:avLst/>
          </a:prstGeom>
          <a:noFill/>
        </p:spPr>
        <p:txBody>
          <a:bodyPr wrap="square" rtlCol="0">
            <a:spAutoFit/>
          </a:bodyPr>
          <a:lstStyle/>
          <a:p>
            <a:pPr marL="285750" indent="-285750">
              <a:buFont typeface="Arial" panose="020B0604020202020204" pitchFamily="34" charset="0"/>
              <a:buChar char="•"/>
            </a:pPr>
            <a:r>
              <a:rPr lang="en-US"/>
              <a:t>AU respondents are responsible for this error report, but staff respondents can check it too (from Staff interchange cognos folder)</a:t>
            </a:r>
          </a:p>
          <a:p>
            <a:pPr marL="285750" indent="-285750">
              <a:buFont typeface="Arial" panose="020B0604020202020204" pitchFamily="34" charset="0"/>
              <a:buChar char="•"/>
            </a:pPr>
            <a:r>
              <a:rPr lang="en-US"/>
              <a:t>Changes to resolve the errors may be needed in the Staff files OR the IEP Participation File</a:t>
            </a:r>
          </a:p>
        </p:txBody>
      </p:sp>
      <p:pic>
        <p:nvPicPr>
          <p:cNvPr id="9" name="Content Placeholder 8" descr="screenshot of Sped Dec Count Staff Snapshot error report- how to find it in Data Pipeline. Filter on Dataset Sped IEP Interchange and File Type Sp. Ed December Count Staff">
            <a:extLst>
              <a:ext uri="{FF2B5EF4-FFF2-40B4-BE49-F238E27FC236}">
                <a16:creationId xmlns:a16="http://schemas.microsoft.com/office/drawing/2014/main" id="{204AD712-F739-E358-7B50-94B28B589B55}"/>
              </a:ext>
            </a:extLst>
          </p:cNvPr>
          <p:cNvPicPr>
            <a:picLocks noGrp="1" noChangeAspect="1"/>
          </p:cNvPicPr>
          <p:nvPr>
            <p:ph idx="1"/>
          </p:nvPr>
        </p:nvPicPr>
        <p:blipFill>
          <a:blip r:embed="rId2"/>
          <a:stretch>
            <a:fillRect/>
          </a:stretch>
        </p:blipFill>
        <p:spPr>
          <a:xfrm>
            <a:off x="795022" y="2194309"/>
            <a:ext cx="10515600" cy="3795721"/>
          </a:xfrm>
        </p:spPr>
      </p:pic>
      <p:sp>
        <p:nvSpPr>
          <p:cNvPr id="4" name="Slide Number Placeholder 3">
            <a:extLst>
              <a:ext uri="{FF2B5EF4-FFF2-40B4-BE49-F238E27FC236}">
                <a16:creationId xmlns:a16="http://schemas.microsoft.com/office/drawing/2014/main" id="{2DE6C48A-8D67-B35A-F6EA-CB6DDCB2EE4C}"/>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3" name="Content Placeholder 4">
            <a:extLst>
              <a:ext uri="{FF2B5EF4-FFF2-40B4-BE49-F238E27FC236}">
                <a16:creationId xmlns:a16="http://schemas.microsoft.com/office/drawing/2014/main" id="{E5E166B1-170A-11FE-11B7-D38B4CA1A0B8}"/>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14" name="Content Placeholder 5">
            <a:extLst>
              <a:ext uri="{FF2B5EF4-FFF2-40B4-BE49-F238E27FC236}">
                <a16:creationId xmlns:a16="http://schemas.microsoft.com/office/drawing/2014/main" id="{04289B60-D1DF-C855-C103-E2834437AAD5}"/>
              </a:ext>
            </a:extLst>
          </p:cNvPr>
          <p:cNvSpPr>
            <a:spLocks noGrp="1"/>
          </p:cNvSpPr>
          <p:nvPr>
            <p:ph sz="quarter" idx="14"/>
          </p:nvPr>
        </p:nvSpPr>
        <p:spPr>
          <a:xfrm>
            <a:off x="6053138" y="6356350"/>
            <a:ext cx="4392612" cy="361950"/>
          </a:xfrm>
        </p:spPr>
        <p:txBody>
          <a:bodyPr>
            <a:normAutofit/>
          </a:bodyPr>
          <a:lstStyle/>
          <a:p>
            <a:r>
              <a:rPr lang="en-US">
                <a:hlinkClick r:id="rId3"/>
              </a:rPr>
              <a:t>SpedDecCount@cde.state.co.us</a:t>
            </a:r>
            <a:r>
              <a:rPr lang="en-US"/>
              <a:t> </a:t>
            </a:r>
          </a:p>
        </p:txBody>
      </p:sp>
    </p:spTree>
    <p:extLst>
      <p:ext uri="{BB962C8B-B14F-4D97-AF65-F5344CB8AC3E}">
        <p14:creationId xmlns:p14="http://schemas.microsoft.com/office/powerpoint/2010/main" val="153448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D044-54D5-29CE-3A6F-2D69D0BB69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DC3981-0C49-2505-D59F-3564DF91CA1A}"/>
              </a:ext>
            </a:extLst>
          </p:cNvPr>
          <p:cNvSpPr>
            <a:spLocks noGrp="1"/>
          </p:cNvSpPr>
          <p:nvPr>
            <p:ph type="title"/>
          </p:nvPr>
        </p:nvSpPr>
        <p:spPr>
          <a:xfrm>
            <a:off x="443565" y="205176"/>
            <a:ext cx="9013702" cy="898524"/>
          </a:xfrm>
        </p:spPr>
        <p:txBody>
          <a:bodyPr>
            <a:normAutofit fontScale="90000"/>
          </a:bodyPr>
          <a:lstStyle/>
          <a:p>
            <a:r>
              <a:rPr lang="en-US"/>
              <a:t>Special Education December Count:</a:t>
            </a:r>
            <a:br>
              <a:rPr lang="en-US"/>
            </a:br>
            <a:r>
              <a:rPr lang="en-US"/>
              <a:t>Helpful Report to find why staff EDIDS are missing </a:t>
            </a:r>
            <a:br>
              <a:rPr lang="en-US"/>
            </a:br>
            <a:r>
              <a:rPr lang="en-US"/>
              <a:t>from your Dec Count Snapshot</a:t>
            </a:r>
          </a:p>
        </p:txBody>
      </p:sp>
      <p:sp>
        <p:nvSpPr>
          <p:cNvPr id="15" name="TextBox 14">
            <a:extLst>
              <a:ext uri="{FF2B5EF4-FFF2-40B4-BE49-F238E27FC236}">
                <a16:creationId xmlns:a16="http://schemas.microsoft.com/office/drawing/2014/main" id="{8042BC25-4B07-D63C-1F9C-EDD9279B34CA}"/>
              </a:ext>
            </a:extLst>
          </p:cNvPr>
          <p:cNvSpPr txBox="1"/>
          <p:nvPr/>
        </p:nvSpPr>
        <p:spPr>
          <a:xfrm>
            <a:off x="0" y="1283451"/>
            <a:ext cx="11904133" cy="1785104"/>
          </a:xfrm>
          <a:prstGeom prst="rect">
            <a:avLst/>
          </a:prstGeom>
          <a:noFill/>
        </p:spPr>
        <p:txBody>
          <a:bodyPr wrap="square" rtlCol="0">
            <a:spAutoFit/>
          </a:bodyPr>
          <a:lstStyle/>
          <a:p>
            <a:r>
              <a:rPr lang="en-US" sz="1600"/>
              <a:t>Records potentially missing from your snapshot may be found in this report.  </a:t>
            </a:r>
          </a:p>
          <a:p>
            <a:pPr marL="171450" indent="-171450">
              <a:buFont typeface="Arial" panose="020B0604020202020204" pitchFamily="34" charset="0"/>
              <a:buChar char="•"/>
            </a:pPr>
            <a:r>
              <a:rPr lang="en-US" sz="1600"/>
              <a:t>Records listed in this report do not meet the snapshot criteria  (see reasons below right) </a:t>
            </a:r>
            <a:r>
              <a:rPr lang="en-US" sz="1600" i="1"/>
              <a:t>but they are not errors</a:t>
            </a:r>
            <a:r>
              <a:rPr lang="en-US" sz="1600"/>
              <a:t>!</a:t>
            </a:r>
          </a:p>
          <a:p>
            <a:pPr marL="171450" indent="-171450">
              <a:buFont typeface="Arial" panose="020B0604020202020204" pitchFamily="34" charset="0"/>
              <a:buChar char="•"/>
            </a:pPr>
            <a:r>
              <a:rPr lang="en-US" sz="1600"/>
              <a:t>Use this report to find why a staff or student interchange record is missing from your snapshot</a:t>
            </a:r>
          </a:p>
          <a:p>
            <a:pPr marL="171450" indent="-171450">
              <a:buFont typeface="Arial" panose="020B0604020202020204" pitchFamily="34" charset="0"/>
              <a:buChar char="•"/>
            </a:pPr>
            <a:r>
              <a:rPr lang="en-US" sz="1600"/>
              <a:t>AUs please use this report to locate why a Staff record is missing (to help your staff respondent)</a:t>
            </a:r>
          </a:p>
          <a:p>
            <a:endParaRPr lang="en-US" sz="1600"/>
          </a:p>
          <a:p>
            <a:endParaRPr lang="en-US" sz="1200"/>
          </a:p>
          <a:p>
            <a:endParaRPr lang="en-US"/>
          </a:p>
        </p:txBody>
      </p:sp>
      <p:pic>
        <p:nvPicPr>
          <p:cNvPr id="2054" name="Picture 6" descr="screenshot of where to find Records Not in Snapshot Report. Filter on December Staff and each staff file">
            <a:extLst>
              <a:ext uri="{FF2B5EF4-FFF2-40B4-BE49-F238E27FC236}">
                <a16:creationId xmlns:a16="http://schemas.microsoft.com/office/drawing/2014/main" id="{3B4613CB-1BFC-09B6-DB6A-4B0171243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74" y="2383247"/>
            <a:ext cx="9084733" cy="31465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2B35FA-0555-5811-F807-6D9AA16CA261}"/>
              </a:ext>
            </a:extLst>
          </p:cNvPr>
          <p:cNvSpPr txBox="1"/>
          <p:nvPr/>
        </p:nvSpPr>
        <p:spPr>
          <a:xfrm>
            <a:off x="4021507" y="2464701"/>
            <a:ext cx="3517429" cy="523220"/>
          </a:xfrm>
          <a:prstGeom prst="rect">
            <a:avLst/>
          </a:prstGeom>
          <a:noFill/>
        </p:spPr>
        <p:txBody>
          <a:bodyPr wrap="square" rtlCol="0">
            <a:spAutoFit/>
          </a:bodyPr>
          <a:lstStyle/>
          <a:p>
            <a:r>
              <a:rPr lang="en-US" sz="1400" b="1">
                <a:solidFill>
                  <a:srgbClr val="C00000"/>
                </a:solidFill>
              </a:rPr>
              <a:t>Filter on Snapshot Type ‘December Staff’ and each file type</a:t>
            </a:r>
          </a:p>
        </p:txBody>
      </p:sp>
      <p:sp>
        <p:nvSpPr>
          <p:cNvPr id="11" name="TextBox 10">
            <a:extLst>
              <a:ext uri="{FF2B5EF4-FFF2-40B4-BE49-F238E27FC236}">
                <a16:creationId xmlns:a16="http://schemas.microsoft.com/office/drawing/2014/main" id="{E1C9AF2B-2420-D768-A6F3-C983D8DAF099}"/>
              </a:ext>
            </a:extLst>
          </p:cNvPr>
          <p:cNvSpPr txBox="1"/>
          <p:nvPr/>
        </p:nvSpPr>
        <p:spPr>
          <a:xfrm>
            <a:off x="2093085" y="5721608"/>
            <a:ext cx="6646284" cy="461665"/>
          </a:xfrm>
          <a:prstGeom prst="rect">
            <a:avLst/>
          </a:prstGeom>
          <a:solidFill>
            <a:schemeClr val="accent3">
              <a:alpha val="25000"/>
            </a:schemeClr>
          </a:solidFill>
          <a:ln>
            <a:solidFill>
              <a:schemeClr val="accent3"/>
            </a:solidFill>
          </a:ln>
        </p:spPr>
        <p:txBody>
          <a:bodyPr wrap="square" rtlCol="0">
            <a:spAutoFit/>
          </a:bodyPr>
          <a:lstStyle/>
          <a:p>
            <a:r>
              <a:rPr lang="en-US" sz="2400"/>
              <a:t>Pipeline Reports </a:t>
            </a:r>
            <a:r>
              <a:rPr lang="en-US" sz="2400">
                <a:sym typeface="Wingdings" panose="05000000000000000000" pitchFamily="2" charset="2"/>
              </a:rPr>
              <a:t> </a:t>
            </a:r>
            <a:r>
              <a:rPr lang="en-US" sz="2400"/>
              <a:t>Records Not in Snapshot</a:t>
            </a:r>
          </a:p>
        </p:txBody>
      </p:sp>
      <p:sp>
        <p:nvSpPr>
          <p:cNvPr id="7" name="TextBox 6">
            <a:extLst>
              <a:ext uri="{FF2B5EF4-FFF2-40B4-BE49-F238E27FC236}">
                <a16:creationId xmlns:a16="http://schemas.microsoft.com/office/drawing/2014/main" id="{E6908CDF-81E1-F23A-C0D5-2EA13D412B4F}"/>
              </a:ext>
            </a:extLst>
          </p:cNvPr>
          <p:cNvSpPr txBox="1"/>
          <p:nvPr/>
        </p:nvSpPr>
        <p:spPr>
          <a:xfrm>
            <a:off x="9409840" y="2464701"/>
            <a:ext cx="2782160" cy="2923877"/>
          </a:xfrm>
          <a:prstGeom prst="rect">
            <a:avLst/>
          </a:prstGeom>
          <a:noFill/>
        </p:spPr>
        <p:txBody>
          <a:bodyPr wrap="square" rtlCol="0">
            <a:spAutoFit/>
          </a:bodyPr>
          <a:lstStyle/>
          <a:p>
            <a:pPr marL="171450" indent="-171450">
              <a:buFont typeface="Arial" panose="020B0604020202020204" pitchFamily="34" charset="0"/>
              <a:buChar char="•"/>
            </a:pPr>
            <a:r>
              <a:rPr lang="en-US" sz="1400"/>
              <a:t>Record may have error in the Staff Interchange files</a:t>
            </a:r>
          </a:p>
          <a:p>
            <a:endParaRPr lang="en-US" sz="1400"/>
          </a:p>
          <a:p>
            <a:pPr marL="171450" indent="-171450">
              <a:buFont typeface="Arial" panose="020B0604020202020204" pitchFamily="34" charset="0"/>
              <a:buChar char="•"/>
            </a:pPr>
            <a:r>
              <a:rPr lang="en-US" sz="1400"/>
              <a:t>Record may not be included in one of the Staff Interchange files</a:t>
            </a:r>
          </a:p>
          <a:p>
            <a:endParaRPr lang="en-US" sz="1400"/>
          </a:p>
          <a:p>
            <a:pPr marL="171450" indent="-171450">
              <a:buFont typeface="Arial" panose="020B0604020202020204" pitchFamily="34" charset="0"/>
              <a:buChar char="•"/>
            </a:pPr>
            <a:r>
              <a:rPr lang="en-US" sz="1400"/>
              <a:t>Record may not be marked with Sped Assignment Flag = 1</a:t>
            </a:r>
          </a:p>
          <a:p>
            <a:endParaRPr lang="en-US" sz="1400"/>
          </a:p>
          <a:p>
            <a:pPr marL="171450" indent="-171450">
              <a:buFont typeface="Arial" panose="020B0604020202020204" pitchFamily="34" charset="0"/>
              <a:buChar char="•"/>
            </a:pPr>
            <a:r>
              <a:rPr lang="en-US" sz="1400"/>
              <a:t>Record may have an End Date of Assignment prior to 12/01/24</a:t>
            </a:r>
          </a:p>
          <a:p>
            <a:pPr marL="457200" lvl="1" indent="0">
              <a:spcBef>
                <a:spcPts val="0"/>
              </a:spcBef>
              <a:buNone/>
            </a:pPr>
            <a:endParaRPr lang="en-US" sz="1200">
              <a:solidFill>
                <a:srgbClr val="FF0000"/>
              </a:solidFill>
            </a:endParaRPr>
          </a:p>
          <a:p>
            <a:endParaRPr lang="en-US"/>
          </a:p>
        </p:txBody>
      </p:sp>
      <p:sp>
        <p:nvSpPr>
          <p:cNvPr id="3" name="Slide Number Placeholder 2">
            <a:extLst>
              <a:ext uri="{FF2B5EF4-FFF2-40B4-BE49-F238E27FC236}">
                <a16:creationId xmlns:a16="http://schemas.microsoft.com/office/drawing/2014/main" id="{D7FF65AB-8305-9E59-019C-C6EDCDE2D2A2}"/>
              </a:ext>
            </a:extLst>
          </p:cNvPr>
          <p:cNvSpPr>
            <a:spLocks noGrp="1"/>
          </p:cNvSpPr>
          <p:nvPr>
            <p:ph type="sldNum" sz="quarter" idx="12"/>
          </p:nvPr>
        </p:nvSpPr>
        <p:spPr>
          <a:xfrm>
            <a:off x="104386" y="6370708"/>
            <a:ext cx="830909" cy="362338"/>
          </a:xfrm>
        </p:spPr>
        <p:txBody>
          <a:bodyPr/>
          <a:lstStyle/>
          <a:p>
            <a:fld id="{67726FA2-3EC9-4717-AD62-D8C823692DD3}" type="slidenum">
              <a:rPr lang="en-US" smtClean="0"/>
              <a:pPr/>
              <a:t>15</a:t>
            </a:fld>
            <a:endParaRPr lang="en-US"/>
          </a:p>
        </p:txBody>
      </p:sp>
      <p:sp>
        <p:nvSpPr>
          <p:cNvPr id="12" name="Content Placeholder 4">
            <a:extLst>
              <a:ext uri="{FF2B5EF4-FFF2-40B4-BE49-F238E27FC236}">
                <a16:creationId xmlns:a16="http://schemas.microsoft.com/office/drawing/2014/main" id="{C3AE9D60-E5BC-FDD6-8F0B-B26D81BDE140}"/>
              </a:ext>
            </a:extLst>
          </p:cNvPr>
          <p:cNvSpPr>
            <a:spLocks noGrp="1"/>
          </p:cNvSpPr>
          <p:nvPr>
            <p:ph sz="quarter" idx="13"/>
          </p:nvPr>
        </p:nvSpPr>
        <p:spPr>
          <a:xfrm>
            <a:off x="1366838" y="6356350"/>
            <a:ext cx="4483100" cy="361950"/>
          </a:xfrm>
        </p:spPr>
        <p:txBody>
          <a:bodyPr>
            <a:normAutofit fontScale="85000" lnSpcReduction="10000"/>
          </a:bodyPr>
          <a:lstStyle/>
          <a:p>
            <a:r>
              <a:rPr lang="en-US" sz="1600"/>
              <a:t>Special Education December Count- Lindsey Heitman</a:t>
            </a:r>
            <a:endParaRPr lang="en-US"/>
          </a:p>
        </p:txBody>
      </p:sp>
      <p:sp>
        <p:nvSpPr>
          <p:cNvPr id="13" name="Content Placeholder 5">
            <a:extLst>
              <a:ext uri="{FF2B5EF4-FFF2-40B4-BE49-F238E27FC236}">
                <a16:creationId xmlns:a16="http://schemas.microsoft.com/office/drawing/2014/main" id="{E4B921C0-EC43-16DD-C224-826C8CB589E4}"/>
              </a:ext>
            </a:extLst>
          </p:cNvPr>
          <p:cNvSpPr>
            <a:spLocks noGrp="1"/>
          </p:cNvSpPr>
          <p:nvPr>
            <p:ph sz="quarter" idx="14"/>
          </p:nvPr>
        </p:nvSpPr>
        <p:spPr>
          <a:xfrm>
            <a:off x="6053138" y="6356350"/>
            <a:ext cx="4392612" cy="361950"/>
          </a:xfrm>
        </p:spPr>
        <p:txBody>
          <a:bodyPr/>
          <a:lstStyle/>
          <a:p>
            <a:r>
              <a:rPr lang="en-US" sz="1600">
                <a:hlinkClick r:id="rId3"/>
              </a:rPr>
              <a:t>SpedDecCount@cde.state.co.us</a:t>
            </a:r>
            <a:endParaRPr lang="en-US"/>
          </a:p>
        </p:txBody>
      </p:sp>
    </p:spTree>
    <p:extLst>
      <p:ext uri="{BB962C8B-B14F-4D97-AF65-F5344CB8AC3E}">
        <p14:creationId xmlns:p14="http://schemas.microsoft.com/office/powerpoint/2010/main" val="50406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78397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a:bodyPr>
          <a:lstStyle/>
          <a:p>
            <a:r>
              <a:rPr lang="en-US">
                <a:latin typeface="Museo Slab 500"/>
              </a:rPr>
              <a:t>Summer EBT</a:t>
            </a:r>
            <a:endParaRPr lang="en-US"/>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Collin Slutzky</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17605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begins February 3rd.</a:t>
            </a:r>
            <a:endParaRPr lang="en-US"/>
          </a:p>
          <a:p>
            <a:r>
              <a:rPr lang="en-US">
                <a:latin typeface="Trebuchet MS"/>
              </a:rPr>
              <a:t>File layout is unchanged from last year.</a:t>
            </a:r>
            <a:endParaRPr lang="en-US"/>
          </a:p>
          <a:p>
            <a:r>
              <a:rPr lang="en-US">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s-ebt@cde.state.co.us</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Summer EBT</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for the Collection</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lnSpcReduction="10000"/>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Plan to submit your first file by Friday, February 7th so you have plenty of time to correct errors.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Schedule a meeting with us in January if you would like additional training.</a:t>
            </a:r>
            <a:endParaRPr lang="en-US"/>
          </a:p>
          <a:p>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normAutofit/>
          </a:bodyPr>
          <a:lstStyle/>
          <a:p>
            <a:r>
              <a:rPr lang="en-US">
                <a:latin typeface="Museo Slab 500"/>
              </a:rPr>
              <a:t>Summer EBT Data Collection:</a:t>
            </a:r>
            <a:br>
              <a:rPr lang="en-US">
                <a:latin typeface="Museo Slab 500"/>
              </a:rPr>
            </a:br>
            <a:r>
              <a:rPr lang="en-US">
                <a:latin typeface="Museo Slab 500"/>
              </a:rPr>
              <a:t>Additional Resources</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a:bodyPr>
          <a:lstStyle/>
          <a:p>
            <a:r>
              <a:rPr lang="en-US">
                <a:latin typeface="Trebuchet MS"/>
              </a:rPr>
              <a:t>CDE Nutrition will be hosting a training today at 2PM.</a:t>
            </a:r>
            <a:endParaRPr lang="en-US"/>
          </a:p>
          <a:p>
            <a:pPr lvl="1">
              <a:buFont typeface="Courier New" panose="020B0604020202020204" pitchFamily="34" charset="0"/>
              <a:buChar char="o"/>
            </a:pPr>
            <a:r>
              <a:rPr lang="en-US">
                <a:latin typeface="Trebuchet MS"/>
                <a:hlinkClick r:id="rId2"/>
              </a:rPr>
              <a:t>Use this link to register</a:t>
            </a:r>
            <a:endParaRPr lang="en-US"/>
          </a:p>
          <a:p>
            <a:r>
              <a:rPr lang="en-US">
                <a:latin typeface="Trebuchet MS"/>
              </a:rPr>
              <a:t>A data collection manual covering the basic process of submitting S-EBT data will be available soon on the </a:t>
            </a:r>
            <a:r>
              <a:rPr lang="en-US">
                <a:latin typeface="Trebuchet MS"/>
                <a:hlinkClick r:id="rId3"/>
              </a:rPr>
              <a:t>collection resources page</a:t>
            </a:r>
            <a:r>
              <a:rPr lang="en-US">
                <a:latin typeface="Trebuchet MS"/>
              </a:rPr>
              <a:t>. </a:t>
            </a:r>
            <a:endParaRPr lang="en-US"/>
          </a:p>
          <a:p>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52226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1FDD4E-8081-201B-9336-36AE237667DF}"/>
              </a:ext>
            </a:extLst>
          </p:cNvPr>
          <p:cNvSpPr>
            <a:spLocks noGrp="1"/>
          </p:cNvSpPr>
          <p:nvPr>
            <p:ph type="ctrTitle"/>
          </p:nvPr>
        </p:nvSpPr>
        <p:spPr/>
        <p:txBody>
          <a:bodyPr/>
          <a:lstStyle/>
          <a:p>
            <a:r>
              <a:rPr lang="en-US"/>
              <a:t>Human Resources</a:t>
            </a:r>
          </a:p>
        </p:txBody>
      </p:sp>
      <p:sp>
        <p:nvSpPr>
          <p:cNvPr id="8" name="Content Placeholder 7">
            <a:extLst>
              <a:ext uri="{FF2B5EF4-FFF2-40B4-BE49-F238E27FC236}">
                <a16:creationId xmlns:a16="http://schemas.microsoft.com/office/drawing/2014/main" id="{0CDB6A4E-4F81-1E47-A00F-B608685764CA}"/>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641C38AB-F8C2-02C8-5A01-A04F298C8954}"/>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57713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Human Resources: </a:t>
            </a:r>
            <a:br>
              <a:rPr lang="en-US"/>
            </a:br>
            <a:r>
              <a:rPr lang="en-US"/>
              <a:t>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753821170"/>
              </p:ext>
            </p:extLst>
          </p:nvPr>
        </p:nvGraphicFramePr>
        <p:xfrm>
          <a:off x="228600" y="200025"/>
          <a:ext cx="11818935" cy="34848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panose="020B0603020202020204" pitchFamily="34" charset="0"/>
                        </a:rPr>
                        <a:t>1/24/25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rebuchet MS" panose="020B0603020202020204" pitchFamily="34" charset="0"/>
                        </a:rPr>
                        <a:t>Interim Deadline</a:t>
                      </a:r>
                    </a:p>
                  </a:txBody>
                  <a:tcPr/>
                </a:tc>
                <a:tc>
                  <a:txBody>
                    <a:bodyPr/>
                    <a:lstStyle/>
                    <a:p>
                      <a:r>
                        <a:rPr lang="en-US"/>
                        <a:t>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779341813"/>
                  </a:ext>
                </a:extLst>
              </a:tr>
              <a:tr h="370840">
                <a:tc>
                  <a:txBody>
                    <a:bodyPr/>
                    <a:lstStyle/>
                    <a:p>
                      <a:r>
                        <a:rPr lang="en-US"/>
                        <a:t>1/24-1/31/25 </a:t>
                      </a:r>
                      <a:endParaRPr lang="en-US">
                        <a:latin typeface="Trebuchet MS" panose="020B0603020202020204" pitchFamily="34" charset="0"/>
                      </a:endParaRPr>
                    </a:p>
                  </a:txBody>
                  <a:tcPr/>
                </a:tc>
                <a:tc>
                  <a:txBody>
                    <a:bodyPr/>
                    <a:lstStyle/>
                    <a:p>
                      <a:r>
                        <a:rPr lang="en-US"/>
                        <a:t>Report Review</a:t>
                      </a:r>
                      <a:endParaRPr lang="en-US">
                        <a:latin typeface="Trebuchet MS" panose="020B0603020202020204" pitchFamily="34" charset="0"/>
                      </a:endParaRPr>
                    </a:p>
                  </a:txBody>
                  <a:tcPr/>
                </a:tc>
                <a:tc>
                  <a:txBody>
                    <a:bodyPr/>
                    <a:lstStyle/>
                    <a:p>
                      <a:r>
                        <a:rPr lang="en-US"/>
                        <a:t>Review Special Education Staff Report via Cognos in the Human Resources folder) for accuracy to ensure all special education staff reported within your district is appropriate. Collaborate with your LEA’s Administrative Unite during this process. Verify that all staff are accurately reported.</a:t>
                      </a:r>
                      <a:endParaRPr lang="en-US">
                        <a:latin typeface="Trebuchet MS" panose="020B0603020202020204" pitchFamily="34" charset="0"/>
                      </a:endParaRPr>
                    </a:p>
                  </a:txBody>
                  <a:tcPr/>
                </a:tc>
                <a:extLst>
                  <a:ext uri="{0D108BD9-81ED-4DB2-BD59-A6C34878D82A}">
                    <a16:rowId xmlns:a16="http://schemas.microsoft.com/office/drawing/2014/main" val="3242782652"/>
                  </a:ext>
                </a:extLst>
              </a:tr>
              <a:tr h="370840">
                <a:tc>
                  <a:txBody>
                    <a:bodyPr/>
                    <a:lstStyle/>
                    <a:p>
                      <a:r>
                        <a:rPr lang="en-US"/>
                        <a:t>2/14/25 </a:t>
                      </a:r>
                      <a:endParaRPr lang="en-US">
                        <a:latin typeface="Trebuchet MS" panose="020B0603020202020204" pitchFamily="34" charset="0"/>
                      </a:endParaRPr>
                    </a:p>
                  </a:txBody>
                  <a:tcPr/>
                </a:tc>
                <a:tc>
                  <a:txBody>
                    <a:bodyPr/>
                    <a:lstStyle/>
                    <a:p>
                      <a:r>
                        <a:rPr lang="en-US"/>
                        <a:t>Interim Deadline</a:t>
                      </a:r>
                      <a:endParaRPr lang="en-US">
                        <a:latin typeface="Trebuchet MS" panose="020B0603020202020204" pitchFamily="34" charset="0"/>
                      </a:endParaRPr>
                    </a:p>
                  </a:txBody>
                  <a:tcPr/>
                </a:tc>
                <a:tc>
                  <a:txBody>
                    <a:bodyPr/>
                    <a:lstStyle/>
                    <a:p>
                      <a:r>
                        <a:rPr lang="en-US"/>
                        <a:t>Staff Profile and Staff Assignment interchange files, and 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r>
                        <a:rPr lang="en-US"/>
                        <a:t>2/21/25</a:t>
                      </a:r>
                      <a:endParaRPr lang="en-US">
                        <a:latin typeface="Trebuchet MS" panose="020B0603020202020204" pitchFamily="34" charset="0"/>
                      </a:endParaRPr>
                    </a:p>
                  </a:txBody>
                  <a:tcPr/>
                </a:tc>
                <a:tc>
                  <a:txBody>
                    <a:bodyPr/>
                    <a:lstStyle/>
                    <a:p>
                      <a:r>
                        <a:rPr lang="en-US"/>
                        <a:t>Deadline*</a:t>
                      </a:r>
                      <a:endParaRPr lang="en-US">
                        <a:latin typeface="Trebuchet MS" panose="020B0603020202020204" pitchFamily="34" charset="0"/>
                      </a:endParaRPr>
                    </a:p>
                  </a:txBody>
                  <a:tcPr/>
                </a:tc>
                <a:tc>
                  <a:txBody>
                    <a:bodyPr/>
                    <a:lstStyle/>
                    <a:p>
                      <a:r>
                        <a:rPr lang="en-US"/>
                        <a:t>Human Resources Snapshot must be submitted to CDE and verification emailed to Human Resources Snapshot</a:t>
                      </a:r>
                      <a:endParaRPr lang="en-US">
                        <a:latin typeface="Trebuchet MS" panose="020B0603020202020204" pitchFamily="34" charset="0"/>
                      </a:endParaRPr>
                    </a:p>
                  </a:txBody>
                  <a:tcPr/>
                </a:tc>
                <a:extLst>
                  <a:ext uri="{0D108BD9-81ED-4DB2-BD59-A6C34878D82A}">
                    <a16:rowId xmlns:a16="http://schemas.microsoft.com/office/drawing/2014/main" val="2721818544"/>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Human Resources Snapshot Collection</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54893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FCC7-A5EF-F588-333E-8A8703B2D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492A7-D591-8E11-AB3A-DF3D6F6FB5D9}"/>
              </a:ext>
            </a:extLst>
          </p:cNvPr>
          <p:cNvSpPr>
            <a:spLocks noGrp="1"/>
          </p:cNvSpPr>
          <p:nvPr>
            <p:ph type="title"/>
          </p:nvPr>
        </p:nvSpPr>
        <p:spPr/>
        <p:txBody>
          <a:bodyPr/>
          <a:lstStyle/>
          <a:p>
            <a:r>
              <a:rPr lang="en-US"/>
              <a:t>Creating a Human Resources Snapshot</a:t>
            </a:r>
          </a:p>
        </p:txBody>
      </p:sp>
      <p:sp>
        <p:nvSpPr>
          <p:cNvPr id="5" name="Slide Number Placeholder 4">
            <a:extLst>
              <a:ext uri="{FF2B5EF4-FFF2-40B4-BE49-F238E27FC236}">
                <a16:creationId xmlns:a16="http://schemas.microsoft.com/office/drawing/2014/main" id="{0BD55832-9D39-A313-E713-B19F5EF5295C}"/>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6" name="Content Placeholder 5">
            <a:extLst>
              <a:ext uri="{FF2B5EF4-FFF2-40B4-BE49-F238E27FC236}">
                <a16:creationId xmlns:a16="http://schemas.microsoft.com/office/drawing/2014/main" id="{2453914A-488D-1B17-3511-72506CC6CA90}"/>
              </a:ext>
              <a:ext uri="{C183D7F6-B498-43B3-948B-1728B52AA6E4}">
                <adec:decorative xmlns:adec="http://schemas.microsoft.com/office/drawing/2017/decorative" val="1"/>
              </a:ext>
            </a:extLst>
          </p:cNvPr>
          <p:cNvSpPr>
            <a:spLocks noGrp="1"/>
          </p:cNvSpPr>
          <p:nvPr>
            <p:ph sz="quarter" idx="13"/>
          </p:nvPr>
        </p:nvSpPr>
        <p:spPr/>
        <p:txBody>
          <a:bodyPr/>
          <a:lstStyle/>
          <a:p>
            <a:r>
              <a:rPr lang="en-US"/>
              <a:t>Human Resources Snapshot Collection</a:t>
            </a:r>
          </a:p>
        </p:txBody>
      </p:sp>
      <p:sp>
        <p:nvSpPr>
          <p:cNvPr id="7" name="Content Placeholder 6">
            <a:extLst>
              <a:ext uri="{FF2B5EF4-FFF2-40B4-BE49-F238E27FC236}">
                <a16:creationId xmlns:a16="http://schemas.microsoft.com/office/drawing/2014/main" id="{DC943A5E-02C0-0B7E-DB93-25E45AC7B382}"/>
              </a:ext>
              <a:ext uri="{C183D7F6-B498-43B3-948B-1728B52AA6E4}">
                <adec:decorative xmlns:adec="http://schemas.microsoft.com/office/drawing/2017/decorative" val="1"/>
              </a:ext>
            </a:extLst>
          </p:cNvPr>
          <p:cNvSpPr>
            <a:spLocks noGrp="1"/>
          </p:cNvSpPr>
          <p:nvPr>
            <p:ph sz="quarter" idx="14"/>
          </p:nvPr>
        </p:nvSpPr>
        <p:spPr/>
        <p:txBody>
          <a:bodyPr/>
          <a:lstStyle/>
          <a:p>
            <a:r>
              <a:rPr lang="en-US"/>
              <a:t>humanresourcesdata@cde.state.co.us</a:t>
            </a:r>
          </a:p>
        </p:txBody>
      </p:sp>
      <p:pic>
        <p:nvPicPr>
          <p:cNvPr id="12" name="Content Placeholder 11" descr="Creating a Human Resources snapshot">
            <a:extLst>
              <a:ext uri="{FF2B5EF4-FFF2-40B4-BE49-F238E27FC236}">
                <a16:creationId xmlns:a16="http://schemas.microsoft.com/office/drawing/2014/main" id="{C3E808D5-B25A-E104-1BCD-909E76502C38}"/>
              </a:ext>
            </a:extLst>
          </p:cNvPr>
          <p:cNvPicPr>
            <a:picLocks noGrp="1" noChangeAspect="1"/>
          </p:cNvPicPr>
          <p:nvPr>
            <p:ph idx="1"/>
          </p:nvPr>
        </p:nvPicPr>
        <p:blipFill>
          <a:blip r:embed="rId2"/>
          <a:stretch>
            <a:fillRect/>
          </a:stretch>
        </p:blipFill>
        <p:spPr>
          <a:xfrm>
            <a:off x="687255" y="1559556"/>
            <a:ext cx="10133141" cy="3963419"/>
          </a:xfrm>
        </p:spPr>
      </p:pic>
    </p:spTree>
    <p:extLst>
      <p:ext uri="{BB962C8B-B14F-4D97-AF65-F5344CB8AC3E}">
        <p14:creationId xmlns:p14="http://schemas.microsoft.com/office/powerpoint/2010/main" val="354118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3DDA-D318-61B7-73DF-EBF939AFF1A8}"/>
              </a:ext>
            </a:extLst>
          </p:cNvPr>
          <p:cNvSpPr>
            <a:spLocks noGrp="1"/>
          </p:cNvSpPr>
          <p:nvPr>
            <p:ph type="title"/>
          </p:nvPr>
        </p:nvSpPr>
        <p:spPr/>
        <p:txBody>
          <a:bodyPr/>
          <a:lstStyle/>
          <a:p>
            <a:r>
              <a:rPr lang="en-US"/>
              <a:t>Checking for Snapshot Errors</a:t>
            </a:r>
          </a:p>
        </p:txBody>
      </p:sp>
      <p:sp>
        <p:nvSpPr>
          <p:cNvPr id="4" name="Slide Number Placeholder 3">
            <a:extLst>
              <a:ext uri="{FF2B5EF4-FFF2-40B4-BE49-F238E27FC236}">
                <a16:creationId xmlns:a16="http://schemas.microsoft.com/office/drawing/2014/main" id="{E698534F-30F9-8ED8-4309-268C5BDFEF33}"/>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DBDB58D1-8B28-5C73-588A-F5CFAA6AB173}"/>
              </a:ext>
              <a:ext uri="{C183D7F6-B498-43B3-948B-1728B52AA6E4}">
                <adec:decorative xmlns:adec="http://schemas.microsoft.com/office/drawing/2017/decorative" val="1"/>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FA9807A7-8A02-090F-ADDB-5B354794E8AF}"/>
              </a:ext>
              <a:ext uri="{C183D7F6-B498-43B3-948B-1728B52AA6E4}">
                <adec:decorative xmlns:adec="http://schemas.microsoft.com/office/drawing/2017/decorative" val="1"/>
              </a:ext>
            </a:extLst>
          </p:cNvPr>
          <p:cNvSpPr>
            <a:spLocks noGrp="1"/>
          </p:cNvSpPr>
          <p:nvPr>
            <p:ph sz="quarter" idx="14"/>
          </p:nvPr>
        </p:nvSpPr>
        <p:spPr/>
        <p:txBody>
          <a:bodyPr/>
          <a:lstStyle/>
          <a:p>
            <a:r>
              <a:rPr lang="en-US"/>
              <a:t>humanresourcesdata@cde.state.co.us</a:t>
            </a:r>
          </a:p>
          <a:p>
            <a:endParaRPr lang="en-US"/>
          </a:p>
        </p:txBody>
      </p:sp>
      <p:pic>
        <p:nvPicPr>
          <p:cNvPr id="7" name="Content Placeholder 8" descr="Checking for HR Snapshot errors">
            <a:extLst>
              <a:ext uri="{FF2B5EF4-FFF2-40B4-BE49-F238E27FC236}">
                <a16:creationId xmlns:a16="http://schemas.microsoft.com/office/drawing/2014/main" id="{BE74D145-B667-0979-EA6E-F70DAE527E68}"/>
              </a:ext>
            </a:extLst>
          </p:cNvPr>
          <p:cNvPicPr>
            <a:picLocks noGrp="1" noChangeAspect="1"/>
          </p:cNvPicPr>
          <p:nvPr>
            <p:ph idx="1"/>
          </p:nvPr>
        </p:nvPicPr>
        <p:blipFill>
          <a:blip r:embed="rId2"/>
          <a:stretch>
            <a:fillRect/>
          </a:stretch>
        </p:blipFill>
        <p:spPr>
          <a:xfrm>
            <a:off x="1199898" y="1564370"/>
            <a:ext cx="9792203" cy="4330923"/>
          </a:xfrm>
        </p:spPr>
      </p:pic>
      <p:sp>
        <p:nvSpPr>
          <p:cNvPr id="8" name="Arrow: Right 7">
            <a:extLst>
              <a:ext uri="{FF2B5EF4-FFF2-40B4-BE49-F238E27FC236}">
                <a16:creationId xmlns:a16="http://schemas.microsoft.com/office/drawing/2014/main" id="{3FBD6CEC-7703-FDE7-C6EE-F7D1197EC707}"/>
              </a:ext>
            </a:extLst>
          </p:cNvPr>
          <p:cNvSpPr/>
          <p:nvPr/>
        </p:nvSpPr>
        <p:spPr>
          <a:xfrm>
            <a:off x="3044952" y="4530852"/>
            <a:ext cx="3007870" cy="8641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Click on View Details </a:t>
            </a:r>
          </a:p>
        </p:txBody>
      </p:sp>
      <p:pic>
        <p:nvPicPr>
          <p:cNvPr id="10" name="Picture 9" descr="View Details button">
            <a:extLst>
              <a:ext uri="{FF2B5EF4-FFF2-40B4-BE49-F238E27FC236}">
                <a16:creationId xmlns:a16="http://schemas.microsoft.com/office/drawing/2014/main" id="{270513CA-B58E-85D8-F139-573B5A504C79}"/>
              </a:ext>
            </a:extLst>
          </p:cNvPr>
          <p:cNvPicPr>
            <a:picLocks noChangeAspect="1"/>
          </p:cNvPicPr>
          <p:nvPr/>
        </p:nvPicPr>
        <p:blipFill>
          <a:blip r:embed="rId3"/>
          <a:stretch>
            <a:fillRect/>
          </a:stretch>
        </p:blipFill>
        <p:spPr>
          <a:xfrm>
            <a:off x="6268192" y="4786250"/>
            <a:ext cx="1138447" cy="353312"/>
          </a:xfrm>
          <a:prstGeom prst="rect">
            <a:avLst/>
          </a:prstGeom>
        </p:spPr>
      </p:pic>
    </p:spTree>
    <p:extLst>
      <p:ext uri="{BB962C8B-B14F-4D97-AF65-F5344CB8AC3E}">
        <p14:creationId xmlns:p14="http://schemas.microsoft.com/office/powerpoint/2010/main" val="177055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3A0C-8CD5-C88F-AE33-9349DF3F7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F6EE1-3039-CFCD-775D-679A92BE6C18}"/>
              </a:ext>
            </a:extLst>
          </p:cNvPr>
          <p:cNvSpPr>
            <a:spLocks noGrp="1"/>
          </p:cNvSpPr>
          <p:nvPr>
            <p:ph type="title"/>
          </p:nvPr>
        </p:nvSpPr>
        <p:spPr/>
        <p:txBody>
          <a:bodyPr/>
          <a:lstStyle/>
          <a:p>
            <a:r>
              <a:rPr lang="en-US"/>
              <a:t>Human Resources Cognos Reports</a:t>
            </a:r>
          </a:p>
        </p:txBody>
      </p:sp>
      <p:sp>
        <p:nvSpPr>
          <p:cNvPr id="4" name="Slide Number Placeholder 3">
            <a:extLst>
              <a:ext uri="{FF2B5EF4-FFF2-40B4-BE49-F238E27FC236}">
                <a16:creationId xmlns:a16="http://schemas.microsoft.com/office/drawing/2014/main" id="{6182BA91-59F2-6D0A-E944-AA86FDFB9631}"/>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DE623B77-09D9-B096-FD97-01CB899FCC6F}"/>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45DD8BC9-0BE2-C4A7-D456-EE898DAA7559}"/>
              </a:ext>
            </a:extLst>
          </p:cNvPr>
          <p:cNvSpPr>
            <a:spLocks noGrp="1"/>
          </p:cNvSpPr>
          <p:nvPr>
            <p:ph sz="quarter" idx="14"/>
          </p:nvPr>
        </p:nvSpPr>
        <p:spPr/>
        <p:txBody>
          <a:bodyPr/>
          <a:lstStyle/>
          <a:p>
            <a:r>
              <a:rPr lang="en-US"/>
              <a:t>humanresourcesdata@cde.state.co.us</a:t>
            </a:r>
          </a:p>
          <a:p>
            <a:endParaRPr lang="en-US"/>
          </a:p>
        </p:txBody>
      </p:sp>
      <p:pic>
        <p:nvPicPr>
          <p:cNvPr id="10" name="Content Placeholder 9" descr="Screenshot of Cognos reports available for Human Resources Snapshot">
            <a:extLst>
              <a:ext uri="{FF2B5EF4-FFF2-40B4-BE49-F238E27FC236}">
                <a16:creationId xmlns:a16="http://schemas.microsoft.com/office/drawing/2014/main" id="{A8C3EE6B-8D9C-6960-B491-D57BA6B35735}"/>
              </a:ext>
            </a:extLst>
          </p:cNvPr>
          <p:cNvPicPr>
            <a:picLocks noGrp="1" noChangeAspect="1"/>
          </p:cNvPicPr>
          <p:nvPr>
            <p:ph idx="1"/>
          </p:nvPr>
        </p:nvPicPr>
        <p:blipFill>
          <a:blip r:embed="rId2"/>
          <a:stretch>
            <a:fillRect/>
          </a:stretch>
        </p:blipFill>
        <p:spPr>
          <a:xfrm>
            <a:off x="526336" y="1481011"/>
            <a:ext cx="3568096" cy="4351337"/>
          </a:xfrm>
        </p:spPr>
      </p:pic>
      <p:sp>
        <p:nvSpPr>
          <p:cNvPr id="11" name="TextBox 10">
            <a:extLst>
              <a:ext uri="{FF2B5EF4-FFF2-40B4-BE49-F238E27FC236}">
                <a16:creationId xmlns:a16="http://schemas.microsoft.com/office/drawing/2014/main" id="{C2A8A304-9405-CC7F-6F7A-35BE308B5EC5}"/>
              </a:ext>
            </a:extLst>
          </p:cNvPr>
          <p:cNvSpPr txBox="1"/>
          <p:nvPr/>
        </p:nvSpPr>
        <p:spPr>
          <a:xfrm>
            <a:off x="4631994" y="2754561"/>
            <a:ext cx="6931152" cy="1200329"/>
          </a:xfrm>
          <a:prstGeom prst="rect">
            <a:avLst/>
          </a:prstGeom>
          <a:noFill/>
        </p:spPr>
        <p:txBody>
          <a:bodyPr wrap="square" rtlCol="0">
            <a:spAutoFit/>
          </a:bodyPr>
          <a:lstStyle/>
          <a:p>
            <a:pPr marL="285750" indent="-285750">
              <a:buFont typeface="Wingdings" panose="05000000000000000000" pitchFamily="2" charset="2"/>
              <a:buChar char="Ø"/>
            </a:pPr>
            <a:r>
              <a:rPr lang="en-US"/>
              <a:t>Use the different Cognos Reports to validate your data before you submit your data</a:t>
            </a:r>
          </a:p>
          <a:p>
            <a:endParaRPr lang="en-US"/>
          </a:p>
          <a:p>
            <a:pPr marL="285750" indent="-285750">
              <a:buFont typeface="Wingdings" panose="05000000000000000000" pitchFamily="2" charset="2"/>
              <a:buChar char="Ø"/>
            </a:pPr>
            <a:r>
              <a:rPr lang="en-US"/>
              <a:t>Snapshot Records get reported</a:t>
            </a:r>
          </a:p>
        </p:txBody>
      </p:sp>
    </p:spTree>
    <p:extLst>
      <p:ext uri="{BB962C8B-B14F-4D97-AF65-F5344CB8AC3E}">
        <p14:creationId xmlns:p14="http://schemas.microsoft.com/office/powerpoint/2010/main" val="323624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B5FA-D45E-84F3-430B-C6F5612E6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75E87-18A2-50A6-E924-5BC7D4E7335D}"/>
              </a:ext>
            </a:extLst>
          </p:cNvPr>
          <p:cNvSpPr>
            <a:spLocks noGrp="1"/>
          </p:cNvSpPr>
          <p:nvPr>
            <p:ph type="title"/>
          </p:nvPr>
        </p:nvSpPr>
        <p:spPr/>
        <p:txBody>
          <a:bodyPr/>
          <a:lstStyle/>
          <a:p>
            <a:r>
              <a:rPr lang="en-US"/>
              <a:t>Submit your Human Resources Snapshot Data</a:t>
            </a:r>
          </a:p>
        </p:txBody>
      </p:sp>
      <p:sp>
        <p:nvSpPr>
          <p:cNvPr id="9" name="TextBox 8">
            <a:extLst>
              <a:ext uri="{FF2B5EF4-FFF2-40B4-BE49-F238E27FC236}">
                <a16:creationId xmlns:a16="http://schemas.microsoft.com/office/drawing/2014/main" id="{17F7D50A-A988-B2A1-AEA1-D7A9F790EC02}"/>
              </a:ext>
            </a:extLst>
          </p:cNvPr>
          <p:cNvSpPr txBox="1"/>
          <p:nvPr/>
        </p:nvSpPr>
        <p:spPr>
          <a:xfrm>
            <a:off x="332873" y="1289942"/>
            <a:ext cx="4111111" cy="1477328"/>
          </a:xfrm>
          <a:prstGeom prst="rect">
            <a:avLst/>
          </a:prstGeom>
          <a:noFill/>
        </p:spPr>
        <p:txBody>
          <a:bodyPr wrap="square" rtlCol="0">
            <a:spAutoFit/>
          </a:bodyPr>
          <a:lstStyle/>
          <a:p>
            <a:pPr marL="285750" indent="-285750">
              <a:buFont typeface="Wingdings" panose="05000000000000000000" pitchFamily="2" charset="2"/>
              <a:buChar char="q"/>
            </a:pPr>
            <a:r>
              <a:rPr lang="en-US"/>
              <a:t>Interchange files are error free</a:t>
            </a:r>
          </a:p>
          <a:p>
            <a:pPr marL="285750" indent="-285750">
              <a:buFont typeface="Wingdings" panose="05000000000000000000" pitchFamily="2" charset="2"/>
              <a:buChar char="q"/>
            </a:pPr>
            <a:r>
              <a:rPr lang="en-US"/>
              <a:t>Snapshot files are error free</a:t>
            </a:r>
          </a:p>
          <a:p>
            <a:pPr marL="285750" indent="-285750">
              <a:buFont typeface="Wingdings" panose="05000000000000000000" pitchFamily="2" charset="2"/>
              <a:buChar char="q"/>
            </a:pPr>
            <a:r>
              <a:rPr lang="en-US"/>
              <a:t>Data has been verified</a:t>
            </a:r>
          </a:p>
          <a:p>
            <a:pPr marL="285750" indent="-285750">
              <a:buFont typeface="Wingdings" panose="05000000000000000000" pitchFamily="2" charset="2"/>
              <a:buChar char="q"/>
            </a:pPr>
            <a:r>
              <a:rPr lang="en-US"/>
              <a:t>Time to get you data to submitted</a:t>
            </a:r>
          </a:p>
          <a:p>
            <a:endParaRPr lang="en-US"/>
          </a:p>
        </p:txBody>
      </p:sp>
      <p:pic>
        <p:nvPicPr>
          <p:cNvPr id="8" name="Picture 7" descr="Submit to CDE">
            <a:extLst>
              <a:ext uri="{FF2B5EF4-FFF2-40B4-BE49-F238E27FC236}">
                <a16:creationId xmlns:a16="http://schemas.microsoft.com/office/drawing/2014/main" id="{54DE892A-A50A-4AF1-2A41-17CB39C9B60D}"/>
              </a:ext>
            </a:extLst>
          </p:cNvPr>
          <p:cNvPicPr>
            <a:picLocks noChangeAspect="1"/>
          </p:cNvPicPr>
          <p:nvPr/>
        </p:nvPicPr>
        <p:blipFill>
          <a:blip r:embed="rId2"/>
          <a:stretch>
            <a:fillRect/>
          </a:stretch>
        </p:blipFill>
        <p:spPr>
          <a:xfrm>
            <a:off x="166052" y="2633472"/>
            <a:ext cx="11859896" cy="3347149"/>
          </a:xfrm>
          <a:prstGeom prst="rect">
            <a:avLst/>
          </a:prstGeom>
        </p:spPr>
      </p:pic>
      <p:sp>
        <p:nvSpPr>
          <p:cNvPr id="4" name="Slide Number Placeholder 3">
            <a:extLst>
              <a:ext uri="{FF2B5EF4-FFF2-40B4-BE49-F238E27FC236}">
                <a16:creationId xmlns:a16="http://schemas.microsoft.com/office/drawing/2014/main" id="{FD84B251-8E9E-0124-FD81-266F20DC7CFA}"/>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27A5CB48-B511-72F2-68E5-89AD7A7BA263}"/>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85776466-5E1C-3758-5EB8-A472C9A35A35}"/>
              </a:ext>
            </a:extLst>
          </p:cNvPr>
          <p:cNvSpPr>
            <a:spLocks noGrp="1"/>
          </p:cNvSpPr>
          <p:nvPr>
            <p:ph sz="quarter" idx="14"/>
          </p:nvPr>
        </p:nvSpPr>
        <p:spPr/>
        <p:txBody>
          <a:bodyPr/>
          <a:lstStyle/>
          <a:p>
            <a:r>
              <a:rPr lang="en-US"/>
              <a:t>humanresourcesdata@cde.state.co.us</a:t>
            </a:r>
          </a:p>
          <a:p>
            <a:endParaRPr lang="en-US"/>
          </a:p>
        </p:txBody>
      </p:sp>
    </p:spTree>
    <p:extLst>
      <p:ext uri="{BB962C8B-B14F-4D97-AF65-F5344CB8AC3E}">
        <p14:creationId xmlns:p14="http://schemas.microsoft.com/office/powerpoint/2010/main" val="188848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520B15-6105-3942-B85F-5F4E684CDB33}"/>
              </a:ext>
            </a:extLst>
          </p:cNvPr>
          <p:cNvSpPr>
            <a:spLocks noGrp="1"/>
          </p:cNvSpPr>
          <p:nvPr>
            <p:ph type="title"/>
          </p:nvPr>
        </p:nvSpPr>
        <p:spPr/>
        <p:txBody>
          <a:bodyPr/>
          <a:lstStyle/>
          <a:p>
            <a:r>
              <a:rPr lang="en-US"/>
              <a:t>Questions &amp; Resources:</a:t>
            </a:r>
            <a:br>
              <a:rPr lang="en-US"/>
            </a:br>
            <a:r>
              <a:rPr lang="en-US"/>
              <a:t>Human Resources</a:t>
            </a:r>
          </a:p>
        </p:txBody>
      </p:sp>
      <p:sp>
        <p:nvSpPr>
          <p:cNvPr id="8" name="Content Placeholder 7">
            <a:extLst>
              <a:ext uri="{FF2B5EF4-FFF2-40B4-BE49-F238E27FC236}">
                <a16:creationId xmlns:a16="http://schemas.microsoft.com/office/drawing/2014/main" id="{46254EE3-5D77-B5F2-B9E9-E4D49A60462F}"/>
              </a:ext>
            </a:extLst>
          </p:cNvPr>
          <p:cNvSpPr>
            <a:spLocks noGrp="1"/>
          </p:cNvSpPr>
          <p:nvPr>
            <p:ph sz="quarter" idx="13"/>
          </p:nvPr>
        </p:nvSpPr>
        <p:spPr/>
        <p:txBody>
          <a:bodyPr/>
          <a:lstStyle/>
          <a:p>
            <a:r>
              <a:rPr lang="en-US"/>
              <a:t>Collection Resources:</a:t>
            </a:r>
          </a:p>
          <a:p>
            <a:r>
              <a:rPr lang="en-US">
                <a:hlinkClick r:id="rId2"/>
              </a:rPr>
              <a:t>Staff Interchange website</a:t>
            </a:r>
            <a:endParaRPr lang="en-US"/>
          </a:p>
          <a:p>
            <a:r>
              <a:rPr lang="en-US">
                <a:hlinkClick r:id="rId3"/>
              </a:rPr>
              <a:t>Human Resources Snapshot website</a:t>
            </a:r>
            <a:endParaRPr lang="en-US"/>
          </a:p>
          <a:p>
            <a:r>
              <a:rPr lang="en-US"/>
              <a:t>Dawna Gudka</a:t>
            </a:r>
          </a:p>
          <a:p>
            <a:r>
              <a:rPr lang="en-US">
                <a:hlinkClick r:id="rId4"/>
              </a:rPr>
              <a:t>HumanResourcesData@cde.state.co.us</a:t>
            </a:r>
            <a:endParaRPr lang="en-US"/>
          </a:p>
          <a:p>
            <a:r>
              <a:rPr lang="en-US"/>
              <a:t>(303) 598-7901</a:t>
            </a:r>
          </a:p>
        </p:txBody>
      </p:sp>
      <p:sp>
        <p:nvSpPr>
          <p:cNvPr id="3" name="Slide Number Placeholder 2">
            <a:extLst>
              <a:ext uri="{FF2B5EF4-FFF2-40B4-BE49-F238E27FC236}">
                <a16:creationId xmlns:a16="http://schemas.microsoft.com/office/drawing/2014/main" id="{900DD9CE-FBFF-0B5E-4CB5-08116D5C2576}"/>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902891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D546E-86F2-1E59-4A48-D790D78738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E5521A-CC95-FA33-4D88-CA30FF860DD5}"/>
              </a:ext>
            </a:extLst>
          </p:cNvPr>
          <p:cNvSpPr>
            <a:spLocks noGrp="1"/>
          </p:cNvSpPr>
          <p:nvPr>
            <p:ph type="ctrTitle"/>
          </p:nvPr>
        </p:nvSpPr>
        <p:spPr/>
        <p:txBody>
          <a:bodyPr/>
          <a:lstStyle/>
          <a:p>
            <a:r>
              <a:rPr lang="en-US"/>
              <a:t>Discipline Action File Layout Changes</a:t>
            </a:r>
          </a:p>
        </p:txBody>
      </p:sp>
      <p:sp>
        <p:nvSpPr>
          <p:cNvPr id="8" name="Content Placeholder 7">
            <a:extLst>
              <a:ext uri="{FF2B5EF4-FFF2-40B4-BE49-F238E27FC236}">
                <a16:creationId xmlns:a16="http://schemas.microsoft.com/office/drawing/2014/main" id="{C9212FD8-E199-7670-E38D-D404415EA79C}"/>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1BC94856-B7F6-1A58-9363-D69810EC460D}"/>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88055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841512"/>
            <a:ext cx="6251110" cy="3224758"/>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E51B-8928-D77B-9934-30174F13B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9BD1C-8E24-B6D4-F7FF-1120E332971D}"/>
              </a:ext>
            </a:extLst>
          </p:cNvPr>
          <p:cNvSpPr>
            <a:spLocks noGrp="1"/>
          </p:cNvSpPr>
          <p:nvPr>
            <p:ph type="title"/>
          </p:nvPr>
        </p:nvSpPr>
        <p:spPr>
          <a:xfrm>
            <a:off x="443564" y="205176"/>
            <a:ext cx="11553363" cy="898524"/>
          </a:xfrm>
        </p:spPr>
        <p:txBody>
          <a:bodyPr/>
          <a:lstStyle/>
          <a:p>
            <a:r>
              <a:rPr lang="en-US"/>
              <a:t>Changes approved by EDAC to the File Layout-Discipline Action File</a:t>
            </a:r>
          </a:p>
        </p:txBody>
      </p:sp>
      <p:sp>
        <p:nvSpPr>
          <p:cNvPr id="11" name="TextBox 10">
            <a:extLst>
              <a:ext uri="{FF2B5EF4-FFF2-40B4-BE49-F238E27FC236}">
                <a16:creationId xmlns:a16="http://schemas.microsoft.com/office/drawing/2014/main" id="{606B8BAB-9269-7B73-4C97-3C3537C2C6B2}"/>
              </a:ext>
            </a:extLst>
          </p:cNvPr>
          <p:cNvSpPr txBox="1"/>
          <p:nvPr/>
        </p:nvSpPr>
        <p:spPr>
          <a:xfrm>
            <a:off x="557784" y="1563624"/>
            <a:ext cx="10899648" cy="646331"/>
          </a:xfrm>
          <a:prstGeom prst="rect">
            <a:avLst/>
          </a:prstGeom>
          <a:noFill/>
        </p:spPr>
        <p:txBody>
          <a:bodyPr wrap="square" rtlCol="0">
            <a:spAutoFit/>
          </a:bodyPr>
          <a:lstStyle/>
          <a:p>
            <a:r>
              <a:rPr lang="en-US"/>
              <a:t>New Behavior Type</a:t>
            </a:r>
          </a:p>
          <a:p>
            <a:r>
              <a:rPr lang="en-US"/>
              <a:t>00 N/A Use for mechanical restraint, physical restraint or seclusion</a:t>
            </a:r>
          </a:p>
        </p:txBody>
      </p:sp>
      <p:pic>
        <p:nvPicPr>
          <p:cNvPr id="10" name="Content Placeholder 9" descr="New Behavior Type code 00">
            <a:extLst>
              <a:ext uri="{FF2B5EF4-FFF2-40B4-BE49-F238E27FC236}">
                <a16:creationId xmlns:a16="http://schemas.microsoft.com/office/drawing/2014/main" id="{9924CE45-9394-5E6C-C337-B9443BDCF2F6}"/>
              </a:ext>
            </a:extLst>
          </p:cNvPr>
          <p:cNvPicPr>
            <a:picLocks noGrp="1" noChangeAspect="1"/>
          </p:cNvPicPr>
          <p:nvPr>
            <p:ph idx="1"/>
          </p:nvPr>
        </p:nvPicPr>
        <p:blipFill>
          <a:blip r:embed="rId2"/>
          <a:stretch>
            <a:fillRect/>
          </a:stretch>
        </p:blipFill>
        <p:spPr>
          <a:xfrm>
            <a:off x="1366549" y="2952708"/>
            <a:ext cx="9286211" cy="1518708"/>
          </a:xfrm>
        </p:spPr>
      </p:pic>
      <p:sp>
        <p:nvSpPr>
          <p:cNvPr id="4" name="Slide Number Placeholder 3">
            <a:extLst>
              <a:ext uri="{FF2B5EF4-FFF2-40B4-BE49-F238E27FC236}">
                <a16:creationId xmlns:a16="http://schemas.microsoft.com/office/drawing/2014/main" id="{55341939-583C-9092-5C2F-D7956D227069}"/>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Content Placeholder 4">
            <a:extLst>
              <a:ext uri="{FF2B5EF4-FFF2-40B4-BE49-F238E27FC236}">
                <a16:creationId xmlns:a16="http://schemas.microsoft.com/office/drawing/2014/main" id="{FD25A11C-E6E1-2A71-D0B6-BC5E5D70C128}"/>
              </a:ext>
            </a:extLst>
          </p:cNvPr>
          <p:cNvSpPr>
            <a:spLocks noGrp="1"/>
          </p:cNvSpPr>
          <p:nvPr>
            <p:ph sz="quarter" idx="13"/>
          </p:nvPr>
        </p:nvSpPr>
        <p:spPr/>
        <p:txBody>
          <a:bodyPr/>
          <a:lstStyle/>
          <a:p>
            <a:r>
              <a:rPr lang="en-US"/>
              <a:t>Student Discipline Snapshot</a:t>
            </a:r>
          </a:p>
          <a:p>
            <a:endParaRPr lang="en-US"/>
          </a:p>
        </p:txBody>
      </p:sp>
      <p:sp>
        <p:nvSpPr>
          <p:cNvPr id="6" name="Content Placeholder 5">
            <a:extLst>
              <a:ext uri="{FF2B5EF4-FFF2-40B4-BE49-F238E27FC236}">
                <a16:creationId xmlns:a16="http://schemas.microsoft.com/office/drawing/2014/main" id="{61D5449D-BDF8-23DB-74B9-E2AD673116DE}"/>
              </a:ext>
            </a:extLst>
          </p:cNvPr>
          <p:cNvSpPr>
            <a:spLocks noGrp="1"/>
          </p:cNvSpPr>
          <p:nvPr>
            <p:ph sz="quarter" idx="14"/>
          </p:nvPr>
        </p:nvSpPr>
        <p:spPr/>
        <p:txBody>
          <a:bodyPr/>
          <a:lstStyle/>
          <a:p>
            <a:r>
              <a:rPr lang="en-US">
                <a:hlinkClick r:id="rId3"/>
              </a:rPr>
              <a:t>Student Discipline Snapshot </a:t>
            </a:r>
            <a:endParaRPr lang="en-US"/>
          </a:p>
        </p:txBody>
      </p:sp>
    </p:spTree>
    <p:extLst>
      <p:ext uri="{BB962C8B-B14F-4D97-AF65-F5344CB8AC3E}">
        <p14:creationId xmlns:p14="http://schemas.microsoft.com/office/powerpoint/2010/main" val="237879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B343-B197-9F7E-B415-7CCF4AE5516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9CA4154-2507-7B71-2E8B-B280C53C854E}"/>
              </a:ext>
            </a:extLst>
          </p:cNvPr>
          <p:cNvSpPr>
            <a:spLocks noGrp="1"/>
          </p:cNvSpPr>
          <p:nvPr>
            <p:ph type="title"/>
          </p:nvPr>
        </p:nvSpPr>
        <p:spPr>
          <a:xfrm>
            <a:off x="442913" y="204788"/>
            <a:ext cx="11553825" cy="898525"/>
          </a:xfrm>
        </p:spPr>
        <p:txBody>
          <a:bodyPr/>
          <a:lstStyle/>
          <a:p>
            <a:r>
              <a:rPr lang="en-US"/>
              <a:t> Example of a record in Discipline Action file for student restrained</a:t>
            </a:r>
          </a:p>
        </p:txBody>
      </p:sp>
      <p:sp>
        <p:nvSpPr>
          <p:cNvPr id="9" name="Content Placeholder 5">
            <a:extLst>
              <a:ext uri="{FF2B5EF4-FFF2-40B4-BE49-F238E27FC236}">
                <a16:creationId xmlns:a16="http://schemas.microsoft.com/office/drawing/2014/main" id="{AD121D8B-6559-9086-5EBA-9C28A60AEEAF}"/>
              </a:ext>
            </a:extLst>
          </p:cNvPr>
          <p:cNvSpPr>
            <a:spLocks noGrp="1"/>
          </p:cNvSpPr>
          <p:nvPr>
            <p:ph idx="1"/>
          </p:nvPr>
        </p:nvSpPr>
        <p:spPr>
          <a:xfrm>
            <a:off x="118872" y="1289304"/>
            <a:ext cx="11704320" cy="4754879"/>
          </a:xfrm>
        </p:spPr>
        <p:txBody>
          <a:bodyPr/>
          <a:lstStyle/>
          <a:p>
            <a:pPr lvl="1"/>
            <a:r>
              <a:rPr lang="en-US"/>
              <a:t>Example of Student Physically Restrained </a:t>
            </a:r>
          </a:p>
          <a:p>
            <a:pPr lvl="1"/>
            <a:r>
              <a:rPr lang="en-US"/>
              <a:t>Discipline Action File</a:t>
            </a:r>
          </a:p>
          <a:p>
            <a:pPr lvl="1"/>
            <a:r>
              <a:rPr lang="en-US"/>
              <a:t>Behavior 00 (Column G, Behavior code)</a:t>
            </a:r>
          </a:p>
          <a:p>
            <a:pPr marL="457200" lvl="1" indent="0">
              <a:buNone/>
            </a:pPr>
            <a:endParaRPr lang="en-US"/>
          </a:p>
          <a:p>
            <a:pPr lvl="1"/>
            <a:endParaRPr lang="en-US"/>
          </a:p>
          <a:p>
            <a:pPr lvl="1"/>
            <a:r>
              <a:rPr lang="en-US"/>
              <a:t>Discipline 00 (Column P, Discipline Action Type)</a:t>
            </a:r>
          </a:p>
          <a:p>
            <a:pPr lvl="1"/>
            <a:endParaRPr lang="en-US"/>
          </a:p>
          <a:p>
            <a:pPr lvl="1"/>
            <a:endParaRPr lang="en-US"/>
          </a:p>
          <a:p>
            <a:pPr lvl="1"/>
            <a:r>
              <a:rPr lang="en-US"/>
              <a:t>Physically Restrained 1 indicating yes (Column T, Physically Restrained)</a:t>
            </a:r>
          </a:p>
          <a:p>
            <a:pPr lvl="1"/>
            <a:endParaRPr lang="en-US"/>
          </a:p>
          <a:p>
            <a:pPr lvl="1"/>
            <a:endParaRPr lang="en-US"/>
          </a:p>
          <a:p>
            <a:pPr lvl="1"/>
            <a:r>
              <a:rPr lang="en-US"/>
              <a:t>Discipline Action record</a:t>
            </a:r>
          </a:p>
          <a:p>
            <a:pPr marL="457200" lvl="1" indent="0">
              <a:buNone/>
            </a:pPr>
            <a:endParaRPr lang="en-US"/>
          </a:p>
          <a:p>
            <a:pPr marL="457200" lvl="1" indent="0">
              <a:buNone/>
            </a:pPr>
            <a:endParaRPr lang="en-US"/>
          </a:p>
          <a:p>
            <a:endParaRPr lang="en-US"/>
          </a:p>
        </p:txBody>
      </p:sp>
      <p:pic>
        <p:nvPicPr>
          <p:cNvPr id="12" name="Picture 11" descr="New Behavior Code of 00">
            <a:extLst>
              <a:ext uri="{FF2B5EF4-FFF2-40B4-BE49-F238E27FC236}">
                <a16:creationId xmlns:a16="http://schemas.microsoft.com/office/drawing/2014/main" id="{FDD4957D-A6CF-C3A3-27A9-D8B92899F344}"/>
              </a:ext>
            </a:extLst>
          </p:cNvPr>
          <p:cNvPicPr>
            <a:picLocks noChangeAspect="1"/>
          </p:cNvPicPr>
          <p:nvPr/>
        </p:nvPicPr>
        <p:blipFill>
          <a:blip r:embed="rId2"/>
          <a:stretch>
            <a:fillRect/>
          </a:stretch>
        </p:blipFill>
        <p:spPr>
          <a:xfrm>
            <a:off x="1083640" y="2225351"/>
            <a:ext cx="7557357" cy="602032"/>
          </a:xfrm>
          <a:prstGeom prst="rect">
            <a:avLst/>
          </a:prstGeom>
        </p:spPr>
      </p:pic>
      <p:pic>
        <p:nvPicPr>
          <p:cNvPr id="13" name="Picture 12" descr="Discipline Code 00">
            <a:extLst>
              <a:ext uri="{FF2B5EF4-FFF2-40B4-BE49-F238E27FC236}">
                <a16:creationId xmlns:a16="http://schemas.microsoft.com/office/drawing/2014/main" id="{FFDCD77B-AC05-91BD-A3A8-543C613C427D}"/>
              </a:ext>
            </a:extLst>
          </p:cNvPr>
          <p:cNvPicPr>
            <a:picLocks noChangeAspect="1"/>
          </p:cNvPicPr>
          <p:nvPr/>
        </p:nvPicPr>
        <p:blipFill>
          <a:blip r:embed="rId3"/>
          <a:stretch>
            <a:fillRect/>
          </a:stretch>
        </p:blipFill>
        <p:spPr>
          <a:xfrm>
            <a:off x="1024645" y="3291473"/>
            <a:ext cx="7835774" cy="457240"/>
          </a:xfrm>
          <a:prstGeom prst="rect">
            <a:avLst/>
          </a:prstGeom>
        </p:spPr>
      </p:pic>
      <p:pic>
        <p:nvPicPr>
          <p:cNvPr id="14" name="Picture 13" descr="Yes and No for restrained">
            <a:extLst>
              <a:ext uri="{FF2B5EF4-FFF2-40B4-BE49-F238E27FC236}">
                <a16:creationId xmlns:a16="http://schemas.microsoft.com/office/drawing/2014/main" id="{714AF8B6-8064-E59B-0779-85A4C817BC36}"/>
              </a:ext>
            </a:extLst>
          </p:cNvPr>
          <p:cNvPicPr>
            <a:picLocks noChangeAspect="1"/>
          </p:cNvPicPr>
          <p:nvPr/>
        </p:nvPicPr>
        <p:blipFill>
          <a:blip r:embed="rId4"/>
          <a:stretch>
            <a:fillRect/>
          </a:stretch>
        </p:blipFill>
        <p:spPr>
          <a:xfrm>
            <a:off x="4053288" y="4283612"/>
            <a:ext cx="1371719" cy="609653"/>
          </a:xfrm>
          <a:prstGeom prst="rect">
            <a:avLst/>
          </a:prstGeom>
        </p:spPr>
      </p:pic>
      <p:pic>
        <p:nvPicPr>
          <p:cNvPr id="15" name="Picture 14" descr="Record example">
            <a:extLst>
              <a:ext uri="{FF2B5EF4-FFF2-40B4-BE49-F238E27FC236}">
                <a16:creationId xmlns:a16="http://schemas.microsoft.com/office/drawing/2014/main" id="{95FE4860-386F-9AB9-9085-83EC5DB0CC9A}"/>
              </a:ext>
            </a:extLst>
          </p:cNvPr>
          <p:cNvPicPr>
            <a:picLocks noChangeAspect="1"/>
          </p:cNvPicPr>
          <p:nvPr/>
        </p:nvPicPr>
        <p:blipFill>
          <a:blip r:embed="rId5"/>
          <a:stretch>
            <a:fillRect/>
          </a:stretch>
        </p:blipFill>
        <p:spPr>
          <a:xfrm>
            <a:off x="192024" y="5331393"/>
            <a:ext cx="11804714" cy="602032"/>
          </a:xfrm>
          <a:prstGeom prst="rect">
            <a:avLst/>
          </a:prstGeom>
        </p:spPr>
      </p:pic>
      <p:sp>
        <p:nvSpPr>
          <p:cNvPr id="4" name="Slide Number Placeholder 3">
            <a:extLst>
              <a:ext uri="{FF2B5EF4-FFF2-40B4-BE49-F238E27FC236}">
                <a16:creationId xmlns:a16="http://schemas.microsoft.com/office/drawing/2014/main" id="{46F35092-C229-0F13-3CAF-26DC50FFE848}"/>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3E1079EC-4D18-9292-83B4-A332D9EF7907}"/>
              </a:ext>
            </a:extLst>
          </p:cNvPr>
          <p:cNvSpPr>
            <a:spLocks noGrp="1"/>
          </p:cNvSpPr>
          <p:nvPr>
            <p:ph sz="quarter" idx="13"/>
          </p:nvPr>
        </p:nvSpPr>
        <p:spPr/>
        <p:txBody>
          <a:bodyPr/>
          <a:lstStyle/>
          <a:p>
            <a:r>
              <a:rPr lang="en-US"/>
              <a:t>Student Discipline Snapshot</a:t>
            </a:r>
          </a:p>
          <a:p>
            <a:endParaRPr lang="en-US"/>
          </a:p>
        </p:txBody>
      </p:sp>
      <p:sp>
        <p:nvSpPr>
          <p:cNvPr id="6" name="Content Placeholder 5">
            <a:extLst>
              <a:ext uri="{FF2B5EF4-FFF2-40B4-BE49-F238E27FC236}">
                <a16:creationId xmlns:a16="http://schemas.microsoft.com/office/drawing/2014/main" id="{4D924759-BBCE-8152-EAC0-463885374DE8}"/>
              </a:ext>
            </a:extLst>
          </p:cNvPr>
          <p:cNvSpPr>
            <a:spLocks noGrp="1"/>
          </p:cNvSpPr>
          <p:nvPr>
            <p:ph sz="quarter" idx="14"/>
          </p:nvPr>
        </p:nvSpPr>
        <p:spPr/>
        <p:txBody>
          <a:bodyPr/>
          <a:lstStyle/>
          <a:p>
            <a:r>
              <a:rPr lang="en-US">
                <a:hlinkClick r:id="rId6"/>
              </a:rPr>
              <a:t>Student Discipline Snapshot </a:t>
            </a:r>
            <a:endParaRPr lang="en-US"/>
          </a:p>
        </p:txBody>
      </p:sp>
    </p:spTree>
    <p:extLst>
      <p:ext uri="{BB962C8B-B14F-4D97-AF65-F5344CB8AC3E}">
        <p14:creationId xmlns:p14="http://schemas.microsoft.com/office/powerpoint/2010/main" val="5392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7C8AF-22E5-BCAD-B808-A9BB6DF6E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5AC91-6C7F-DBFD-06CE-5C1D56A6A780}"/>
              </a:ext>
            </a:extLst>
          </p:cNvPr>
          <p:cNvSpPr>
            <a:spLocks noGrp="1"/>
          </p:cNvSpPr>
          <p:nvPr>
            <p:ph type="title"/>
          </p:nvPr>
        </p:nvSpPr>
        <p:spPr>
          <a:xfrm>
            <a:off x="443564" y="205176"/>
            <a:ext cx="11516787" cy="898524"/>
          </a:xfrm>
        </p:spPr>
        <p:txBody>
          <a:bodyPr/>
          <a:lstStyle/>
          <a:p>
            <a:r>
              <a:rPr lang="en-US"/>
              <a:t> Example of a record in Discipline Action file for student placed in Seclusion</a:t>
            </a:r>
          </a:p>
        </p:txBody>
      </p:sp>
      <p:sp>
        <p:nvSpPr>
          <p:cNvPr id="11" name="Content Placeholder 5">
            <a:extLst>
              <a:ext uri="{FF2B5EF4-FFF2-40B4-BE49-F238E27FC236}">
                <a16:creationId xmlns:a16="http://schemas.microsoft.com/office/drawing/2014/main" id="{DDBD2491-DDF9-21BD-192F-CAEB6BFBA1E8}"/>
              </a:ext>
            </a:extLst>
          </p:cNvPr>
          <p:cNvSpPr>
            <a:spLocks noGrp="1"/>
          </p:cNvSpPr>
          <p:nvPr>
            <p:ph idx="1"/>
          </p:nvPr>
        </p:nvSpPr>
        <p:spPr>
          <a:xfrm>
            <a:off x="201168" y="1408176"/>
            <a:ext cx="11152632" cy="4764023"/>
          </a:xfrm>
        </p:spPr>
        <p:txBody>
          <a:bodyPr/>
          <a:lstStyle/>
          <a:p>
            <a:pPr lvl="1"/>
            <a:r>
              <a:rPr lang="en-US"/>
              <a:t>Example of Student Placed in Seclusion </a:t>
            </a:r>
          </a:p>
          <a:p>
            <a:pPr lvl="1"/>
            <a:r>
              <a:rPr lang="en-US"/>
              <a:t>Discipline Action File</a:t>
            </a:r>
          </a:p>
          <a:p>
            <a:pPr lvl="1"/>
            <a:r>
              <a:rPr lang="en-US"/>
              <a:t>Behavior 00 (</a:t>
            </a:r>
            <a:r>
              <a:rPr lang="en-US" b="1"/>
              <a:t>Column G</a:t>
            </a:r>
            <a:r>
              <a:rPr lang="en-US"/>
              <a:t>, Behavior code)</a:t>
            </a:r>
          </a:p>
          <a:p>
            <a:pPr marL="457200" lvl="1" indent="0">
              <a:buNone/>
            </a:pPr>
            <a:endParaRPr lang="en-US"/>
          </a:p>
          <a:p>
            <a:pPr lvl="1"/>
            <a:endParaRPr lang="en-US"/>
          </a:p>
          <a:p>
            <a:pPr lvl="1"/>
            <a:r>
              <a:rPr lang="en-US"/>
              <a:t>Discipline 00 (</a:t>
            </a:r>
            <a:r>
              <a:rPr lang="en-US" b="1"/>
              <a:t>Column P</a:t>
            </a:r>
            <a:r>
              <a:rPr lang="en-US"/>
              <a:t>, Discipline Action Type)</a:t>
            </a:r>
          </a:p>
          <a:p>
            <a:pPr lvl="1"/>
            <a:endParaRPr lang="en-US"/>
          </a:p>
          <a:p>
            <a:pPr lvl="1"/>
            <a:endParaRPr lang="en-US"/>
          </a:p>
          <a:p>
            <a:pPr lvl="1"/>
            <a:r>
              <a:rPr lang="en-US"/>
              <a:t>Placed in Seclusion 1 indicating yes(</a:t>
            </a:r>
            <a:r>
              <a:rPr lang="en-US" b="1"/>
              <a:t>Column V</a:t>
            </a:r>
            <a:r>
              <a:rPr lang="en-US"/>
              <a:t>, Placed in Seclusion)</a:t>
            </a:r>
          </a:p>
          <a:p>
            <a:pPr lvl="1"/>
            <a:endParaRPr lang="en-US"/>
          </a:p>
          <a:p>
            <a:pPr lvl="1"/>
            <a:endParaRPr lang="en-US"/>
          </a:p>
          <a:p>
            <a:pPr lvl="1"/>
            <a:r>
              <a:rPr lang="en-US"/>
              <a:t>Discipline Action record</a:t>
            </a:r>
          </a:p>
          <a:p>
            <a:pPr marL="457200" lvl="1" indent="0">
              <a:buNone/>
            </a:pPr>
            <a:endParaRPr lang="en-US"/>
          </a:p>
          <a:p>
            <a:pPr marL="457200" lvl="1" indent="0">
              <a:buNone/>
            </a:pPr>
            <a:endParaRPr lang="en-US"/>
          </a:p>
          <a:p>
            <a:endParaRPr lang="en-US"/>
          </a:p>
        </p:txBody>
      </p:sp>
      <p:pic>
        <p:nvPicPr>
          <p:cNvPr id="12" name="Picture 11" descr="Behavior code 00">
            <a:extLst>
              <a:ext uri="{FF2B5EF4-FFF2-40B4-BE49-F238E27FC236}">
                <a16:creationId xmlns:a16="http://schemas.microsoft.com/office/drawing/2014/main" id="{0BCA128E-355D-07A2-C5E6-6D3EDA854C7F}"/>
              </a:ext>
            </a:extLst>
          </p:cNvPr>
          <p:cNvPicPr>
            <a:picLocks noChangeAspect="1"/>
          </p:cNvPicPr>
          <p:nvPr/>
        </p:nvPicPr>
        <p:blipFill>
          <a:blip r:embed="rId2"/>
          <a:stretch>
            <a:fillRect/>
          </a:stretch>
        </p:blipFill>
        <p:spPr>
          <a:xfrm>
            <a:off x="1641424" y="2325935"/>
            <a:ext cx="7557357" cy="602032"/>
          </a:xfrm>
          <a:prstGeom prst="rect">
            <a:avLst/>
          </a:prstGeom>
        </p:spPr>
      </p:pic>
      <p:pic>
        <p:nvPicPr>
          <p:cNvPr id="14" name="Picture 13" descr="Discipline Action type 00">
            <a:extLst>
              <a:ext uri="{FF2B5EF4-FFF2-40B4-BE49-F238E27FC236}">
                <a16:creationId xmlns:a16="http://schemas.microsoft.com/office/drawing/2014/main" id="{BB7A2573-2423-F265-AA9C-9897BCC2D414}"/>
              </a:ext>
            </a:extLst>
          </p:cNvPr>
          <p:cNvPicPr>
            <a:picLocks noChangeAspect="1"/>
          </p:cNvPicPr>
          <p:nvPr/>
        </p:nvPicPr>
        <p:blipFill>
          <a:blip r:embed="rId3"/>
          <a:stretch>
            <a:fillRect/>
          </a:stretch>
        </p:blipFill>
        <p:spPr>
          <a:xfrm>
            <a:off x="1363007" y="3388486"/>
            <a:ext cx="7835774" cy="457240"/>
          </a:xfrm>
          <a:prstGeom prst="rect">
            <a:avLst/>
          </a:prstGeom>
        </p:spPr>
      </p:pic>
      <p:pic>
        <p:nvPicPr>
          <p:cNvPr id="15" name="Picture 14" descr="Yes or No placed in Seclusion">
            <a:extLst>
              <a:ext uri="{FF2B5EF4-FFF2-40B4-BE49-F238E27FC236}">
                <a16:creationId xmlns:a16="http://schemas.microsoft.com/office/drawing/2014/main" id="{5106637F-FF65-7D4B-4F0D-1186DCADC3D1}"/>
              </a:ext>
            </a:extLst>
          </p:cNvPr>
          <p:cNvPicPr>
            <a:picLocks noChangeAspect="1"/>
          </p:cNvPicPr>
          <p:nvPr/>
        </p:nvPicPr>
        <p:blipFill>
          <a:blip r:embed="rId4"/>
          <a:stretch>
            <a:fillRect/>
          </a:stretch>
        </p:blipFill>
        <p:spPr>
          <a:xfrm>
            <a:off x="4192425" y="4377345"/>
            <a:ext cx="1371719" cy="609653"/>
          </a:xfrm>
          <a:prstGeom prst="rect">
            <a:avLst/>
          </a:prstGeom>
        </p:spPr>
      </p:pic>
      <p:pic>
        <p:nvPicPr>
          <p:cNvPr id="16" name="Picture 15" descr="Record example of Seclusion">
            <a:extLst>
              <a:ext uri="{FF2B5EF4-FFF2-40B4-BE49-F238E27FC236}">
                <a16:creationId xmlns:a16="http://schemas.microsoft.com/office/drawing/2014/main" id="{C1CB153E-C8DD-7F66-ABEA-C53C2F972301}"/>
              </a:ext>
            </a:extLst>
          </p:cNvPr>
          <p:cNvPicPr>
            <a:picLocks noChangeAspect="1"/>
          </p:cNvPicPr>
          <p:nvPr/>
        </p:nvPicPr>
        <p:blipFill>
          <a:blip r:embed="rId5"/>
          <a:srcRect l="7377" t="1420"/>
          <a:stretch/>
        </p:blipFill>
        <p:spPr>
          <a:xfrm>
            <a:off x="206478" y="5395209"/>
            <a:ext cx="11292625" cy="457240"/>
          </a:xfrm>
          <a:prstGeom prst="rect">
            <a:avLst/>
          </a:prstGeom>
        </p:spPr>
      </p:pic>
      <p:sp>
        <p:nvSpPr>
          <p:cNvPr id="4" name="Slide Number Placeholder 3">
            <a:extLst>
              <a:ext uri="{FF2B5EF4-FFF2-40B4-BE49-F238E27FC236}">
                <a16:creationId xmlns:a16="http://schemas.microsoft.com/office/drawing/2014/main" id="{6EEFF8BB-4474-9F8C-D9D2-0CBB58943B05}"/>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080FD918-2E70-0E6D-931C-84A35FBFCA1A}"/>
              </a:ext>
            </a:extLst>
          </p:cNvPr>
          <p:cNvSpPr>
            <a:spLocks noGrp="1"/>
          </p:cNvSpPr>
          <p:nvPr>
            <p:ph sz="quarter" idx="13"/>
          </p:nvPr>
        </p:nvSpPr>
        <p:spPr/>
        <p:txBody>
          <a:bodyPr/>
          <a:lstStyle/>
          <a:p>
            <a:r>
              <a:rPr lang="en-US"/>
              <a:t>Student Discipline Snapshot</a:t>
            </a:r>
          </a:p>
          <a:p>
            <a:endParaRPr lang="en-US"/>
          </a:p>
        </p:txBody>
      </p:sp>
      <p:sp>
        <p:nvSpPr>
          <p:cNvPr id="6" name="Content Placeholder 5">
            <a:extLst>
              <a:ext uri="{FF2B5EF4-FFF2-40B4-BE49-F238E27FC236}">
                <a16:creationId xmlns:a16="http://schemas.microsoft.com/office/drawing/2014/main" id="{F9DA943F-D1F5-2C2C-F5A7-3918877320CC}"/>
              </a:ext>
            </a:extLst>
          </p:cNvPr>
          <p:cNvSpPr>
            <a:spLocks noGrp="1"/>
          </p:cNvSpPr>
          <p:nvPr>
            <p:ph sz="quarter" idx="14"/>
          </p:nvPr>
        </p:nvSpPr>
        <p:spPr/>
        <p:txBody>
          <a:bodyPr/>
          <a:lstStyle/>
          <a:p>
            <a:r>
              <a:rPr lang="en-US">
                <a:hlinkClick r:id="rId6"/>
              </a:rPr>
              <a:t>Student Discipline Snapshot </a:t>
            </a:r>
            <a:endParaRPr lang="en-US"/>
          </a:p>
        </p:txBody>
      </p:sp>
    </p:spTree>
    <p:extLst>
      <p:ext uri="{BB962C8B-B14F-4D97-AF65-F5344CB8AC3E}">
        <p14:creationId xmlns:p14="http://schemas.microsoft.com/office/powerpoint/2010/main" val="1735835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990D-9C48-8629-CF09-2F051C42E63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79517A-B847-8F32-2999-E7B2158B1A9D}"/>
              </a:ext>
            </a:extLst>
          </p:cNvPr>
          <p:cNvSpPr>
            <a:spLocks noGrp="1"/>
          </p:cNvSpPr>
          <p:nvPr>
            <p:ph type="title"/>
          </p:nvPr>
        </p:nvSpPr>
        <p:spPr/>
        <p:txBody>
          <a:bodyPr/>
          <a:lstStyle/>
          <a:p>
            <a:r>
              <a:rPr lang="en-US"/>
              <a:t>Questions &amp; Resources:</a:t>
            </a:r>
            <a:br>
              <a:rPr lang="en-US"/>
            </a:br>
            <a:r>
              <a:rPr lang="en-US"/>
              <a:t>Student Discipline</a:t>
            </a:r>
          </a:p>
        </p:txBody>
      </p:sp>
      <p:sp>
        <p:nvSpPr>
          <p:cNvPr id="8" name="Content Placeholder 7">
            <a:extLst>
              <a:ext uri="{FF2B5EF4-FFF2-40B4-BE49-F238E27FC236}">
                <a16:creationId xmlns:a16="http://schemas.microsoft.com/office/drawing/2014/main" id="{F9D00302-1A63-9D81-632D-19A1593E46C6}"/>
              </a:ext>
            </a:extLst>
          </p:cNvPr>
          <p:cNvSpPr>
            <a:spLocks noGrp="1"/>
          </p:cNvSpPr>
          <p:nvPr>
            <p:ph sz="quarter" idx="13"/>
          </p:nvPr>
        </p:nvSpPr>
        <p:spPr/>
        <p:txBody>
          <a:bodyPr/>
          <a:lstStyle/>
          <a:p>
            <a:r>
              <a:rPr lang="en-US"/>
              <a:t>Collection Resources:</a:t>
            </a:r>
          </a:p>
          <a:p>
            <a:r>
              <a:rPr lang="en-US">
                <a:hlinkClick r:id="rId2"/>
              </a:rPr>
              <a:t>Discipline Interchange Website</a:t>
            </a:r>
            <a:endParaRPr lang="en-US"/>
          </a:p>
          <a:p>
            <a:r>
              <a:rPr lang="en-US">
                <a:hlinkClick r:id="rId3"/>
              </a:rPr>
              <a:t>Student Discipline Snapshot Website</a:t>
            </a:r>
            <a:endParaRPr lang="en-US"/>
          </a:p>
          <a:p>
            <a:r>
              <a:rPr lang="en-US">
                <a:hlinkClick r:id="rId4"/>
              </a:rPr>
              <a:t>StudentDiscipline@cde.state.co.us</a:t>
            </a:r>
            <a:endParaRPr lang="en-US"/>
          </a:p>
          <a:p>
            <a:r>
              <a:rPr lang="en-US"/>
              <a:t>Dawna Gudka</a:t>
            </a:r>
          </a:p>
          <a:p>
            <a:r>
              <a:rPr lang="en-US"/>
              <a:t>(303) 598-7901</a:t>
            </a:r>
          </a:p>
        </p:txBody>
      </p:sp>
      <p:sp>
        <p:nvSpPr>
          <p:cNvPr id="3" name="Slide Number Placeholder 2">
            <a:extLst>
              <a:ext uri="{FF2B5EF4-FFF2-40B4-BE49-F238E27FC236}">
                <a16:creationId xmlns:a16="http://schemas.microsoft.com/office/drawing/2014/main" id="{E18F0270-2B1D-DC12-A0DC-B18C4947677E}"/>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3937432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2627-D50A-1510-882A-843F4B4D72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DD1179-FDA3-6066-1989-50092D9602ED}"/>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0737A9F4-2F4C-990C-5A22-783F53019E3B}"/>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January 30</a:t>
            </a:r>
            <a:r>
              <a:rPr lang="en-US" baseline="30000"/>
              <a:t>th</a:t>
            </a:r>
            <a:r>
              <a:rPr lang="en-US"/>
              <a:t>  </a:t>
            </a:r>
          </a:p>
        </p:txBody>
      </p:sp>
      <p:pic>
        <p:nvPicPr>
          <p:cNvPr id="13" name="Picture Placeholder 12" descr="School View">
            <a:extLst>
              <a:ext uri="{FF2B5EF4-FFF2-40B4-BE49-F238E27FC236}">
                <a16:creationId xmlns:a16="http://schemas.microsoft.com/office/drawing/2014/main" id="{14F0F94F-2960-BCE7-49F8-3C082AE6364D}"/>
              </a:ext>
            </a:extLst>
          </p:cNvPr>
          <p:cNvPicPr>
            <a:picLocks noGrp="1" noChangeAspect="1"/>
          </p:cNvPicPr>
          <p:nvPr>
            <p:ph type="pic" sz="quarter" idx="14"/>
          </p:nvPr>
        </p:nvPicPr>
        <p:blipFill>
          <a:blip r:embed="rId2"/>
          <a:srcRect l="2242" t="49426" b="25504"/>
          <a:stretch/>
        </p:blipFill>
        <p:spPr>
          <a:xfrm>
            <a:off x="3240350" y="1528600"/>
            <a:ext cx="8951649" cy="996569"/>
          </a:xfrm>
        </p:spPr>
      </p:pic>
      <p:sp>
        <p:nvSpPr>
          <p:cNvPr id="9" name="Content Placeholder 8">
            <a:extLst>
              <a:ext uri="{FF2B5EF4-FFF2-40B4-BE49-F238E27FC236}">
                <a16:creationId xmlns:a16="http://schemas.microsoft.com/office/drawing/2014/main" id="{EE6B6296-389E-06FF-A1BF-74E5B846C0B2}"/>
              </a:ext>
            </a:extLst>
          </p:cNvPr>
          <p:cNvSpPr>
            <a:spLocks noGrp="1"/>
          </p:cNvSpPr>
          <p:nvPr>
            <p:ph idx="1"/>
          </p:nvPr>
        </p:nvSpPr>
        <p:spPr>
          <a:xfrm>
            <a:off x="3524754" y="3186275"/>
            <a:ext cx="6038346" cy="3170076"/>
          </a:xfrm>
        </p:spPr>
        <p:txBody>
          <a:bodyPr>
            <a:normAutofit fontScale="92500" lnSpcReduction="10000"/>
          </a:bodyPr>
          <a:lstStyle/>
          <a:p>
            <a:pPr lvl="0"/>
            <a:r>
              <a:rPr lang="en-US" b="1">
                <a:latin typeface="Trebuchet MS" panose="020B0603020202020204" pitchFamily="34" charset="0"/>
              </a:rPr>
              <a:t>Reminder:</a:t>
            </a:r>
          </a:p>
          <a:p>
            <a:pPr lvl="0"/>
            <a:r>
              <a:rPr lang="en-US">
                <a:latin typeface="Trebuchet MS" panose="020B0603020202020204" pitchFamily="34" charset="0"/>
              </a:rPr>
              <a:t>Explore School &amp; District Data on our </a:t>
            </a:r>
            <a:r>
              <a:rPr lang="en-US">
                <a:latin typeface="Trebuchet MS" panose="020B0603020202020204" pitchFamily="34" charset="0"/>
                <a:hlinkClick r:id="rId3"/>
              </a:rPr>
              <a:t>website</a:t>
            </a:r>
            <a:endParaRPr lang="en-US">
              <a:latin typeface="Trebuchet MS" panose="020B0603020202020204" pitchFamily="34" charset="0"/>
            </a:endParaRPr>
          </a:p>
          <a:p>
            <a:pPr lvl="0"/>
            <a:r>
              <a:rPr lang="en-US">
                <a:hlinkClick r:id="rId4"/>
              </a:rPr>
              <a:t>Colorado Education Statistics </a:t>
            </a:r>
            <a:endParaRPr lang="en-US"/>
          </a:p>
          <a:p>
            <a:pPr lvl="0"/>
            <a:r>
              <a:rPr lang="en-US"/>
              <a:t>Staff, Pupil Membership, Graduation, Dropout, Attendance, General Statistics, Race/Ethnicity Guidelines, Federal and State Data Privacy Laws</a:t>
            </a:r>
          </a:p>
          <a:p>
            <a:pPr lvl="0"/>
            <a:r>
              <a:rPr lang="en-US"/>
              <a:t>	</a:t>
            </a:r>
          </a:p>
          <a:p>
            <a:pPr lvl="0"/>
            <a:r>
              <a:rPr lang="en-US">
                <a:latin typeface="Trebuchet MS" panose="020B0603020202020204" pitchFamily="34" charset="0"/>
              </a:rPr>
              <a:t>	</a:t>
            </a:r>
          </a:p>
          <a:p>
            <a:endParaRPr lang="en-US"/>
          </a:p>
        </p:txBody>
      </p:sp>
      <p:sp>
        <p:nvSpPr>
          <p:cNvPr id="5" name="Slide Number Placeholder 4">
            <a:extLst>
              <a:ext uri="{FF2B5EF4-FFF2-40B4-BE49-F238E27FC236}">
                <a16:creationId xmlns:a16="http://schemas.microsoft.com/office/drawing/2014/main" id="{17DE84EB-1446-A10B-2918-C5C08F4000A1}"/>
              </a:ext>
              <a:ext uri="{C183D7F6-B498-43B3-948B-1728B52AA6E4}">
                <adec:decorative xmlns:adec="http://schemas.microsoft.com/office/drawing/2017/decorative" val="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34</a:t>
            </a:fld>
            <a:endParaRPr lang="en-US"/>
          </a:p>
        </p:txBody>
      </p:sp>
      <p:pic>
        <p:nvPicPr>
          <p:cNvPr id="17" name="Picture 16" descr="Thank you for all your hard work image">
            <a:extLst>
              <a:ext uri="{FF2B5EF4-FFF2-40B4-BE49-F238E27FC236}">
                <a16:creationId xmlns:a16="http://schemas.microsoft.com/office/drawing/2014/main" id="{4744A86F-2BEC-2A2F-F960-5F4B360D4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1088" y="3186275"/>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871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471840481"/>
              </p:ext>
            </p:extLst>
          </p:nvPr>
        </p:nvGraphicFramePr>
        <p:xfrm>
          <a:off x="847725" y="1551214"/>
          <a:ext cx="10498487" cy="2865120"/>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Host: Dawna Gudka</a:t>
                      </a:r>
                    </a:p>
                  </a:txBody>
                  <a:tcPr/>
                </a:tc>
                <a:extLst>
                  <a:ext uri="{0D108BD9-81ED-4DB2-BD59-A6C34878D82A}">
                    <a16:rowId xmlns:a16="http://schemas.microsoft.com/office/drawing/2014/main" val="3697144484"/>
                  </a:ext>
                </a:extLst>
              </a:tr>
              <a:tr h="370840">
                <a:tc>
                  <a:txBody>
                    <a:bodyPr/>
                    <a:lstStyle/>
                    <a:p>
                      <a:r>
                        <a:rPr lang="en-US"/>
                        <a:t>CRDC</a:t>
                      </a:r>
                    </a:p>
                  </a:txBody>
                  <a:tcPr/>
                </a:tc>
                <a:tc>
                  <a:txBody>
                    <a:bodyPr/>
                    <a:lstStyle/>
                    <a:p>
                      <a:r>
                        <a:rPr lang="en-US"/>
                        <a:t>Annette Severson</a:t>
                      </a:r>
                    </a:p>
                  </a:txBody>
                  <a:tcPr/>
                </a:tc>
                <a:extLst>
                  <a:ext uri="{0D108BD9-81ED-4DB2-BD59-A6C34878D82A}">
                    <a16:rowId xmlns:a16="http://schemas.microsoft.com/office/drawing/2014/main" val="2257237627"/>
                  </a:ext>
                </a:extLst>
              </a:tr>
              <a:tr h="370840">
                <a:tc>
                  <a:txBody>
                    <a:bodyPr/>
                    <a:lstStyle/>
                    <a:p>
                      <a:r>
                        <a:rPr lang="en-US"/>
                        <a:t>Special Education December Count</a:t>
                      </a:r>
                    </a:p>
                  </a:txBody>
                  <a:tcPr/>
                </a:tc>
                <a:tc>
                  <a:txBody>
                    <a:bodyPr/>
                    <a:lstStyle/>
                    <a:p>
                      <a:r>
                        <a:rPr lang="en-US"/>
                        <a:t>Lindsey Heitman</a:t>
                      </a:r>
                    </a:p>
                  </a:txBody>
                  <a:tcPr/>
                </a:tc>
                <a:extLst>
                  <a:ext uri="{0D108BD9-81ED-4DB2-BD59-A6C34878D82A}">
                    <a16:rowId xmlns:a16="http://schemas.microsoft.com/office/drawing/2014/main" val="1662670283"/>
                  </a:ext>
                </a:extLst>
              </a:tr>
              <a:tr h="370840">
                <a:tc>
                  <a:txBody>
                    <a:bodyPr/>
                    <a:lstStyle/>
                    <a:p>
                      <a:r>
                        <a:rPr lang="en-US"/>
                        <a:t>Summer EBT</a:t>
                      </a:r>
                    </a:p>
                  </a:txBody>
                  <a:tcPr/>
                </a:tc>
                <a:tc>
                  <a:txBody>
                    <a:bodyPr/>
                    <a:lstStyle/>
                    <a:p>
                      <a:r>
                        <a:rPr lang="en-US"/>
                        <a:t>Collin Slutzky</a:t>
                      </a:r>
                    </a:p>
                  </a:txBody>
                  <a:tcPr/>
                </a:tc>
                <a:extLst>
                  <a:ext uri="{0D108BD9-81ED-4DB2-BD59-A6C34878D82A}">
                    <a16:rowId xmlns:a16="http://schemas.microsoft.com/office/drawing/2014/main" val="1010577248"/>
                  </a:ext>
                </a:extLst>
              </a:tr>
              <a:tr h="370840">
                <a:tc>
                  <a:txBody>
                    <a:bodyPr/>
                    <a:lstStyle/>
                    <a:p>
                      <a:r>
                        <a:rPr lang="en-US"/>
                        <a:t>Human Resources</a:t>
                      </a:r>
                    </a:p>
                  </a:txBody>
                  <a:tcPr/>
                </a:tc>
                <a:tc>
                  <a:txBody>
                    <a:bodyPr/>
                    <a:lstStyle/>
                    <a:p>
                      <a:r>
                        <a:rPr lang="en-US"/>
                        <a:t>Dawna Gudka</a:t>
                      </a:r>
                    </a:p>
                  </a:txBody>
                  <a:tcPr/>
                </a:tc>
                <a:extLst>
                  <a:ext uri="{0D108BD9-81ED-4DB2-BD59-A6C34878D82A}">
                    <a16:rowId xmlns:a16="http://schemas.microsoft.com/office/drawing/2014/main" val="614553776"/>
                  </a:ext>
                </a:extLst>
              </a:tr>
              <a:tr h="370840">
                <a:tc>
                  <a:txBody>
                    <a:bodyPr/>
                    <a:lstStyle/>
                    <a:p>
                      <a:r>
                        <a:rPr lang="en-US"/>
                        <a:t>Student Discipline</a:t>
                      </a:r>
                    </a:p>
                  </a:txBody>
                  <a:tcPr/>
                </a:tc>
                <a:tc>
                  <a:txBody>
                    <a:bodyPr/>
                    <a:lstStyle/>
                    <a:p>
                      <a:r>
                        <a:rPr lang="en-US"/>
                        <a:t>Dawna Gudka</a:t>
                      </a:r>
                    </a:p>
                  </a:txBody>
                  <a:tcPr/>
                </a:tc>
                <a:extLst>
                  <a:ext uri="{0D108BD9-81ED-4DB2-BD59-A6C34878D82A}">
                    <a16:rowId xmlns:a16="http://schemas.microsoft.com/office/drawing/2014/main" val="3988138008"/>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167250749"/>
              </p:ext>
            </p:extLst>
          </p:nvPr>
        </p:nvGraphicFramePr>
        <p:xfrm>
          <a:off x="838200" y="1554163"/>
          <a:ext cx="10447869" cy="387096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866773">
                  <a:extLst>
                    <a:ext uri="{9D8B030D-6E8A-4147-A177-3AD203B41FA5}">
                      <a16:colId xmlns:a16="http://schemas.microsoft.com/office/drawing/2014/main" val="677725610"/>
                    </a:ext>
                  </a:extLst>
                </a:gridCol>
                <a:gridCol w="5904444">
                  <a:extLst>
                    <a:ext uri="{9D8B030D-6E8A-4147-A177-3AD203B41FA5}">
                      <a16:colId xmlns:a16="http://schemas.microsoft.com/office/drawing/2014/main" val="4097725187"/>
                    </a:ext>
                  </a:extLst>
                </a:gridCol>
              </a:tblGrid>
              <a:tr h="0">
                <a:tc>
                  <a:txBody>
                    <a:bodyPr/>
                    <a:lstStyle/>
                    <a:p>
                      <a:r>
                        <a:rPr lang="en-US">
                          <a:latin typeface="Trebuchet MS" panose="020B0603020202020204" pitchFamily="34" charset="0"/>
                        </a:rPr>
                        <a:t>Name</a:t>
                      </a:r>
                    </a:p>
                  </a:txBody>
                  <a:tcPr/>
                </a:tc>
                <a:tc>
                  <a:txBody>
                    <a:bodyPr/>
                    <a:lstStyle/>
                    <a:p>
                      <a:r>
                        <a:rPr lang="en-US">
                          <a:latin typeface="Trebuchet MS" panose="020B0603020202020204" pitchFamily="34" charset="0"/>
                        </a:rPr>
                        <a:t>Category</a:t>
                      </a:r>
                    </a:p>
                  </a:txBody>
                  <a:tcPr/>
                </a:tc>
                <a:tc>
                  <a:txBody>
                    <a:bodyPr/>
                    <a:lstStyle/>
                    <a:p>
                      <a:r>
                        <a:rPr lang="en-US">
                          <a:latin typeface="Trebuchet MS" panose="020B0603020202020204" pitchFamily="34" charset="0"/>
                        </a:rPr>
                        <a:t>Status</a:t>
                      </a:r>
                    </a:p>
                  </a:txBody>
                  <a:tcPr/>
                </a:tc>
                <a:tc>
                  <a:txBody>
                    <a:bodyPr/>
                    <a:lstStyle/>
                    <a:p>
                      <a:r>
                        <a:rPr lang="en-US">
                          <a:latin typeface="Trebuchet MS" panose="020B0603020202020204" pitchFamily="34" charset="0"/>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January Recommendation: Update DEM &amp; SSA files</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215582">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Error free files required for SPED December Count</a:t>
                      </a:r>
                    </a:p>
                  </a:txBody>
                  <a:tcPr/>
                </a:tc>
                <a:extLst>
                  <a:ext uri="{0D108BD9-81ED-4DB2-BD59-A6C34878D82A}">
                    <a16:rowId xmlns:a16="http://schemas.microsoft.com/office/drawing/2014/main" val="1088562171"/>
                  </a:ext>
                </a:extLst>
              </a:tr>
              <a:tr h="0">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Error free files required for SPED December and Human Resources</a:t>
                      </a:r>
                    </a:p>
                  </a:txBody>
                  <a:tcPr/>
                </a:tc>
                <a:extLst>
                  <a:ext uri="{0D108BD9-81ED-4DB2-BD59-A6C34878D82A}">
                    <a16:rowId xmlns:a16="http://schemas.microsoft.com/office/drawing/2014/main" val="417551475"/>
                  </a:ext>
                </a:extLst>
              </a:tr>
              <a:tr h="0">
                <a:tc>
                  <a:txBody>
                    <a:bodyPr/>
                    <a:lstStyle/>
                    <a:p>
                      <a:r>
                        <a:rPr lang="en-US" sz="1600" b="1">
                          <a:solidFill>
                            <a:srgbClr val="0070C0"/>
                          </a:solidFill>
                          <a:latin typeface="Trebuchet MS" panose="020B0603020202020204" pitchFamily="34" charset="0"/>
                          <a:hlinkClick r:id="rId10"/>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555979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336997468"/>
              </p:ext>
            </p:extLst>
          </p:nvPr>
        </p:nvGraphicFramePr>
        <p:xfrm>
          <a:off x="443565" y="1559334"/>
          <a:ext cx="11516786" cy="280416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62026">
                  <a:extLst>
                    <a:ext uri="{9D8B030D-6E8A-4147-A177-3AD203B41FA5}">
                      <a16:colId xmlns:a16="http://schemas.microsoft.com/office/drawing/2014/main" val="1355897659"/>
                    </a:ext>
                  </a:extLst>
                </a:gridCol>
                <a:gridCol w="989457">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400">
                          <a:latin typeface="Trebuchet MS" panose="020B0603020202020204" pitchFamily="34" charset="0"/>
                        </a:rPr>
                        <a:t>Name</a:t>
                      </a:r>
                    </a:p>
                  </a:txBody>
                  <a:tcPr anchor="ctr"/>
                </a:tc>
                <a:tc>
                  <a:txBody>
                    <a:bodyPr/>
                    <a:lstStyle/>
                    <a:p>
                      <a:r>
                        <a:rPr lang="en-US" sz="1400">
                          <a:latin typeface="Trebuchet MS" panose="020B0603020202020204" pitchFamily="34" charset="0"/>
                        </a:rPr>
                        <a:t>Category</a:t>
                      </a:r>
                    </a:p>
                  </a:txBody>
                  <a:tcPr anchor="ctr"/>
                </a:tc>
                <a:tc>
                  <a:txBody>
                    <a:bodyPr/>
                    <a:lstStyle/>
                    <a:p>
                      <a:r>
                        <a:rPr lang="en-US" sz="1400">
                          <a:latin typeface="Trebuchet MS" panose="020B0603020202020204" pitchFamily="34" charset="0"/>
                        </a:rPr>
                        <a:t>Status</a:t>
                      </a:r>
                    </a:p>
                  </a:txBody>
                  <a:tcPr anchor="ctr"/>
                </a:tc>
                <a:tc>
                  <a:txBody>
                    <a:bodyPr/>
                    <a:lstStyle/>
                    <a:p>
                      <a:r>
                        <a:rPr lang="en-US" sz="1400">
                          <a:latin typeface="Trebuchet MS" panose="020B0603020202020204" pitchFamily="34" charset="0"/>
                        </a:rPr>
                        <a:t>Final Deadline Date</a:t>
                      </a:r>
                    </a:p>
                  </a:txBody>
                  <a:tcPr anchor="ctr"/>
                </a:tc>
                <a:tc>
                  <a:txBody>
                    <a:bodyPr/>
                    <a:lstStyle/>
                    <a:p>
                      <a:r>
                        <a:rPr lang="en-US" sz="1400">
                          <a:latin typeface="Trebuchet MS" panose="020B0603020202020204" pitchFamily="34" charset="0"/>
                        </a:rPr>
                        <a:t>Next Milestone</a:t>
                      </a:r>
                    </a:p>
                  </a:txBody>
                  <a:tcPr anchor="ctr"/>
                </a:tc>
                <a:tc>
                  <a:txBody>
                    <a:bodyPr/>
                    <a:lstStyle/>
                    <a:p>
                      <a:r>
                        <a:rPr lang="en-US" sz="14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hlinkClick r:id="rId2"/>
                        </a:rPr>
                        <a:t>Student End of Year</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u="none" strike="noStrike" noProof="0">
                          <a:solidFill>
                            <a:srgbClr val="000000"/>
                          </a:solidFill>
                          <a:latin typeface="Trebuchet MS" panose="020B0603020202020204" pitchFamily="34" charset="0"/>
                        </a:rPr>
                        <a:t>Nov. 19, 2024</a:t>
                      </a:r>
                      <a:endParaRPr lang="en-US" sz="1400" b="1" i="0" u="none" strike="noStrike" noProof="0">
                        <a:solidFill>
                          <a:srgbClr val="00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Data Release: </a:t>
                      </a:r>
                      <a:r>
                        <a:rPr lang="en-US" sz="1400" b="0" strike="sngStrike">
                          <a:solidFill>
                            <a:srgbClr val="C00000"/>
                          </a:solidFill>
                          <a:latin typeface="Trebuchet MS" panose="020B0603020202020204" pitchFamily="34" charset="0"/>
                        </a:rPr>
                        <a:t>1/14/2025</a:t>
                      </a:r>
                      <a:r>
                        <a:rPr lang="en-US" sz="1400" b="0">
                          <a:latin typeface="Trebuchet MS" panose="020B0603020202020204" pitchFamily="34" charset="0"/>
                        </a:rPr>
                        <a:t> </a:t>
                      </a:r>
                      <a:r>
                        <a:rPr lang="en-US" sz="1400" b="0">
                          <a:highlight>
                            <a:srgbClr val="FFFF99"/>
                          </a:highlight>
                          <a:latin typeface="Trebuchet MS" panose="020B0603020202020204" pitchFamily="34" charset="0"/>
                        </a:rPr>
                        <a:t>1/22/2025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SEY 2024-2025 Timeline should be posted mid-February at the latest!</a:t>
                      </a: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3"/>
                        </a:rPr>
                        <a:t>Special Education December Count</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01/30/2025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Snapshot error-free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1/30/2025 – 2/07/2025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Report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panose="020B0603020202020204" pitchFamily="34" charset="0"/>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4"/>
                        </a:rPr>
                        <a:t>Human Resources</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1/24/2025 Human Resources Snapshot Error 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1/24-1/31/2025 </a:t>
                      </a:r>
                      <a:r>
                        <a:rPr lang="en-US" sz="1400" b="0">
                          <a:latin typeface="Trebuchet MS" panose="020B0603020202020204" pitchFamily="34" charset="0"/>
                        </a:rPr>
                        <a:t>Report Review</a:t>
                      </a:r>
                    </a:p>
                  </a:txBody>
                  <a:tcPr/>
                </a:tc>
                <a:extLst>
                  <a:ext uri="{0D108BD9-81ED-4DB2-BD59-A6C34878D82A}">
                    <a16:rowId xmlns:a16="http://schemas.microsoft.com/office/drawing/2014/main" val="3242132766"/>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panose="020B0603020202020204" pitchFamily="34" charset="0"/>
                          <a:ea typeface="+mn-ea"/>
                          <a:cs typeface="+mn-cs"/>
                          <a:hlinkClick r:id="rId5"/>
                        </a:rPr>
                        <a:t>Teacher Student Data Link</a:t>
                      </a:r>
                      <a:endParaRPr lang="en-US" sz="1400" b="1" kern="1200">
                        <a:solidFill>
                          <a:schemeClr val="tx1"/>
                        </a:solidFill>
                        <a:latin typeface="Trebuchet MS" panose="020B0603020202020204" pitchFamily="34" charset="0"/>
                        <a:ea typeface="+mn-ea"/>
                        <a:cs typeface="+mn-cs"/>
                      </a:endParaRPr>
                    </a:p>
                  </a:txBody>
                  <a:tcPr/>
                </a:tc>
                <a:tc>
                  <a:txBody>
                    <a:bodyPr/>
                    <a:lstStyle/>
                    <a:p>
                      <a:endParaRPr lang="en-US" sz="1400">
                        <a:latin typeface="Trebuchet MS" panose="020B0603020202020204" pitchFamily="34" charset="0"/>
                      </a:endParaRP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Interchange Opened: </a:t>
                      </a:r>
                      <a:r>
                        <a:rPr lang="en-US" sz="1400" b="0">
                          <a:latin typeface="Trebuchet MS" panose="020B0603020202020204" pitchFamily="34" charset="0"/>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Snapshot Opens: </a:t>
                      </a:r>
                      <a:r>
                        <a:rPr lang="en-US" sz="1400" b="0">
                          <a:latin typeface="Trebuchet MS" panose="020B0603020202020204" pitchFamily="34" charset="0"/>
                        </a:rPr>
                        <a:t>2/19/2025</a:t>
                      </a:r>
                    </a:p>
                  </a:txBody>
                  <a:tcPr/>
                </a:tc>
                <a:extLst>
                  <a:ext uri="{0D108BD9-81ED-4DB2-BD59-A6C34878D82A}">
                    <a16:rowId xmlns:a16="http://schemas.microsoft.com/office/drawing/2014/main" val="69081594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472731913"/>
              </p:ext>
            </p:extLst>
          </p:nvPr>
        </p:nvGraphicFramePr>
        <p:xfrm>
          <a:off x="443565" y="1424862"/>
          <a:ext cx="11516786" cy="1369466"/>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76326">
                  <a:extLst>
                    <a:ext uri="{9D8B030D-6E8A-4147-A177-3AD203B41FA5}">
                      <a16:colId xmlns:a16="http://schemas.microsoft.com/office/drawing/2014/main" val="1355897659"/>
                    </a:ext>
                  </a:extLst>
                </a:gridCol>
                <a:gridCol w="802345">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latin typeface="Trebuchet MS" panose="020B0603020202020204" pitchFamily="34" charset="0"/>
                        </a:rPr>
                        <a:t>Name</a:t>
                      </a:r>
                    </a:p>
                  </a:txBody>
                  <a:tcPr anchor="ctr"/>
                </a:tc>
                <a:tc>
                  <a:txBody>
                    <a:bodyPr/>
                    <a:lstStyle/>
                    <a:p>
                      <a:r>
                        <a:rPr lang="en-US" sz="1500">
                          <a:latin typeface="Trebuchet MS" panose="020B0603020202020204" pitchFamily="34" charset="0"/>
                        </a:rPr>
                        <a:t>Category</a:t>
                      </a:r>
                    </a:p>
                  </a:txBody>
                  <a:tcPr anchor="ctr"/>
                </a:tc>
                <a:tc>
                  <a:txBody>
                    <a:bodyPr/>
                    <a:lstStyle/>
                    <a:p>
                      <a:r>
                        <a:rPr lang="en-US" sz="1500">
                          <a:latin typeface="Trebuchet MS" panose="020B0603020202020204" pitchFamily="34" charset="0"/>
                        </a:rPr>
                        <a:t>Status</a:t>
                      </a:r>
                    </a:p>
                  </a:txBody>
                  <a:tcPr anchor="ctr"/>
                </a:tc>
                <a:tc>
                  <a:txBody>
                    <a:bodyPr/>
                    <a:lstStyle/>
                    <a:p>
                      <a:r>
                        <a:rPr lang="en-US" sz="1500">
                          <a:latin typeface="Trebuchet MS" panose="020B0603020202020204" pitchFamily="34" charset="0"/>
                        </a:rPr>
                        <a:t>Final Deadline Date</a:t>
                      </a:r>
                    </a:p>
                  </a:txBody>
                  <a:tcPr anchor="ctr"/>
                </a:tc>
                <a:tc>
                  <a:txBody>
                    <a:bodyPr/>
                    <a:lstStyle/>
                    <a:p>
                      <a:r>
                        <a:rPr lang="en-US" sz="1500">
                          <a:latin typeface="Trebuchet MS" panose="020B0603020202020204" pitchFamily="34" charset="0"/>
                        </a:rPr>
                        <a:t>Next Milestone</a:t>
                      </a:r>
                    </a:p>
                  </a:txBody>
                  <a:tcPr anchor="ctr"/>
                </a:tc>
                <a:tc>
                  <a:txBody>
                    <a:bodyPr/>
                    <a:lstStyle/>
                    <a:p>
                      <a:r>
                        <a:rPr lang="en-US" sz="15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820826">
                <a:tc>
                  <a:txBody>
                    <a:bodyPr/>
                    <a:lstStyle/>
                    <a:p>
                      <a:pPr marL="0" lvl="0" indent="0" algn="l">
                        <a:lnSpc>
                          <a:spcPct val="100000"/>
                        </a:lnSpc>
                        <a:spcBef>
                          <a:spcPts val="0"/>
                        </a:spcBef>
                        <a:spcAft>
                          <a:spcPts val="0"/>
                        </a:spcAft>
                        <a:buNone/>
                      </a:pPr>
                      <a:r>
                        <a:rPr lang="en-US" sz="1500" b="1" kern="1200">
                          <a:solidFill>
                            <a:schemeClr val="tx1"/>
                          </a:solidFill>
                          <a:latin typeface="Trebuchet MS" panose="020B0603020202020204" pitchFamily="34" charset="0"/>
                          <a:ea typeface="+mn-ea"/>
                          <a:cs typeface="+mn-cs"/>
                          <a:hlinkClick r:id="rId2"/>
                        </a:rPr>
                        <a:t>Summer EBT</a:t>
                      </a:r>
                      <a:endParaRPr lang="en-US" sz="1500" b="1" kern="1200">
                        <a:solidFill>
                          <a:schemeClr val="tx1"/>
                        </a:solidFill>
                        <a:latin typeface="Trebuchet MS" panose="020B0603020202020204" pitchFamily="34" charset="0"/>
                        <a:ea typeface="+mn-ea"/>
                        <a:cs typeface="+mn-cs"/>
                      </a:endParaRPr>
                    </a:p>
                  </a:txBody>
                  <a:tcPr/>
                </a:tc>
                <a:tc>
                  <a:txBody>
                    <a:bodyPr/>
                    <a:lstStyle/>
                    <a:p>
                      <a:pPr lvl="0">
                        <a:buNone/>
                      </a:pPr>
                      <a:r>
                        <a:rPr lang="en-US" sz="1500">
                          <a:latin typeface="Trebuchet MS" panose="020B0603020202020204" pitchFamily="34" charset="0"/>
                        </a:rPr>
                        <a:t>Periodic</a:t>
                      </a:r>
                    </a:p>
                  </a:txBody>
                  <a:tcPr/>
                </a:tc>
                <a:tc>
                  <a:txBody>
                    <a:bodyPr/>
                    <a:lstStyle/>
                    <a:p>
                      <a:pPr lvl="0">
                        <a:buNone/>
                      </a:pPr>
                      <a:r>
                        <a:rPr lang="en-US" sz="15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Trebuchet MS" panose="020B0603020202020204" pitchFamily="34" charset="0"/>
                        </a:rPr>
                        <a:t>Feb. 28, 2025</a:t>
                      </a:r>
                    </a:p>
                  </a:txBody>
                  <a:tcPr/>
                </a:tc>
                <a:tc>
                  <a:txBody>
                    <a:bodyPr/>
                    <a:lstStyle/>
                    <a:p>
                      <a:pPr marL="0" lvl="0" indent="0" algn="l">
                        <a:lnSpc>
                          <a:spcPct val="100000"/>
                        </a:lnSpc>
                        <a:spcBef>
                          <a:spcPts val="0"/>
                        </a:spcBef>
                        <a:spcAft>
                          <a:spcPts val="0"/>
                        </a:spcAft>
                        <a:buNone/>
                      </a:pPr>
                      <a:r>
                        <a:rPr lang="en-US" sz="1500" b="1">
                          <a:latin typeface="Trebuchet MS" panose="020B0603020202020204" pitchFamily="34" charset="0"/>
                        </a:rPr>
                        <a:t>Collection Opens: </a:t>
                      </a:r>
                      <a:r>
                        <a:rPr lang="en-US" sz="1500" b="0">
                          <a:latin typeface="Trebuchet MS" panose="020B0603020202020204" pitchFamily="34" charset="0"/>
                        </a:rPr>
                        <a:t>2/3/2025</a:t>
                      </a:r>
                      <a:br>
                        <a:rPr lang="en-US" sz="1500" b="0">
                          <a:latin typeface="Trebuchet MS" panose="020B0603020202020204" pitchFamily="34" charset="0"/>
                        </a:rPr>
                      </a:br>
                      <a:r>
                        <a:rPr lang="en-US" sz="1500" b="0">
                          <a:latin typeface="Trebuchet MS" panose="020B0603020202020204" pitchFamily="34" charset="0"/>
                        </a:rPr>
                        <a:t>LEAs may begin uploading Summer EBT files to Pipeline</a:t>
                      </a:r>
                    </a:p>
                  </a:txBody>
                  <a:tcPr/>
                </a:tc>
                <a:tc>
                  <a:txBody>
                    <a:bodyPr/>
                    <a:lstStyle/>
                    <a:p>
                      <a:pPr marL="0" lvl="0" indent="0" algn="l" defTabSz="914400">
                        <a:lnSpc>
                          <a:spcPct val="100000"/>
                        </a:lnSpc>
                        <a:spcBef>
                          <a:spcPts val="0"/>
                        </a:spcBef>
                        <a:spcAft>
                          <a:spcPts val="0"/>
                        </a:spcAft>
                        <a:buNone/>
                        <a:tabLst/>
                        <a:defRPr/>
                      </a:pPr>
                      <a:endParaRPr lang="en-US" sz="1500" b="0">
                        <a:latin typeface="Trebuchet MS" panose="020B0603020202020204" pitchFamily="34" charset="0"/>
                      </a:endParaRPr>
                    </a:p>
                  </a:txBody>
                  <a:tcPr/>
                </a:tc>
                <a:extLst>
                  <a:ext uri="{0D108BD9-81ED-4DB2-BD59-A6C34878D82A}">
                    <a16:rowId xmlns:a16="http://schemas.microsoft.com/office/drawing/2014/main" val="17017229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3"/>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2</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January 23,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  Annette Severson </vt:lpstr>
      <vt:lpstr>Data Issue- Staff Counts </vt:lpstr>
      <vt:lpstr>Special Education  December Count Snapshot</vt:lpstr>
      <vt:lpstr>Special Education December Count: Staff and Student Snapshot Timeline</vt:lpstr>
      <vt:lpstr>Special Education December Count:  Sp. Ed December Count Staff Error Report</vt:lpstr>
      <vt:lpstr>Special Education December Count: Helpful Report to find why staff EDIDS are missing  from your Dec Count Snapshot</vt:lpstr>
      <vt:lpstr>Questions &amp; Resources: Special Education December Count</vt:lpstr>
      <vt:lpstr>Summer EBT</vt:lpstr>
      <vt:lpstr>Summer EBT Data Collection</vt:lpstr>
      <vt:lpstr>Summer EBT Data Collection: Preparing for the Collection</vt:lpstr>
      <vt:lpstr>Summer EBT Data Collection: Additional Resources</vt:lpstr>
      <vt:lpstr>Questions &amp; Resources: Summer EBT</vt:lpstr>
      <vt:lpstr>Human Resources</vt:lpstr>
      <vt:lpstr>Human Resources:  Collection Timeline</vt:lpstr>
      <vt:lpstr>Creating a Human Resources Snapshot</vt:lpstr>
      <vt:lpstr>Checking for Snapshot Errors</vt:lpstr>
      <vt:lpstr>Human Resources Cognos Reports</vt:lpstr>
      <vt:lpstr>Submit your Human Resources Snapshot Data</vt:lpstr>
      <vt:lpstr>Questions &amp; Resources: Human Resources</vt:lpstr>
      <vt:lpstr>Discipline Action File Layout Changes</vt:lpstr>
      <vt:lpstr>Changes approved by EDAC to the File Layout-Discipline Action File</vt:lpstr>
      <vt:lpstr> Example of a record in Discipline Action file for student restrained</vt:lpstr>
      <vt:lpstr> Example of a record in Discipline Action file for student placed in Seclusion</vt:lpstr>
      <vt:lpstr>Questions &amp; Resources: Student Discipline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2025-01-23T15:22:14Z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