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665_8D04039E.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7"/>
  </p:notesMasterIdLst>
  <p:sldIdLst>
    <p:sldId id="256" r:id="rId5"/>
    <p:sldId id="283" r:id="rId6"/>
    <p:sldId id="258" r:id="rId7"/>
    <p:sldId id="259" r:id="rId8"/>
    <p:sldId id="261" r:id="rId9"/>
    <p:sldId id="262" r:id="rId10"/>
    <p:sldId id="5097" r:id="rId11"/>
    <p:sldId id="5098" r:id="rId12"/>
    <p:sldId id="5672" r:id="rId13"/>
    <p:sldId id="5312" r:id="rId14"/>
    <p:sldId id="5734" r:id="rId15"/>
    <p:sldId id="5589" r:id="rId16"/>
    <p:sldId id="5697" r:id="rId17"/>
    <p:sldId id="5613" r:id="rId18"/>
    <p:sldId id="5618" r:id="rId19"/>
    <p:sldId id="5255" r:id="rId20"/>
    <p:sldId id="5619" r:id="rId21"/>
    <p:sldId id="5735" r:id="rId22"/>
    <p:sldId id="5748" r:id="rId23"/>
    <p:sldId id="282" r:id="rId24"/>
    <p:sldId id="5749" r:id="rId25"/>
    <p:sldId id="5751" r:id="rId26"/>
    <p:sldId id="5750" r:id="rId27"/>
    <p:sldId id="5737" r:id="rId28"/>
    <p:sldId id="5732" r:id="rId29"/>
    <p:sldId id="5733" r:id="rId30"/>
    <p:sldId id="5313" r:id="rId31"/>
    <p:sldId id="5746" r:id="rId32"/>
    <p:sldId id="5738" r:id="rId33"/>
    <p:sldId id="5739" r:id="rId34"/>
    <p:sldId id="5752" r:id="rId35"/>
    <p:sldId id="5753" r:id="rId36"/>
    <p:sldId id="5754" r:id="rId37"/>
    <p:sldId id="5755" r:id="rId38"/>
    <p:sldId id="5740" r:id="rId39"/>
    <p:sldId id="5741" r:id="rId40"/>
    <p:sldId id="5744" r:id="rId41"/>
    <p:sldId id="5742" r:id="rId42"/>
    <p:sldId id="5723" r:id="rId43"/>
    <p:sldId id="5745" r:id="rId44"/>
    <p:sldId id="5743" r:id="rId45"/>
    <p:sldId id="54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6C6"/>
    <a:srgbClr val="FEB0B0"/>
    <a:srgbClr val="0070C0"/>
    <a:srgbClr val="FFFFCC"/>
    <a:srgbClr val="FFFF99"/>
    <a:srgbClr val="C0C0C0"/>
    <a:srgbClr val="EFF2F5"/>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E163D-C4BE-49D3-8E09-68C948E59954}" v="4" dt="2025-01-09T15:17:15.540"/>
    <p1510:client id="{16A33F30-6E80-45A2-9174-CB0BCA512B9C}" v="1768" dt="2025-01-09T15:11:23.329"/>
    <p1510:client id="{3C00375A-BD49-71BD-4039-62A51107A116}" v="6" dt="2025-01-09T14:36:58.542"/>
    <p1510:client id="{700BF718-9511-4EF9-8DB9-B83F50C31C22}" v="2603" dt="2025-01-09T15:17:19.683"/>
    <p1510:client id="{82556BCC-AA6A-DCAB-39BC-299E44096130}" v="348" dt="2025-01-08T16:54:34.479"/>
    <p1510:client id="{89E5F5F1-FA35-5FA3-EE8B-D727638446ED}" v="8" dt="2025-01-08T16:56:59.414"/>
    <p1510:client id="{95462795-F530-401E-9A80-E67D0A6CA69B}" v="38" dt="2025-01-09T15:07:57.181"/>
    <p1510:client id="{E0F430AA-B593-4401-9970-F2994F39580A}" v="810" dt="2025-01-09T03:27:17.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pc:chgData name="Slutzky, Collin" userId="S::slutzky_c@cde.state.co.us::21f7fb5c-490d-42a4-8741-4ce78a53b03a" providerId="AD" clId="Web-{BABB1D6E-E2AD-8567-CFA5-C49E18E24A35}" dt="2025-01-05T17:07:24.444" v="103"/>
        <pc:sldMkLst>
          <pc:docMk/>
          <pc:sldMk cId="1037917088" sldId="5098"/>
        </pc:sldMkLst>
        <pc:graphicFrameChg chg="mod modGraphic">
          <ac:chgData name="Slutzky, Collin" userId="S::slutzky_c@cde.state.co.us::21f7fb5c-490d-42a4-8741-4ce78a53b03a" providerId="AD" clId="Web-{BABB1D6E-E2AD-8567-CFA5-C49E18E24A35}" dt="2025-01-05T17:07:24.444" v="103"/>
          <ac:graphicFrameMkLst>
            <pc:docMk/>
            <pc:sldMk cId="1037917088" sldId="5098"/>
            <ac:graphicFrameMk id="5" creationId="{5E4612F7-68C6-57CA-E918-38EF641F73CF}"/>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pChg chg="mod">
          <ac:chgData name="Slutzky, Collin" userId="S::slutzky_c@cde.state.co.us::21f7fb5c-490d-42a4-8741-4ce78a53b03a" providerId="AD" clId="Web-{BABB1D6E-E2AD-8567-CFA5-C49E18E24A35}" dt="2025-01-06T15:01:39.508" v="363" actId="20577"/>
          <ac:spMkLst>
            <pc:docMk/>
            <pc:sldMk cId="3176056638" sldId="5732"/>
            <ac:spMk id="5" creationId="{46A12942-3060-A605-2DD5-60573A108DDD}"/>
          </ac:spMkLst>
        </pc:spChg>
        <pc:spChg chg="mod">
          <ac:chgData name="Slutzky, Collin" userId="S::slutzky_c@cde.state.co.us::21f7fb5c-490d-42a4-8741-4ce78a53b03a" providerId="AD" clId="Web-{BABB1D6E-E2AD-8567-CFA5-C49E18E24A35}" dt="2025-01-06T15:01:45.008" v="366" actId="20577"/>
          <ac:spMkLst>
            <pc:docMk/>
            <pc:sldMk cId="3176056638" sldId="5732"/>
            <ac:spMk id="6" creationId="{C75DFE38-ED8C-8D2F-6BF4-9A98E48A88BE}"/>
          </ac:spMkLst>
        </pc:spChg>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spChg chg="mod">
          <ac:chgData name="Slutzky, Collin" userId="S::slutzky_c@cde.state.co.us::21f7fb5c-490d-42a4-8741-4ce78a53b03a" providerId="AD" clId="Web-{BABB1D6E-E2AD-8567-CFA5-C49E18E24A35}" dt="2025-01-06T15:18:19.589" v="456" actId="20577"/>
          <ac:spMkLst>
            <pc:docMk/>
            <pc:sldMk cId="2365850526" sldId="5733"/>
            <ac:spMk id="3" creationId="{F737E5AD-A4D8-5218-9778-9BFD2F764487}"/>
          </ac:spMkLst>
        </pc:spChg>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18T15:58:31.301" v="1" actId="20577"/>
        <pc:sldMkLst>
          <pc:docMk/>
          <pc:sldMk cId="3044915438" sldId="256"/>
        </pc:sldMkLst>
        <pc:spChg chg="mod">
          <ac:chgData name="Ward, Reagan" userId="27291eb4-8241-4961-9e69-8c66e34cc5b0" providerId="ADAL" clId="{B9900B91-434D-43FF-BF60-5E1D999FDE4E}" dt="2024-11-18T15:58:31.301" v="1" actId="20577"/>
          <ac:spMkLst>
            <pc:docMk/>
            <pc:sldMk cId="3044915438" sldId="256"/>
            <ac:spMk id="2" creationId="{00000000-0000-0000-0000-000000000000}"/>
          </ac:spMkLst>
        </pc:spChg>
      </pc:sldChg>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graphicFrameChg chg="modGraphic">
          <ac:chgData name="Hoffman, Peter" userId="673cee94-26bd-4c2a-ab82-1b3669e2f049" providerId="ADAL" clId="{700BF718-9511-4EF9-8DB9-B83F50C31C22}" dt="2025-01-09T15:16:46.365" v="2568" actId="20577"/>
          <ac:graphicFrameMkLst>
            <pc:docMk/>
            <pc:sldMk cId="4006630429" sldId="282"/>
            <ac:graphicFrameMk id="11" creationId="{4A046F5F-034D-A2DD-B7B6-B37CB3AF1360}"/>
          </ac:graphicFrameMkLst>
        </pc:graphicFrameChg>
      </pc:sldChg>
      <pc:sldChg chg="modSp mod">
        <pc:chgData name="Hoffman, Peter" userId="673cee94-26bd-4c2a-ab82-1b3669e2f049" providerId="ADAL" clId="{700BF718-9511-4EF9-8DB9-B83F50C31C22}" dt="2025-01-08T19:54:40.589" v="1" actId="27636"/>
        <pc:sldMkLst>
          <pc:docMk/>
          <pc:sldMk cId="1529755073" sldId="5611"/>
        </pc:sldMkLst>
        <pc:spChg chg="mod">
          <ac:chgData name="Hoffman, Peter" userId="673cee94-26bd-4c2a-ab82-1b3669e2f049" providerId="ADAL" clId="{700BF718-9511-4EF9-8DB9-B83F50C31C22}" dt="2025-01-08T19:54:40.589" v="1" actId="27636"/>
          <ac:spMkLst>
            <pc:docMk/>
            <pc:sldMk cId="1529755073" sldId="5611"/>
            <ac:spMk id="3" creationId="{00000000-0000-0000-0000-000000000000}"/>
          </ac:spMkLst>
        </pc:spChg>
      </pc:sldChg>
      <pc:sldChg chg="modSp mod">
        <pc:chgData name="Hoffman, Peter" userId="673cee94-26bd-4c2a-ab82-1b3669e2f049" providerId="ADAL" clId="{700BF718-9511-4EF9-8DB9-B83F50C31C22}" dt="2025-01-08T19:55:13.312" v="118" actId="20577"/>
        <pc:sldMkLst>
          <pc:docMk/>
          <pc:sldMk cId="438506032" sldId="5735"/>
        </pc:sldMkLst>
        <pc:spChg chg="mod">
          <ac:chgData name="Hoffman, Peter" userId="673cee94-26bd-4c2a-ab82-1b3669e2f049" providerId="ADAL" clId="{700BF718-9511-4EF9-8DB9-B83F50C31C22}" dt="2025-01-08T19:55:13.312" v="118" actId="20577"/>
          <ac:spMkLst>
            <pc:docMk/>
            <pc:sldMk cId="438506032" sldId="5735"/>
            <ac:spMk id="2" creationId="{B7755743-184E-4152-058E-ACF4FEE426A7}"/>
          </ac:spMkLst>
        </pc:spChg>
      </pc:sldChg>
      <pc:sldChg chg="modSp mod">
        <pc:chgData name="Hoffman, Peter" userId="673cee94-26bd-4c2a-ab82-1b3669e2f049" providerId="ADAL" clId="{700BF718-9511-4EF9-8DB9-B83F50C31C22}" dt="2025-01-08T20:09:22.238" v="841" actId="20577"/>
        <pc:sldMkLst>
          <pc:docMk/>
          <pc:sldMk cId="2848462145" sldId="5737"/>
        </pc:sldMkLst>
        <pc:spChg chg="mod">
          <ac:chgData name="Hoffman, Peter" userId="673cee94-26bd-4c2a-ab82-1b3669e2f049" providerId="ADAL" clId="{700BF718-9511-4EF9-8DB9-B83F50C31C22}" dt="2025-01-08T20:09:22.238" v="841" actId="20577"/>
          <ac:spMkLst>
            <pc:docMk/>
            <pc:sldMk cId="2848462145" sldId="5737"/>
            <ac:spMk id="6" creationId="{3F75AEC7-B1CB-D4F3-3A7D-72950926D319}"/>
          </ac:spMkLst>
        </pc:spChg>
      </pc:sldChg>
      <pc:sldChg chg="addSp delSp modSp add mod">
        <pc:chgData name="Hoffman, Peter" userId="673cee94-26bd-4c2a-ab82-1b3669e2f049" providerId="ADAL" clId="{700BF718-9511-4EF9-8DB9-B83F50C31C22}" dt="2025-01-08T19:57:42.957" v="188" actId="14100"/>
        <pc:sldMkLst>
          <pc:docMk/>
          <pc:sldMk cId="2000218390" sldId="5748"/>
        </pc:sldMkLst>
        <pc:spChg chg="add del mod">
          <ac:chgData name="Hoffman, Peter" userId="673cee94-26bd-4c2a-ab82-1b3669e2f049" providerId="ADAL" clId="{700BF718-9511-4EF9-8DB9-B83F50C31C22}" dt="2025-01-08T19:57:25.197" v="184" actId="478"/>
          <ac:spMkLst>
            <pc:docMk/>
            <pc:sldMk cId="2000218390" sldId="5748"/>
            <ac:spMk id="2" creationId="{35081396-2E3D-A6BB-E903-B58CD5C52246}"/>
          </ac:spMkLst>
        </pc:spChg>
        <pc:spChg chg="mod">
          <ac:chgData name="Hoffman, Peter" userId="673cee94-26bd-4c2a-ab82-1b3669e2f049" providerId="ADAL" clId="{700BF718-9511-4EF9-8DB9-B83F50C31C22}" dt="2025-01-08T19:57:17.729" v="183" actId="20577"/>
          <ac:spMkLst>
            <pc:docMk/>
            <pc:sldMk cId="2000218390" sldId="5748"/>
            <ac:spMk id="5" creationId="{2C4EEAE5-0DBF-B566-4060-57976E6D3333}"/>
          </ac:spMkLst>
        </pc:spChg>
        <pc:spChg chg="add mod">
          <ac:chgData name="Hoffman, Peter" userId="673cee94-26bd-4c2a-ab82-1b3669e2f049" providerId="ADAL" clId="{700BF718-9511-4EF9-8DB9-B83F50C31C22}" dt="2025-01-08T19:57:42.957" v="188" actId="14100"/>
          <ac:spMkLst>
            <pc:docMk/>
            <pc:sldMk cId="2000218390" sldId="5748"/>
            <ac:spMk id="7" creationId="{C56B763C-C11F-A665-5AAF-E65E0F480502}"/>
          </ac:spMkLst>
        </pc:spChg>
        <pc:spChg chg="del mod">
          <ac:chgData name="Hoffman, Peter" userId="673cee94-26bd-4c2a-ab82-1b3669e2f049" providerId="ADAL" clId="{700BF718-9511-4EF9-8DB9-B83F50C31C22}" dt="2025-01-08T19:55:20.287" v="120" actId="478"/>
          <ac:spMkLst>
            <pc:docMk/>
            <pc:sldMk cId="2000218390" sldId="5748"/>
            <ac:spMk id="9" creationId="{3E5E211B-842A-DDB9-A1D8-563306B0E407}"/>
          </ac:spMkLst>
        </pc:spChg>
        <pc:spChg chg="mod">
          <ac:chgData name="Hoffman, Peter" userId="673cee94-26bd-4c2a-ab82-1b3669e2f049" providerId="ADAL" clId="{700BF718-9511-4EF9-8DB9-B83F50C31C22}" dt="2025-01-08T19:54:59.155" v="80" actId="20577"/>
          <ac:spMkLst>
            <pc:docMk/>
            <pc:sldMk cId="2000218390" sldId="5748"/>
            <ac:spMk id="16" creationId="{0E7B37D3-4CAA-A354-134B-08170A218C20}"/>
          </ac:spMkLst>
        </pc:spChg>
        <pc:spChg chg="mod">
          <ac:chgData name="Hoffman, Peter" userId="673cee94-26bd-4c2a-ab82-1b3669e2f049" providerId="ADAL" clId="{700BF718-9511-4EF9-8DB9-B83F50C31C22}" dt="2025-01-08T19:55:05.817" v="107" actId="20577"/>
          <ac:spMkLst>
            <pc:docMk/>
            <pc:sldMk cId="2000218390" sldId="5748"/>
            <ac:spMk id="17" creationId="{48C87011-F0F8-96C1-E000-3AF1A1A08C1B}"/>
          </ac:spMkLst>
        </pc:spChg>
        <pc:picChg chg="del">
          <ac:chgData name="Hoffman, Peter" userId="673cee94-26bd-4c2a-ab82-1b3669e2f049" providerId="ADAL" clId="{700BF718-9511-4EF9-8DB9-B83F50C31C22}" dt="2025-01-08T19:55:17.035" v="119" actId="478"/>
          <ac:picMkLst>
            <pc:docMk/>
            <pc:sldMk cId="2000218390" sldId="5748"/>
            <ac:picMk id="3" creationId="{C7B7C006-9F10-ED95-9025-974A4C10A688}"/>
          </ac:picMkLst>
        </pc:picChg>
      </pc:sldChg>
      <pc:sldChg chg="addSp modSp add mod">
        <pc:chgData name="Hoffman, Peter" userId="673cee94-26bd-4c2a-ab82-1b3669e2f049" providerId="ADAL" clId="{700BF718-9511-4EF9-8DB9-B83F50C31C22}" dt="2025-01-09T16:19:27.091" v="2613" actId="20577"/>
        <pc:sldMkLst>
          <pc:docMk/>
          <pc:sldMk cId="1791642701" sldId="5749"/>
        </pc:sldMkLst>
        <pc:spChg chg="mod">
          <ac:chgData name="Hoffman, Peter" userId="673cee94-26bd-4c2a-ab82-1b3669e2f049" providerId="ADAL" clId="{700BF718-9511-4EF9-8DB9-B83F50C31C22}" dt="2025-01-08T23:27:20.079" v="2563" actId="962"/>
          <ac:spMkLst>
            <pc:docMk/>
            <pc:sldMk cId="1791642701" sldId="5749"/>
            <ac:spMk id="4" creationId="{B9932967-23C6-14D1-D069-942238BD0098}"/>
          </ac:spMkLst>
        </pc:spChg>
        <pc:spChg chg="mod">
          <ac:chgData name="Hoffman, Peter" userId="673cee94-26bd-4c2a-ab82-1b3669e2f049" providerId="ADAL" clId="{700BF718-9511-4EF9-8DB9-B83F50C31C22}" dt="2025-01-08T20:02:02.870" v="438" actId="20577"/>
          <ac:spMkLst>
            <pc:docMk/>
            <pc:sldMk cId="1791642701" sldId="5749"/>
            <ac:spMk id="5" creationId="{7F8F7463-D385-09C7-A941-A485FFF71278}"/>
          </ac:spMkLst>
        </pc:spChg>
        <pc:spChg chg="mod">
          <ac:chgData name="Hoffman, Peter" userId="673cee94-26bd-4c2a-ab82-1b3669e2f049" providerId="ADAL" clId="{700BF718-9511-4EF9-8DB9-B83F50C31C22}" dt="2025-01-09T16:19:27.091" v="2613" actId="20577"/>
          <ac:spMkLst>
            <pc:docMk/>
            <pc:sldMk cId="1791642701" sldId="5749"/>
            <ac:spMk id="7" creationId="{6890C5F8-1D89-1745-A1EB-39ADB913E615}"/>
          </ac:spMkLst>
        </pc:spChg>
        <pc:spChg chg="mod">
          <ac:chgData name="Hoffman, Peter" userId="673cee94-26bd-4c2a-ab82-1b3669e2f049" providerId="ADAL" clId="{700BF718-9511-4EF9-8DB9-B83F50C31C22}" dt="2025-01-08T23:27:23.534" v="2564" actId="962"/>
          <ac:spMkLst>
            <pc:docMk/>
            <pc:sldMk cId="1791642701" sldId="5749"/>
            <ac:spMk id="16" creationId="{37341AA1-6341-3314-2939-AC0AB360DF39}"/>
          </ac:spMkLst>
        </pc:spChg>
        <pc:spChg chg="mod">
          <ac:chgData name="Hoffman, Peter" userId="673cee94-26bd-4c2a-ab82-1b3669e2f049" providerId="ADAL" clId="{700BF718-9511-4EF9-8DB9-B83F50C31C22}" dt="2025-01-08T23:27:26.223" v="2565" actId="962"/>
          <ac:spMkLst>
            <pc:docMk/>
            <pc:sldMk cId="1791642701" sldId="5749"/>
            <ac:spMk id="17" creationId="{AA8D5B12-3633-5766-CE44-1593C5DC9904}"/>
          </ac:spMkLst>
        </pc:spChg>
        <pc:graphicFrameChg chg="add mod">
          <ac:chgData name="Hoffman, Peter" userId="673cee94-26bd-4c2a-ab82-1b3669e2f049" providerId="ADAL" clId="{700BF718-9511-4EF9-8DB9-B83F50C31C22}" dt="2025-01-08T20:07:21.077" v="567"/>
          <ac:graphicFrameMkLst>
            <pc:docMk/>
            <pc:sldMk cId="1791642701" sldId="5749"/>
            <ac:graphicFrameMk id="2" creationId="{D00DB8F1-3A8F-05CC-8DF3-E87E164BF33C}"/>
          </ac:graphicFrameMkLst>
        </pc:graphicFrameChg>
        <pc:graphicFrameChg chg="add mod modGraphic">
          <ac:chgData name="Hoffman, Peter" userId="673cee94-26bd-4c2a-ab82-1b3669e2f049" providerId="ADAL" clId="{700BF718-9511-4EF9-8DB9-B83F50C31C22}" dt="2025-01-08T20:08:03.781" v="633" actId="1076"/>
          <ac:graphicFrameMkLst>
            <pc:docMk/>
            <pc:sldMk cId="1791642701" sldId="5749"/>
            <ac:graphicFrameMk id="3" creationId="{0DB46F0E-77BB-C4AE-1CCD-464DD2233923}"/>
          </ac:graphicFrameMkLst>
        </pc:graphicFrameChg>
      </pc:sldChg>
      <pc:sldChg chg="delSp modSp add mod">
        <pc:chgData name="Hoffman, Peter" userId="673cee94-26bd-4c2a-ab82-1b3669e2f049" providerId="ADAL" clId="{700BF718-9511-4EF9-8DB9-B83F50C31C22}" dt="2025-01-08T23:18:31.192" v="1931" actId="20577"/>
        <pc:sldMkLst>
          <pc:docMk/>
          <pc:sldMk cId="3047566920" sldId="5750"/>
        </pc:sldMkLst>
        <pc:spChg chg="mod">
          <ac:chgData name="Hoffman, Peter" userId="673cee94-26bd-4c2a-ab82-1b3669e2f049" providerId="ADAL" clId="{700BF718-9511-4EF9-8DB9-B83F50C31C22}" dt="2025-01-08T23:10:56.932" v="853" actId="20577"/>
          <ac:spMkLst>
            <pc:docMk/>
            <pc:sldMk cId="3047566920" sldId="5750"/>
            <ac:spMk id="5" creationId="{B090E070-3F37-9643-8B3E-FB61A7258D45}"/>
          </ac:spMkLst>
        </pc:spChg>
        <pc:spChg chg="mod">
          <ac:chgData name="Hoffman, Peter" userId="673cee94-26bd-4c2a-ab82-1b3669e2f049" providerId="ADAL" clId="{700BF718-9511-4EF9-8DB9-B83F50C31C22}" dt="2025-01-08T23:18:31.192" v="1931" actId="20577"/>
          <ac:spMkLst>
            <pc:docMk/>
            <pc:sldMk cId="3047566920" sldId="5750"/>
            <ac:spMk id="7" creationId="{0075ED78-8088-157F-C9BB-E26B9BAD74D2}"/>
          </ac:spMkLst>
        </pc:spChg>
        <pc:graphicFrameChg chg="del">
          <ac:chgData name="Hoffman, Peter" userId="673cee94-26bd-4c2a-ab82-1b3669e2f049" providerId="ADAL" clId="{700BF718-9511-4EF9-8DB9-B83F50C31C22}" dt="2025-01-08T23:11:01.477" v="854" actId="478"/>
          <ac:graphicFrameMkLst>
            <pc:docMk/>
            <pc:sldMk cId="3047566920" sldId="5750"/>
            <ac:graphicFrameMk id="3" creationId="{8205125E-8DC9-BB07-AD7D-0BC820103C68}"/>
          </ac:graphicFrameMkLst>
        </pc:graphicFrameChg>
      </pc:sldChg>
      <pc:sldChg chg="modSp add mod">
        <pc:chgData name="Hoffman, Peter" userId="673cee94-26bd-4c2a-ab82-1b3669e2f049" providerId="ADAL" clId="{700BF718-9511-4EF9-8DB9-B83F50C31C22}" dt="2025-01-08T23:26:24.665" v="2562" actId="20577"/>
        <pc:sldMkLst>
          <pc:docMk/>
          <pc:sldMk cId="2110388423" sldId="5751"/>
        </pc:sldMkLst>
        <pc:spChg chg="mod">
          <ac:chgData name="Hoffman, Peter" userId="673cee94-26bd-4c2a-ab82-1b3669e2f049" providerId="ADAL" clId="{700BF718-9511-4EF9-8DB9-B83F50C31C22}" dt="2025-01-08T23:22:01.603" v="1976" actId="20577"/>
          <ac:spMkLst>
            <pc:docMk/>
            <pc:sldMk cId="2110388423" sldId="5751"/>
            <ac:spMk id="5" creationId="{B6553CA9-6160-5612-CFD9-F34B7B276E10}"/>
          </ac:spMkLst>
        </pc:spChg>
        <pc:spChg chg="mod">
          <ac:chgData name="Hoffman, Peter" userId="673cee94-26bd-4c2a-ab82-1b3669e2f049" providerId="ADAL" clId="{700BF718-9511-4EF9-8DB9-B83F50C31C22}" dt="2025-01-08T23:26:24.665" v="2562" actId="20577"/>
          <ac:spMkLst>
            <pc:docMk/>
            <pc:sldMk cId="2110388423" sldId="5751"/>
            <ac:spMk id="7" creationId="{7180C911-4EB1-FE8D-C863-C26DE8A32192}"/>
          </ac:spMkLst>
        </pc:sp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ldChg>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pChg chg="mod">
          <ac:chgData name="Gudka, Dawna" userId="823cceae-331b-41d6-9a63-34ad6d1db55c" providerId="ADAL" clId="{E0F430AA-B593-4401-9970-F2994F39580A}" dt="2025-01-09T02:34:56.133" v="175" actId="20577"/>
          <ac:spMkLst>
            <pc:docMk/>
            <pc:sldMk cId="548937371" sldId="5739"/>
            <ac:spMk id="8" creationId="{A5B97DEE-CAFF-A9BF-5F67-56593AC11662}"/>
          </ac:spMkLst>
        </pc:spChg>
        <pc:spChg chg="mod">
          <ac:chgData name="Gudka, Dawna" userId="823cceae-331b-41d6-9a63-34ad6d1db55c" providerId="ADAL" clId="{E0F430AA-B593-4401-9970-F2994F39580A}" dt="2025-01-09T02:35:22.063" v="209" actId="20577"/>
          <ac:spMkLst>
            <pc:docMk/>
            <pc:sldMk cId="548937371" sldId="5739"/>
            <ac:spMk id="9" creationId="{1A50B50A-6987-58E0-670C-6D8202F14297}"/>
          </ac:spMkLst>
        </pc:spChg>
        <pc:graphicFrameChg chg="mod modGraphic">
          <ac:chgData name="Gudka, Dawna" userId="823cceae-331b-41d6-9a63-34ad6d1db55c" providerId="ADAL" clId="{E0F430AA-B593-4401-9970-F2994F39580A}" dt="2025-01-09T02:34:42.339" v="140"/>
          <ac:graphicFrameMkLst>
            <pc:docMk/>
            <pc:sldMk cId="548937371" sldId="5739"/>
            <ac:graphicFrameMk id="11" creationId="{4A046F5F-034D-A2DD-B7B6-B37CB3AF1360}"/>
          </ac:graphicFrameMkLst>
        </pc:graphicFrameChg>
      </pc:sldChg>
      <pc:sldChg chg="modSp mod">
        <pc:chgData name="Gudka, Dawna" userId="823cceae-331b-41d6-9a63-34ad6d1db55c" providerId="ADAL" clId="{E0F430AA-B593-4401-9970-F2994F39580A}" dt="2025-01-09T02:37:23.189" v="405" actId="20577"/>
        <pc:sldMkLst>
          <pc:docMk/>
          <pc:sldMk cId="3902891436" sldId="5740"/>
        </pc:sldMkLst>
        <pc:spChg chg="mod">
          <ac:chgData name="Gudka, Dawna" userId="823cceae-331b-41d6-9a63-34ad6d1db55c" providerId="ADAL" clId="{E0F430AA-B593-4401-9970-F2994F39580A}" dt="2025-01-09T02:37:23.189" v="405" actId="20577"/>
          <ac:spMkLst>
            <pc:docMk/>
            <pc:sldMk cId="3902891436" sldId="5740"/>
            <ac:spMk id="8" creationId="{46254EE3-5D77-B5F2-B9E9-E4D49A60462F}"/>
          </ac:spMkLst>
        </pc:spChg>
      </pc:sldChg>
      <pc:sldChg chg="addSp delSp modSp add mod ord">
        <pc:chgData name="Gudka, Dawna" userId="823cceae-331b-41d6-9a63-34ad6d1db55c" providerId="ADAL" clId="{E0F430AA-B593-4401-9970-F2994F39580A}" dt="2025-01-09T03:05:20.349" v="554" actId="1076"/>
        <pc:sldMkLst>
          <pc:docMk/>
          <pc:sldMk cId="3541186738" sldId="5752"/>
        </pc:sldMkLst>
        <pc:spChg chg="mod">
          <ac:chgData name="Gudka, Dawna" userId="823cceae-331b-41d6-9a63-34ad6d1db55c" providerId="ADAL" clId="{E0F430AA-B593-4401-9970-F2994F39580A}" dt="2025-01-09T03:02:33.205" v="548" actId="20577"/>
          <ac:spMkLst>
            <pc:docMk/>
            <pc:sldMk cId="3541186738" sldId="5752"/>
            <ac:spMk id="2" creationId="{45B492A7-D591-8E11-AB3A-DF3D6F6FB5D9}"/>
          </ac:spMkLst>
        </pc:spChg>
        <pc:spChg chg="del mod">
          <ac:chgData name="Gudka, Dawna" userId="823cceae-331b-41d6-9a63-34ad6d1db55c" providerId="ADAL" clId="{E0F430AA-B593-4401-9970-F2994F39580A}" dt="2025-01-09T03:02:42.944" v="549"/>
          <ac:spMkLst>
            <pc:docMk/>
            <pc:sldMk cId="3541186738" sldId="5752"/>
            <ac:spMk id="4" creationId="{0B0AF38B-F8BC-BF28-3649-881F4A9D38BB}"/>
          </ac:spMkLst>
        </pc:spChg>
        <pc:spChg chg="mod">
          <ac:chgData name="Gudka, Dawna" userId="823cceae-331b-41d6-9a63-34ad6d1db55c" providerId="ADAL" clId="{E0F430AA-B593-4401-9970-F2994F39580A}" dt="2025-01-09T02:38:29.919" v="456" actId="20577"/>
          <ac:spMkLst>
            <pc:docMk/>
            <pc:sldMk cId="3541186738" sldId="5752"/>
            <ac:spMk id="6" creationId="{2453914A-488D-1B17-3511-72506CC6CA90}"/>
          </ac:spMkLst>
        </pc:spChg>
        <pc:spChg chg="mod">
          <ac:chgData name="Gudka, Dawna" userId="823cceae-331b-41d6-9a63-34ad6d1db55c" providerId="ADAL" clId="{E0F430AA-B593-4401-9970-F2994F39580A}" dt="2025-01-09T02:38:44.741" v="511" actId="20577"/>
          <ac:spMkLst>
            <pc:docMk/>
            <pc:sldMk cId="3541186738" sldId="5752"/>
            <ac:spMk id="7" creationId="{DC943A5E-02C0-0B7E-DB93-25E45AC7B382}"/>
          </ac:spMkLst>
        </pc:spChg>
        <pc:spChg chg="add mod">
          <ac:chgData name="Gudka, Dawna" userId="823cceae-331b-41d6-9a63-34ad6d1db55c" providerId="ADAL" clId="{E0F430AA-B593-4401-9970-F2994F39580A}" dt="2025-01-09T03:05:20.349" v="554" actId="1076"/>
          <ac:spMkLst>
            <pc:docMk/>
            <pc:sldMk cId="3541186738" sldId="5752"/>
            <ac:spMk id="8" creationId="{9A7661EE-603E-A2EA-DC7D-A0D37DC582D4}"/>
          </ac:spMkLst>
        </pc:spChg>
        <pc:picChg chg="add mod">
          <ac:chgData name="Gudka, Dawna" userId="823cceae-331b-41d6-9a63-34ad6d1db55c" providerId="ADAL" clId="{E0F430AA-B593-4401-9970-F2994F39580A}" dt="2025-01-09T03:02:42.944" v="549"/>
          <ac:picMkLst>
            <pc:docMk/>
            <pc:sldMk cId="3541186738" sldId="5752"/>
            <ac:picMk id="3" creationId="{2A981B8D-A433-D7DC-3904-893D37352D70}"/>
          </ac:picMkLst>
        </pc:picChg>
      </pc:sldChg>
      <pc:sldChg chg="addSp delSp modSp new mod">
        <pc:chgData name="Gudka, Dawna" userId="823cceae-331b-41d6-9a63-34ad6d1db55c" providerId="ADAL" clId="{E0F430AA-B593-4401-9970-F2994F39580A}" dt="2025-01-09T03:24:08.484" v="1286" actId="962"/>
        <pc:sldMkLst>
          <pc:docMk/>
          <pc:sldMk cId="1770559346" sldId="5753"/>
        </pc:sldMkLst>
        <pc:spChg chg="mod">
          <ac:chgData name="Gudka, Dawna" userId="823cceae-331b-41d6-9a63-34ad6d1db55c" providerId="ADAL" clId="{E0F430AA-B593-4401-9970-F2994F39580A}" dt="2025-01-09T03:05:54.947" v="583" actId="20577"/>
          <ac:spMkLst>
            <pc:docMk/>
            <pc:sldMk cId="1770559346" sldId="5753"/>
            <ac:spMk id="2" creationId="{4C783DDA-D318-61B7-73DF-EBF939AFF1A8}"/>
          </ac:spMkLst>
        </pc:spChg>
        <pc:spChg chg="del">
          <ac:chgData name="Gudka, Dawna" userId="823cceae-331b-41d6-9a63-34ad6d1db55c" providerId="ADAL" clId="{E0F430AA-B593-4401-9970-F2994F39580A}" dt="2025-01-09T03:06:04.606" v="584"/>
          <ac:spMkLst>
            <pc:docMk/>
            <pc:sldMk cId="1770559346" sldId="5753"/>
            <ac:spMk id="3" creationId="{36FC7B07-43F9-7753-5C86-38ABCC0E6657}"/>
          </ac:spMkLst>
        </pc:spChg>
        <pc:spChg chg="mod">
          <ac:chgData name="Gudka, Dawna" userId="823cceae-331b-41d6-9a63-34ad6d1db55c" providerId="ADAL" clId="{E0F430AA-B593-4401-9970-F2994F39580A}" dt="2025-01-09T03:13:08.952" v="798"/>
          <ac:spMkLst>
            <pc:docMk/>
            <pc:sldMk cId="1770559346" sldId="5753"/>
            <ac:spMk id="5" creationId="{DBDB58D1-8B28-5C73-588A-F5CFAA6AB173}"/>
          </ac:spMkLst>
        </pc:spChg>
        <pc:spChg chg="mod">
          <ac:chgData name="Gudka, Dawna" userId="823cceae-331b-41d6-9a63-34ad6d1db55c" providerId="ADAL" clId="{E0F430AA-B593-4401-9970-F2994F39580A}" dt="2025-01-09T03:13:18.270" v="799"/>
          <ac:spMkLst>
            <pc:docMk/>
            <pc:sldMk cId="1770559346" sldId="5753"/>
            <ac:spMk id="6" creationId="{FA9807A7-8A02-090F-ADDB-5B354794E8AF}"/>
          </ac:spMkLst>
        </pc:spChg>
        <pc:spChg chg="add mod">
          <ac:chgData name="Gudka, Dawna" userId="823cceae-331b-41d6-9a63-34ad6d1db55c" providerId="ADAL" clId="{E0F430AA-B593-4401-9970-F2994F39580A}" dt="2025-01-09T03:07:59.917" v="626" actId="14100"/>
          <ac:spMkLst>
            <pc:docMk/>
            <pc:sldMk cId="1770559346" sldId="5753"/>
            <ac:spMk id="8" creationId="{3FBD6CEC-7703-FDE7-C6EE-F7D1197EC707}"/>
          </ac:spMkLst>
        </pc:spChg>
        <pc:picChg chg="add mod">
          <ac:chgData name="Gudka, Dawna" userId="823cceae-331b-41d6-9a63-34ad6d1db55c" providerId="ADAL" clId="{E0F430AA-B593-4401-9970-F2994F39580A}" dt="2025-01-09T03:06:04.606" v="584"/>
          <ac:picMkLst>
            <pc:docMk/>
            <pc:sldMk cId="1770559346" sldId="5753"/>
            <ac:picMk id="7" creationId="{BE74D145-B667-0979-EA6E-F70DAE527E68}"/>
          </ac:picMkLst>
        </pc:picChg>
        <pc:picChg chg="add mod">
          <ac:chgData name="Gudka, Dawna" userId="823cceae-331b-41d6-9a63-34ad6d1db55c" providerId="ADAL" clId="{E0F430AA-B593-4401-9970-F2994F39580A}" dt="2025-01-09T03:24:08.484" v="1286" actId="962"/>
          <ac:picMkLst>
            <pc:docMk/>
            <pc:sldMk cId="1770559346" sldId="5753"/>
            <ac:picMk id="10" creationId="{270513CA-B58E-85D8-F139-573B5A504C79}"/>
          </ac:picMkLst>
        </pc:picChg>
      </pc:sldChg>
      <pc:sldChg chg="addSp modSp new mod">
        <pc:chgData name="Gudka, Dawna" userId="823cceae-331b-41d6-9a63-34ad6d1db55c" providerId="ADAL" clId="{E0F430AA-B593-4401-9970-F2994F39580A}" dt="2025-01-09T03:27:17.931" v="1305" actId="13244"/>
        <pc:sldMkLst>
          <pc:docMk/>
          <pc:sldMk cId="873995119" sldId="5754"/>
        </pc:sldMkLst>
        <pc:spChg chg="mod">
          <ac:chgData name="Gudka, Dawna" userId="823cceae-331b-41d6-9a63-34ad6d1db55c" providerId="ADAL" clId="{E0F430AA-B593-4401-9970-F2994F39580A}" dt="2025-01-09T03:08:38.248" v="641" actId="20577"/>
          <ac:spMkLst>
            <pc:docMk/>
            <pc:sldMk cId="873995119" sldId="5754"/>
            <ac:spMk id="2" creationId="{AA7C8D17-1712-FBF4-52E8-CE4FC39B5C02}"/>
          </ac:spMkLst>
        </pc:spChg>
        <pc:spChg chg="mod">
          <ac:chgData name="Gudka, Dawna" userId="823cceae-331b-41d6-9a63-34ad6d1db55c" providerId="ADAL" clId="{E0F430AA-B593-4401-9970-F2994F39580A}" dt="2025-01-09T03:22:59.110" v="1284" actId="20577"/>
          <ac:spMkLst>
            <pc:docMk/>
            <pc:sldMk cId="873995119" sldId="5754"/>
            <ac:spMk id="3" creationId="{7D3C6E20-004A-09EF-81A8-972021243441}"/>
          </ac:spMkLst>
        </pc:spChg>
        <pc:spChg chg="mod">
          <ac:chgData name="Gudka, Dawna" userId="823cceae-331b-41d6-9a63-34ad6d1db55c" providerId="ADAL" clId="{E0F430AA-B593-4401-9970-F2994F39580A}" dt="2025-01-09T03:13:35.921" v="801"/>
          <ac:spMkLst>
            <pc:docMk/>
            <pc:sldMk cId="873995119" sldId="5754"/>
            <ac:spMk id="5" creationId="{410D488C-9BB1-C6C2-AAAA-416BCE90C51B}"/>
          </ac:spMkLst>
        </pc:spChg>
        <pc:spChg chg="mod">
          <ac:chgData name="Gudka, Dawna" userId="823cceae-331b-41d6-9a63-34ad6d1db55c" providerId="ADAL" clId="{E0F430AA-B593-4401-9970-F2994F39580A}" dt="2025-01-09T03:13:24.607" v="800"/>
          <ac:spMkLst>
            <pc:docMk/>
            <pc:sldMk cId="873995119" sldId="5754"/>
            <ac:spMk id="6" creationId="{18CC4B26-B52F-6FA5-7D36-CE02CA61319F}"/>
          </ac:spMkLst>
        </pc:spChg>
        <pc:picChg chg="add mod ord">
          <ac:chgData name="Gudka, Dawna" userId="823cceae-331b-41d6-9a63-34ad6d1db55c" providerId="ADAL" clId="{E0F430AA-B593-4401-9970-F2994F39580A}" dt="2025-01-09T03:26:56.197" v="1303" actId="13244"/>
          <ac:picMkLst>
            <pc:docMk/>
            <pc:sldMk cId="873995119" sldId="5754"/>
            <ac:picMk id="8" creationId="{02DFEBA4-453D-7692-CF84-37133DF4A446}"/>
          </ac:picMkLst>
        </pc:picChg>
        <pc:picChg chg="add mod ord modCrop">
          <ac:chgData name="Gudka, Dawna" userId="823cceae-331b-41d6-9a63-34ad6d1db55c" providerId="ADAL" clId="{E0F430AA-B593-4401-9970-F2994F39580A}" dt="2025-01-09T03:27:00.042" v="1304" actId="13244"/>
          <ac:picMkLst>
            <pc:docMk/>
            <pc:sldMk cId="873995119" sldId="5754"/>
            <ac:picMk id="10" creationId="{CD9A8CE1-2F81-8831-7B8A-231A8D4B383E}"/>
          </ac:picMkLst>
        </pc:picChg>
        <pc:picChg chg="add mod ord modCrop">
          <ac:chgData name="Gudka, Dawna" userId="823cceae-331b-41d6-9a63-34ad6d1db55c" providerId="ADAL" clId="{E0F430AA-B593-4401-9970-F2994F39580A}" dt="2025-01-09T03:27:17.931" v="1305" actId="13244"/>
          <ac:picMkLst>
            <pc:docMk/>
            <pc:sldMk cId="873995119" sldId="5754"/>
            <ac:picMk id="12" creationId="{BF1411CC-3FE9-88D8-6294-E4D92249733C}"/>
          </ac:picMkLst>
        </pc:picChg>
      </pc:sldChg>
      <pc:sldChg chg="delSp modSp add mod">
        <pc:chgData name="Gudka, Dawna" userId="823cceae-331b-41d6-9a63-34ad6d1db55c" providerId="ADAL" clId="{E0F430AA-B593-4401-9970-F2994F39580A}" dt="2025-01-09T03:26:04.191" v="1300" actId="20577"/>
        <pc:sldMkLst>
          <pc:docMk/>
          <pc:sldMk cId="3236241202" sldId="5755"/>
        </pc:sldMkLst>
        <pc:spChg chg="mod">
          <ac:chgData name="Gudka, Dawna" userId="823cceae-331b-41d6-9a63-34ad6d1db55c" providerId="ADAL" clId="{E0F430AA-B593-4401-9970-F2994F39580A}" dt="2025-01-09T03:26:04.191" v="1300" actId="20577"/>
          <ac:spMkLst>
            <pc:docMk/>
            <pc:sldMk cId="3236241202" sldId="5755"/>
            <ac:spMk id="2" creationId="{1C9F6EE1-3039-CFCD-775D-679A92BE6C18}"/>
          </ac:spMkLst>
        </pc:spChg>
        <pc:spChg chg="mod">
          <ac:chgData name="Gudka, Dawna" userId="823cceae-331b-41d6-9a63-34ad6d1db55c" providerId="ADAL" clId="{E0F430AA-B593-4401-9970-F2994F39580A}" dt="2025-01-09T03:21:59.432" v="1220" actId="15"/>
          <ac:spMkLst>
            <pc:docMk/>
            <pc:sldMk cId="3236241202" sldId="5755"/>
            <ac:spMk id="3" creationId="{49A31E99-EE23-8905-4F64-E27D1C865ECB}"/>
          </ac:spMkLst>
        </pc:spChg>
        <pc:picChg chg="del">
          <ac:chgData name="Gudka, Dawna" userId="823cceae-331b-41d6-9a63-34ad6d1db55c" providerId="ADAL" clId="{E0F430AA-B593-4401-9970-F2994F39580A}" dt="2025-01-09T03:18:17.639" v="910" actId="478"/>
          <ac:picMkLst>
            <pc:docMk/>
            <pc:sldMk cId="3236241202" sldId="5755"/>
            <ac:picMk id="8" creationId="{3BA310E5-C74A-9512-00C5-3E280D1D1061}"/>
          </ac:picMkLst>
        </pc:picChg>
        <pc:picChg chg="del">
          <ac:chgData name="Gudka, Dawna" userId="823cceae-331b-41d6-9a63-34ad6d1db55c" providerId="ADAL" clId="{E0F430AA-B593-4401-9970-F2994F39580A}" dt="2025-01-09T03:17:11.165" v="901" actId="478"/>
          <ac:picMkLst>
            <pc:docMk/>
            <pc:sldMk cId="3236241202" sldId="5755"/>
            <ac:picMk id="10" creationId="{393D4CCA-35C7-5E62-F462-D9C36D112FF4}"/>
          </ac:picMkLst>
        </pc:picChg>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pChg chg="mod">
          <ac:chgData name="Slutzky, Collin" userId="S::slutzky_c@cde.state.co.us::21f7fb5c-490d-42a4-8741-4ce78a53b03a" providerId="AD" clId="Web-{3C00375A-BD49-71BD-4039-62A51107A116}" dt="2025-01-09T14:36:58.542" v="6" actId="20577"/>
          <ac:spMkLst>
            <pc:docMk/>
            <pc:sldMk cId="2815576142" sldId="5313"/>
            <ac:spMk id="4" creationId="{B81E262B-2CF2-ED20-6409-E4416C90E5BE}"/>
          </ac:spMkLst>
        </pc:spChg>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pChg chg="ord">
          <ac:chgData name="Slutzky, Collin" userId="21f7fb5c-490d-42a4-8741-4ce78a53b03a" providerId="ADAL" clId="{064E163D-C4BE-49D3-8E09-68C948E59954}" dt="2025-01-09T15:17:15.540" v="3"/>
          <ac:spMkLst>
            <pc:docMk/>
            <pc:sldMk cId="2054928620" sldId="5618"/>
            <ac:spMk id="8" creationId="{6778CA93-47D6-8F62-CA2C-77AA48D3C5ED}"/>
          </ac:spMkLst>
        </pc:spChg>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pChg chg="add mod ord">
          <ac:chgData name="Wenzel, Brooke" userId="672bf8d3-b15b-4e02-a6d1-39319a0df09b" providerId="ADAL" clId="{11C8C0B3-BFF6-4F92-BF48-8CDCA0503F41}" dt="2024-12-04T14:09:50.209" v="123" actId="20577"/>
          <ac:spMkLst>
            <pc:docMk/>
            <pc:sldMk cId="1720555448" sldId="5312"/>
            <ac:spMk id="3" creationId="{66AB58BF-0CB8-878C-74D9-743A48279D21}"/>
          </ac:spMkLst>
        </pc:spChg>
        <pc:spChg chg="mod ord">
          <ac:chgData name="Wenzel, Brooke" userId="672bf8d3-b15b-4e02-a6d1-39319a0df09b" providerId="ADAL" clId="{11C8C0B3-BFF6-4F92-BF48-8CDCA0503F41}" dt="2024-12-04T14:09:45.418" v="107" actId="700"/>
          <ac:spMkLst>
            <pc:docMk/>
            <pc:sldMk cId="1720555448" sldId="5312"/>
            <ac:spMk id="6" creationId="{339FA104-24D3-8CCC-B083-194D72627DC4}"/>
          </ac:spMkLst>
        </pc:sp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B2193BA3-A22A-4584-A9F9-69F44E8358F8}" dt="2024-12-04T23:51:16.869" v="1279" actId="1076"/>
        <pc:sldMkLst>
          <pc:docMk/>
          <pc:sldMk cId="1037917088" sldId="5098"/>
        </pc:sldMkLst>
        <pc:spChg chg="mod ord">
          <ac:chgData name="Ward, Reagan" userId="27291eb4-8241-4961-9e69-8c66e34cc5b0" providerId="ADAL" clId="{B2193BA3-A22A-4584-A9F9-69F44E8358F8}" dt="2024-12-04T23:51:16.869" v="1279" actId="1076"/>
          <ac:spMkLst>
            <pc:docMk/>
            <pc:sldMk cId="1037917088" sldId="5098"/>
            <ac:spMk id="3" creationId="{6BF4B97E-13F4-8EB1-7148-584349E80E76}"/>
          </ac:spMkLst>
        </pc:spChg>
        <pc:spChg chg="ord">
          <ac:chgData name="Ward, Reagan" userId="27291eb4-8241-4961-9e69-8c66e34cc5b0" providerId="ADAL" clId="{B2193BA3-A22A-4584-A9F9-69F44E8358F8}" dt="2024-12-04T23:50:44.006" v="1276" actId="13244"/>
          <ac:spMkLst>
            <pc:docMk/>
            <pc:sldMk cId="1037917088" sldId="5098"/>
            <ac:spMk id="6" creationId="{02A61C00-343B-4EEF-842A-5DBB66932B85}"/>
          </ac:spMkLst>
        </pc:sp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pc:chgData name="Slutzky, Collin" userId="S::slutzky_c@cde.state.co.us::21f7fb5c-490d-42a4-8741-4ce78a53b03a" providerId="AD" clId="Web-{82556BCC-AA6A-DCAB-39BC-299E44096130}" dt="2025-01-08T16:41:49.370" v="441" actId="20577"/>
        <pc:sldMkLst>
          <pc:docMk/>
          <pc:sldMk cId="2815576142" sldId="5313"/>
        </pc:sldMkLst>
        <pc:spChg chg="mod">
          <ac:chgData name="Slutzky, Collin" userId="S::slutzky_c@cde.state.co.us::21f7fb5c-490d-42a4-8741-4ce78a53b03a" providerId="AD" clId="Web-{82556BCC-AA6A-DCAB-39BC-299E44096130}" dt="2025-01-08T16:01:57.030" v="159" actId="20577"/>
          <ac:spMkLst>
            <pc:docMk/>
            <pc:sldMk cId="2815576142" sldId="5313"/>
            <ac:spMk id="2" creationId="{747C00A6-62E0-5402-BC2A-31E0453FB54A}"/>
          </ac:spMkLst>
        </pc:spChg>
        <pc:spChg chg="mod">
          <ac:chgData name="Slutzky, Collin" userId="S::slutzky_c@cde.state.co.us::21f7fb5c-490d-42a4-8741-4ce78a53b03a" providerId="AD" clId="Web-{82556BCC-AA6A-DCAB-39BC-299E44096130}" dt="2025-01-08T16:41:49.370" v="441" actId="20577"/>
          <ac:spMkLst>
            <pc:docMk/>
            <pc:sldMk cId="2815576142" sldId="5313"/>
            <ac:spMk id="4" creationId="{B81E262B-2CF2-ED20-6409-E4416C90E5BE}"/>
          </ac:spMkLst>
        </pc:spChg>
      </pc:sldChg>
      <pc:sldChg chg="modSp modCm">
        <pc:chgData name="Slutzky, Collin" userId="S::slutzky_c@cde.state.co.us::21f7fb5c-490d-42a4-8741-4ce78a53b03a" providerId="AD" clId="Web-{82556BCC-AA6A-DCAB-39BC-299E44096130}" dt="2025-01-08T16:12:32.141" v="194" actId="20577"/>
        <pc:sldMkLst>
          <pc:docMk/>
          <pc:sldMk cId="2365850526" sldId="5733"/>
        </pc:sldMkLst>
        <pc:spChg chg="mod">
          <ac:chgData name="Slutzky, Collin" userId="S::slutzky_c@cde.state.co.us::21f7fb5c-490d-42a4-8741-4ce78a53b03a" providerId="AD" clId="Web-{82556BCC-AA6A-DCAB-39BC-299E44096130}" dt="2025-01-08T16:12:32.141" v="194" actId="20577"/>
          <ac:spMkLst>
            <pc:docMk/>
            <pc:sldMk cId="2365850526" sldId="5733"/>
            <ac:spMk id="3" creationId="{F737E5AD-A4D8-5218-9778-9BFD2F764487}"/>
          </ac:spMkLst>
        </pc:spChg>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pChg chg="mod">
          <ac:chgData name="Slutzky, Collin" userId="S::slutzky_c@cde.state.co.us::21f7fb5c-490d-42a4-8741-4ce78a53b03a" providerId="AD" clId="Web-{82556BCC-AA6A-DCAB-39BC-299E44096130}" dt="2025-01-08T15:43:22.916" v="3" actId="20577"/>
          <ac:spMkLst>
            <pc:docMk/>
            <pc:sldMk cId="522260969" sldId="5746"/>
            <ac:spMk id="2" creationId="{222E4C28-041D-59D2-0291-9738FE10DDD0}"/>
          </ac:spMkLst>
        </pc:spChg>
        <pc:spChg chg="mod">
          <ac:chgData name="Slutzky, Collin" userId="S::slutzky_c@cde.state.co.us::21f7fb5c-490d-42a4-8741-4ce78a53b03a" providerId="AD" clId="Web-{82556BCC-AA6A-DCAB-39BC-299E44096130}" dt="2025-01-08T15:47:57.948" v="27" actId="20577"/>
          <ac:spMkLst>
            <pc:docMk/>
            <pc:sldMk cId="522260969" sldId="5746"/>
            <ac:spMk id="3" creationId="{1C053128-2E61-BD39-9230-D3FF32B16187}"/>
          </ac:spMkLst>
        </pc:spChg>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ldChg>
      <pc:sldChg chg="modSp mod">
        <pc:chgData name="Hoffman, Peter" userId="673cee94-26bd-4c2a-ab82-1b3669e2f049" providerId="ADAL" clId="{BEDB36E6-7C94-433F-87A5-38CF4601EEC1}" dt="2024-10-08T16:16:05.068" v="247" actId="2165"/>
        <pc:sldMkLst>
          <pc:docMk/>
          <pc:sldMk cId="1212467416" sldId="261"/>
        </pc:sldMkLst>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pChg chg="mod ord">
          <ac:chgData name="Severson, Annette" userId="199f3c28-b733-4b36-8b0e-b7eb6984ff94" providerId="ADAL" clId="{8D268E07-8D25-4344-89E4-1309CC37493C}" dt="2025-01-07T14:52:02.054" v="3" actId="700"/>
          <ac:spMkLst>
            <pc:docMk/>
            <pc:sldMk cId="1392357813" sldId="5734"/>
            <ac:spMk id="4" creationId="{82C79483-05C0-FAB8-F7F1-754FBC294087}"/>
          </ac:spMkLst>
        </pc:spChg>
        <pc:spChg chg="add mod ord">
          <ac:chgData name="Severson, Annette" userId="199f3c28-b733-4b36-8b0e-b7eb6984ff94" providerId="ADAL" clId="{8D268E07-8D25-4344-89E4-1309CC37493C}" dt="2025-01-07T14:52:06.154" v="17" actId="20577"/>
          <ac:spMkLst>
            <pc:docMk/>
            <pc:sldMk cId="1392357813" sldId="5734"/>
            <ac:spMk id="5" creationId="{67C4EB1F-7B52-E215-CFAD-F60516D4F0EF}"/>
          </ac:spMkLst>
        </pc:spChg>
        <pc:spChg chg="add mod ord">
          <ac:chgData name="Severson, Annette" userId="199f3c28-b733-4b36-8b0e-b7eb6984ff94" providerId="ADAL" clId="{8D268E07-8D25-4344-89E4-1309CC37493C}" dt="2025-01-07T14:57:01.786" v="463" actId="20577"/>
          <ac:spMkLst>
            <pc:docMk/>
            <pc:sldMk cId="1392357813" sldId="5734"/>
            <ac:spMk id="6" creationId="{C8AC7AD1-01A3-DA88-7E38-CC529973BC92}"/>
          </ac:spMkLst>
        </pc:spChg>
        <pc:spChg chg="add mod ord">
          <ac:chgData name="Severson, Annette" userId="199f3c28-b733-4b36-8b0e-b7eb6984ff94" providerId="ADAL" clId="{8D268E07-8D25-4344-89E4-1309CC37493C}" dt="2025-01-07T14:52:02.054" v="3" actId="700"/>
          <ac:spMkLst>
            <pc:docMk/>
            <pc:sldMk cId="1392357813" sldId="5734"/>
            <ac:spMk id="7" creationId="{BD9DE22F-7872-775F-2F3E-38E71861DF87}"/>
          </ac:spMkLst>
        </pc:spChg>
        <pc:spChg chg="add mod ord">
          <ac:chgData name="Severson, Annette" userId="199f3c28-b733-4b36-8b0e-b7eb6984ff94" providerId="ADAL" clId="{8D268E07-8D25-4344-89E4-1309CC37493C}" dt="2025-01-07T14:52:02.054" v="3" actId="700"/>
          <ac:spMkLst>
            <pc:docMk/>
            <pc:sldMk cId="1392357813" sldId="5734"/>
            <ac:spMk id="8" creationId="{BAE02F5B-85B1-5CBF-D0D9-129AE4B8D211}"/>
          </ac:spMkLst>
        </pc:spChg>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pChg chg="mod">
          <ac:chgData name="Breza, Madeleine" userId="S::breza_m@cde.state.co.us::39affff4-0746-4e94-9ca9-9e4904fd4a4c" providerId="AD" clId="Web-{89E5F5F1-FA35-5FA3-EE8B-D727638446ED}" dt="2025-01-08T16:56:57.539" v="6" actId="20577"/>
          <ac:spMkLst>
            <pc:docMk/>
            <pc:sldMk cId="2626521573" sldId="5747"/>
            <ac:spMk id="2" creationId="{CFA7D760-152F-AD40-A58C-CF91053C7BAA}"/>
          </ac:spMkLst>
        </pc:spChg>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modSp mod">
        <pc:chgData name="Hoffman, Peter" userId="673cee94-26bd-4c2a-ab82-1b3669e2f049" providerId="ADAL" clId="{C3DFABC3-E697-4FBB-9BE3-2EAAD323211E}" dt="2024-12-12T00:02:51.576" v="146" actId="20577"/>
        <pc:sldMkLst>
          <pc:docMk/>
          <pc:sldMk cId="3227145924" sldId="5097"/>
        </pc:sldMkLst>
        <pc:graphicFrameChg chg="modGraphic">
          <ac:chgData name="Hoffman, Peter" userId="673cee94-26bd-4c2a-ab82-1b3669e2f049" providerId="ADAL" clId="{C3DFABC3-E697-4FBB-9BE3-2EAAD323211E}" dt="2024-12-12T00:02:51.576" v="146" actId="20577"/>
          <ac:graphicFrameMkLst>
            <pc:docMk/>
            <pc:sldMk cId="3227145924" sldId="5097"/>
            <ac:graphicFrameMk id="7" creationId="{2864BB53-F741-4FFC-0348-1AC10AD60EEB}"/>
          </ac:graphicFrameMkLst>
        </pc:graphicFrameChg>
      </pc:sldChg>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addSp delSp modSp add mod">
        <pc:chgData name="Ward, Reagan" userId="27291eb4-8241-4961-9e69-8c66e34cc5b0" providerId="ADAL" clId="{95462795-F530-401E-9A80-E67D0A6CA69B}" dt="2025-01-09T15:07:57.181" v="5515" actId="13244"/>
        <pc:sldMkLst>
          <pc:docMk/>
          <pc:sldMk cId="4006630429" sldId="282"/>
        </pc:sldMkLst>
        <pc:spChg chg="add mod">
          <ac:chgData name="Ward, Reagan" userId="27291eb4-8241-4961-9e69-8c66e34cc5b0" providerId="ADAL" clId="{95462795-F530-401E-9A80-E67D0A6CA69B}" dt="2025-01-09T15:04:16.749" v="5484" actId="27636"/>
          <ac:spMkLst>
            <pc:docMk/>
            <pc:sldMk cId="4006630429" sldId="282"/>
            <ac:spMk id="2" creationId="{5C6BF07B-A00F-599B-E8EA-3F2B76218D62}"/>
          </ac:spMkLst>
        </pc:spChg>
        <pc:spChg chg="add mod">
          <ac:chgData name="Ward, Reagan" userId="27291eb4-8241-4961-9e69-8c66e34cc5b0" providerId="ADAL" clId="{95462795-F530-401E-9A80-E67D0A6CA69B}" dt="2025-01-09T15:04:24.549" v="5488" actId="27636"/>
          <ac:spMkLst>
            <pc:docMk/>
            <pc:sldMk cId="4006630429" sldId="282"/>
            <ac:spMk id="3" creationId="{800E9D91-3B0E-1AB1-24CA-D105E992B299}"/>
          </ac:spMkLst>
        </pc:spChg>
        <pc:spChg chg="ord">
          <ac:chgData name="Ward, Reagan" userId="27291eb4-8241-4961-9e69-8c66e34cc5b0" providerId="ADAL" clId="{95462795-F530-401E-9A80-E67D0A6CA69B}" dt="2025-01-09T15:07:57.181" v="5515" actId="13244"/>
          <ac:spMkLst>
            <pc:docMk/>
            <pc:sldMk cId="4006630429" sldId="282"/>
            <ac:spMk id="4" creationId="{6187B34F-788A-1E6D-8E8F-9DFA3BF43D03}"/>
          </ac:spMkLst>
        </pc:spChg>
        <pc:spChg chg="mod">
          <ac:chgData name="Ward, Reagan" userId="27291eb4-8241-4961-9e69-8c66e34cc5b0" providerId="ADAL" clId="{95462795-F530-401E-9A80-E67D0A6CA69B}" dt="2025-01-09T15:06:05.004" v="5513" actId="20577"/>
          <ac:spMkLst>
            <pc:docMk/>
            <pc:sldMk cId="4006630429" sldId="282"/>
            <ac:spMk id="7" creationId="{D35E3931-3E62-31BA-DB08-04C8A8F44C76}"/>
          </ac:spMkLst>
        </pc:spChg>
        <pc:spChg chg="del">
          <ac:chgData name="Ward, Reagan" userId="27291eb4-8241-4961-9e69-8c66e34cc5b0" providerId="ADAL" clId="{95462795-F530-401E-9A80-E67D0A6CA69B}" dt="2025-01-09T15:04:16.689" v="5483"/>
          <ac:spMkLst>
            <pc:docMk/>
            <pc:sldMk cId="4006630429" sldId="282"/>
            <ac:spMk id="8" creationId="{A5B97DEE-CAFF-A9BF-5F67-56593AC11662}"/>
          </ac:spMkLst>
        </pc:spChg>
        <pc:spChg chg="del">
          <ac:chgData name="Ward, Reagan" userId="27291eb4-8241-4961-9e69-8c66e34cc5b0" providerId="ADAL" clId="{95462795-F530-401E-9A80-E67D0A6CA69B}" dt="2025-01-09T15:04:24.489" v="5487"/>
          <ac:spMkLst>
            <pc:docMk/>
            <pc:sldMk cId="4006630429" sldId="282"/>
            <ac:spMk id="9" creationId="{1A50B50A-6987-58E0-670C-6D8202F14297}"/>
          </ac:spMkLst>
        </pc:spChg>
        <pc:graphicFrameChg chg="ord modGraphic">
          <ac:chgData name="Ward, Reagan" userId="27291eb4-8241-4961-9e69-8c66e34cc5b0" providerId="ADAL" clId="{95462795-F530-401E-9A80-E67D0A6CA69B}" dt="2025-01-09T15:06:41.712" v="5514"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95462795-F530-401E-9A80-E67D0A6CA69B}" dt="2025-01-07T15:45:29.842" v="394" actId="2711"/>
        <pc:sldMkLst>
          <pc:docMk/>
          <pc:sldMk cId="3227145924" sldId="5097"/>
        </pc:sldMkLst>
        <pc:graphicFrameChg chg="modGraphic">
          <ac:chgData name="Ward, Reagan" userId="27291eb4-8241-4961-9e69-8c66e34cc5b0" providerId="ADAL" clId="{95462795-F530-401E-9A80-E67D0A6CA69B}" dt="2025-01-07T15:45:29.842" v="394" actId="2711"/>
          <ac:graphicFrameMkLst>
            <pc:docMk/>
            <pc:sldMk cId="3227145924" sldId="5097"/>
            <ac:graphicFrameMk id="7" creationId="{2864BB53-F741-4FFC-0348-1AC10AD60EEB}"/>
          </ac:graphicFrameMkLst>
        </pc:graphicFrameChg>
      </pc:sldChg>
      <pc:sldChg chg="modSp mod">
        <pc:chgData name="Ward, Reagan" userId="27291eb4-8241-4961-9e69-8c66e34cc5b0" providerId="ADAL" clId="{95462795-F530-401E-9A80-E67D0A6CA69B}" dt="2025-01-07T15:50:41.420" v="602" actId="113"/>
        <pc:sldMkLst>
          <pc:docMk/>
          <pc:sldMk cId="1037917088" sldId="5098"/>
        </pc:sldMkLst>
        <pc:graphicFrameChg chg="modGraphic">
          <ac:chgData name="Ward, Reagan" userId="27291eb4-8241-4961-9e69-8c66e34cc5b0" providerId="ADAL" clId="{95462795-F530-401E-9A80-E67D0A6CA69B}" dt="2025-01-07T15:50:41.420" v="602" actId="113"/>
          <ac:graphicFrameMkLst>
            <pc:docMk/>
            <pc:sldMk cId="1037917088" sldId="5098"/>
            <ac:graphicFrameMk id="5" creationId="{5E4612F7-68C6-57CA-E918-38EF641F73CF}"/>
          </ac:graphicFrameMkLst>
        </pc:graphicFrameChg>
      </pc:sldChg>
      <pc:sldChg chg="modSp mod">
        <pc:chgData name="Ward, Reagan" userId="27291eb4-8241-4961-9e69-8c66e34cc5b0" providerId="ADAL" clId="{95462795-F530-401E-9A80-E67D0A6CA69B}" dt="2025-01-09T15:03:48.542" v="5481" actId="13244"/>
        <pc:sldMkLst>
          <pc:docMk/>
          <pc:sldMk cId="3674759564" sldId="5255"/>
        </pc:sldMkLst>
        <pc:spChg chg="ord">
          <ac:chgData name="Ward, Reagan" userId="27291eb4-8241-4961-9e69-8c66e34cc5b0" providerId="ADAL" clId="{95462795-F530-401E-9A80-E67D0A6CA69B}" dt="2025-01-09T15:03:48.542" v="5481" actId="13244"/>
          <ac:spMkLst>
            <pc:docMk/>
            <pc:sldMk cId="3674759564" sldId="5255"/>
            <ac:spMk id="3" creationId="{A29B213D-C018-8CFF-33D9-E3A24047E623}"/>
          </ac:spMkLst>
        </pc:spChg>
        <pc:spChg chg="mod">
          <ac:chgData name="Ward, Reagan" userId="27291eb4-8241-4961-9e69-8c66e34cc5b0" providerId="ADAL" clId="{95462795-F530-401E-9A80-E67D0A6CA69B}" dt="2025-01-09T15:03:38.710" v="5480" actId="962"/>
          <ac:spMkLst>
            <pc:docMk/>
            <pc:sldMk cId="3674759564" sldId="5255"/>
            <ac:spMk id="20" creationId="{ACD9A1BB-5693-7B69-5224-9A855C297537}"/>
          </ac:spMkLst>
        </pc:spChg>
        <pc:picChg chg="mod">
          <ac:chgData name="Ward, Reagan" userId="27291eb4-8241-4961-9e69-8c66e34cc5b0" providerId="ADAL" clId="{95462795-F530-401E-9A80-E67D0A6CA69B}" dt="2025-01-09T15:03:32.424" v="5478" actId="962"/>
          <ac:picMkLst>
            <pc:docMk/>
            <pc:sldMk cId="3674759564" sldId="5255"/>
            <ac:picMk id="5" creationId="{4E620DAC-D14E-26B0-F0AB-42F9EC5981FC}"/>
          </ac:picMkLst>
        </pc:picChg>
        <pc:cxnChg chg="mod">
          <ac:chgData name="Ward, Reagan" userId="27291eb4-8241-4961-9e69-8c66e34cc5b0" providerId="ADAL" clId="{95462795-F530-401E-9A80-E67D0A6CA69B}" dt="2025-01-09T15:03:36.495" v="5479" actId="962"/>
          <ac:cxnSpMkLst>
            <pc:docMk/>
            <pc:sldMk cId="3674759564" sldId="5255"/>
            <ac:cxnSpMk id="17" creationId="{1B23D672-926C-E2C1-5DB9-A2DE6462E2B2}"/>
          </ac:cxnSpMkLst>
        </pc:cxnChg>
      </pc:sldChg>
      <pc:sldChg chg="del">
        <pc:chgData name="Ward, Reagan" userId="27291eb4-8241-4961-9e69-8c66e34cc5b0" providerId="ADAL" clId="{95462795-F530-401E-9A80-E67D0A6CA69B}" dt="2025-01-07T15:53:43.592" v="613" actId="47"/>
        <pc:sldMkLst>
          <pc:docMk/>
          <pc:sldMk cId="2383163532" sldId="5310"/>
        </pc:sldMkLst>
      </pc:sldChg>
      <pc:sldChg chg="addSp delSp modSp mod modClrScheme chgLayout">
        <pc:chgData name="Ward, Reagan" userId="27291eb4-8241-4961-9e69-8c66e34cc5b0" providerId="ADAL" clId="{95462795-F530-401E-9A80-E67D0A6CA69B}" dt="2025-01-07T15:56:29.603" v="749" actId="700"/>
        <pc:sldMkLst>
          <pc:docMk/>
          <pc:sldMk cId="2815576142" sldId="5313"/>
        </pc:sldMkLst>
        <pc:spChg chg="mod ord">
          <ac:chgData name="Ward, Reagan" userId="27291eb4-8241-4961-9e69-8c66e34cc5b0" providerId="ADAL" clId="{95462795-F530-401E-9A80-E67D0A6CA69B}" dt="2025-01-07T15:56:29.603" v="749" actId="700"/>
          <ac:spMkLst>
            <pc:docMk/>
            <pc:sldMk cId="2815576142" sldId="5313"/>
            <ac:spMk id="2" creationId="{747C00A6-62E0-5402-BC2A-31E0453FB54A}"/>
          </ac:spMkLst>
        </pc:spChg>
        <pc:spChg chg="add mod ord">
          <ac:chgData name="Ward, Reagan" userId="27291eb4-8241-4961-9e69-8c66e34cc5b0" providerId="ADAL" clId="{95462795-F530-401E-9A80-E67D0A6CA69B}" dt="2025-01-07T15:56:29.603" v="749" actId="700"/>
          <ac:spMkLst>
            <pc:docMk/>
            <pc:sldMk cId="2815576142" sldId="5313"/>
            <ac:spMk id="4" creationId="{B81E262B-2CF2-ED20-6409-E4416C90E5BE}"/>
          </ac:spMkLst>
        </pc:spChg>
        <pc:spChg chg="mod ord">
          <ac:chgData name="Ward, Reagan" userId="27291eb4-8241-4961-9e69-8c66e34cc5b0" providerId="ADAL" clId="{95462795-F530-401E-9A80-E67D0A6CA69B}" dt="2025-01-07T15:56:29.603" v="749" actId="700"/>
          <ac:spMkLst>
            <pc:docMk/>
            <pc:sldMk cId="2815576142" sldId="5313"/>
            <ac:spMk id="5" creationId="{3B983160-F26B-7FC2-8EBA-4371D707D435}"/>
          </ac:spMkLst>
        </pc:spChg>
        <pc:spChg chg="mod ord">
          <ac:chgData name="Ward, Reagan" userId="27291eb4-8241-4961-9e69-8c66e34cc5b0" providerId="ADAL" clId="{95462795-F530-401E-9A80-E67D0A6CA69B}" dt="2025-01-07T15:56:29.603" v="749" actId="700"/>
          <ac:spMkLst>
            <pc:docMk/>
            <pc:sldMk cId="2815576142" sldId="5313"/>
            <ac:spMk id="6" creationId="{CE9DABD7-BF99-4E7D-9AF0-F81A72D8AA0A}"/>
          </ac:spMkLst>
        </pc:spChg>
        <pc:spChg chg="mod ord">
          <ac:chgData name="Ward, Reagan" userId="27291eb4-8241-4961-9e69-8c66e34cc5b0" providerId="ADAL" clId="{95462795-F530-401E-9A80-E67D0A6CA69B}" dt="2025-01-07T15:56:29.603" v="749" actId="700"/>
          <ac:spMkLst>
            <pc:docMk/>
            <pc:sldMk cId="2815576142" sldId="5313"/>
            <ac:spMk id="7" creationId="{50F1C93C-6592-AD92-EB9B-B5C4ED9D969C}"/>
          </ac:spMkLst>
        </pc:spChg>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pChg chg="mod">
          <ac:chgData name="Ward, Reagan" userId="27291eb4-8241-4961-9e69-8c66e34cc5b0" providerId="ADAL" clId="{95462795-F530-401E-9A80-E67D0A6CA69B}" dt="2025-01-07T16:38:56.878" v="1069" actId="20577"/>
          <ac:spMkLst>
            <pc:docMk/>
            <pc:sldMk cId="4101540543" sldId="5420"/>
            <ac:spMk id="2" creationId="{B57E5028-8051-9C5F-1F41-884722F2675E}"/>
          </ac:spMkLst>
        </pc:spChg>
        <pc:spChg chg="mod ord">
          <ac:chgData name="Ward, Reagan" userId="27291eb4-8241-4961-9e69-8c66e34cc5b0" providerId="ADAL" clId="{95462795-F530-401E-9A80-E67D0A6CA69B}" dt="2025-01-07T18:27:12.876" v="5319" actId="13244"/>
          <ac:spMkLst>
            <pc:docMk/>
            <pc:sldMk cId="4101540543" sldId="5420"/>
            <ac:spMk id="3" creationId="{89C20B38-034D-5CB1-0B35-C6E81297E02C}"/>
          </ac:spMkLst>
        </pc:spChg>
        <pc:picChg chg="mod">
          <ac:chgData name="Ward, Reagan" userId="27291eb4-8241-4961-9e69-8c66e34cc5b0" providerId="ADAL" clId="{95462795-F530-401E-9A80-E67D0A6CA69B}" dt="2025-01-07T16:39:44.702" v="1230" actId="962"/>
          <ac:picMkLst>
            <pc:docMk/>
            <pc:sldMk cId="4101540543" sldId="5420"/>
            <ac:picMk id="14" creationId="{39BC8A92-6715-AA8C-3569-70F85319A445}"/>
          </ac:picMkLst>
        </pc:picChg>
      </pc:sldChg>
      <pc:sldChg chg="ord">
        <pc:chgData name="Ward, Reagan" userId="27291eb4-8241-4961-9e69-8c66e34cc5b0" providerId="ADAL" clId="{95462795-F530-401E-9A80-E67D0A6CA69B}" dt="2025-01-07T15:56:09.205" v="745"/>
        <pc:sldMkLst>
          <pc:docMk/>
          <pc:sldMk cId="783971613" sldId="5619"/>
        </pc:sldMkLst>
      </pc:sldChg>
      <pc:sldChg chg="modSp mod">
        <pc:chgData name="Ward, Reagan" userId="27291eb4-8241-4961-9e69-8c66e34cc5b0" providerId="ADAL" clId="{95462795-F530-401E-9A80-E67D0A6CA69B}" dt="2025-01-07T15:47:11.938" v="414" actId="14734"/>
        <pc:sldMkLst>
          <pc:docMk/>
          <pc:sldMk cId="500438566" sldId="5672"/>
        </pc:sldMkLst>
        <pc:graphicFrameChg chg="modGraphic">
          <ac:chgData name="Ward, Reagan" userId="27291eb4-8241-4961-9e69-8c66e34cc5b0" providerId="ADAL" clId="{95462795-F530-401E-9A80-E67D0A6CA69B}" dt="2025-01-07T15:47:11.938" v="414" actId="14734"/>
          <ac:graphicFrameMkLst>
            <pc:docMk/>
            <pc:sldMk cId="500438566" sldId="5672"/>
            <ac:graphicFrameMk id="5" creationId="{5E4612F7-68C6-57CA-E918-38EF641F73CF}"/>
          </ac:graphicFrameMkLst>
        </pc:graphicFrameChg>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pChg chg="mod">
          <ac:chgData name="Ward, Reagan" userId="27291eb4-8241-4961-9e69-8c66e34cc5b0" providerId="ADAL" clId="{95462795-F530-401E-9A80-E67D0A6CA69B}" dt="2025-01-07T17:57:44.105" v="5275" actId="20577"/>
          <ac:spMkLst>
            <pc:docMk/>
            <pc:sldMk cId="3821929316" sldId="5723"/>
            <ac:spMk id="5" creationId="{27CD59E6-817E-58E5-FFC1-1C20C8631318}"/>
          </ac:spMkLst>
        </pc:spChg>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pChg chg="mod ord">
          <ac:chgData name="Ward, Reagan" userId="27291eb4-8241-4961-9e69-8c66e34cc5b0" providerId="ADAL" clId="{95462795-F530-401E-9A80-E67D0A6CA69B}" dt="2025-01-07T15:56:23.322" v="748" actId="700"/>
          <ac:spMkLst>
            <pc:docMk/>
            <pc:sldMk cId="2365850526" sldId="5733"/>
            <ac:spMk id="2" creationId="{E5D3A3BC-C3C5-ED57-84AB-C43489AE16AB}"/>
          </ac:spMkLst>
        </pc:spChg>
        <pc:spChg chg="mod ord">
          <ac:chgData name="Ward, Reagan" userId="27291eb4-8241-4961-9e69-8c66e34cc5b0" providerId="ADAL" clId="{95462795-F530-401E-9A80-E67D0A6CA69B}" dt="2025-01-07T15:56:23.322" v="748" actId="700"/>
          <ac:spMkLst>
            <pc:docMk/>
            <pc:sldMk cId="2365850526" sldId="5733"/>
            <ac:spMk id="3" creationId="{F737E5AD-A4D8-5218-9778-9BFD2F764487}"/>
          </ac:spMkLst>
        </pc:spChg>
        <pc:spChg chg="mod ord">
          <ac:chgData name="Ward, Reagan" userId="27291eb4-8241-4961-9e69-8c66e34cc5b0" providerId="ADAL" clId="{95462795-F530-401E-9A80-E67D0A6CA69B}" dt="2025-01-07T15:56:23.322" v="748" actId="700"/>
          <ac:spMkLst>
            <pc:docMk/>
            <pc:sldMk cId="2365850526" sldId="5733"/>
            <ac:spMk id="4" creationId="{C557EE2F-098A-C046-B846-69C99717CC16}"/>
          </ac:spMkLst>
        </pc:spChg>
        <pc:spChg chg="mod ord">
          <ac:chgData name="Ward, Reagan" userId="27291eb4-8241-4961-9e69-8c66e34cc5b0" providerId="ADAL" clId="{95462795-F530-401E-9A80-E67D0A6CA69B}" dt="2025-01-07T15:56:23.322" v="748" actId="700"/>
          <ac:spMkLst>
            <pc:docMk/>
            <pc:sldMk cId="2365850526" sldId="5733"/>
            <ac:spMk id="7" creationId="{C719CE00-524C-D1D1-764B-CD2BD670A5B1}"/>
          </ac:spMkLst>
        </pc:spChg>
        <pc:spChg chg="mod ord">
          <ac:chgData name="Ward, Reagan" userId="27291eb4-8241-4961-9e69-8c66e34cc5b0" providerId="ADAL" clId="{95462795-F530-401E-9A80-E67D0A6CA69B}" dt="2025-01-07T15:56:23.322" v="748" actId="700"/>
          <ac:spMkLst>
            <pc:docMk/>
            <pc:sldMk cId="2365850526" sldId="5733"/>
            <ac:spMk id="16" creationId="{A3E6E43B-BC7C-6C6C-7E56-BC7C5F0699F1}"/>
          </ac:spMkLst>
        </pc:spChg>
      </pc:sldChg>
      <pc:sldChg chg="modSp mod">
        <pc:chgData name="Ward, Reagan" userId="27291eb4-8241-4961-9e69-8c66e34cc5b0" providerId="ADAL" clId="{95462795-F530-401E-9A80-E67D0A6CA69B}" dt="2025-01-07T15:53:07.130" v="612" actId="6549"/>
        <pc:sldMkLst>
          <pc:docMk/>
          <pc:sldMk cId="1392357813" sldId="5734"/>
        </pc:sldMkLst>
        <pc:spChg chg="mod">
          <ac:chgData name="Ward, Reagan" userId="27291eb4-8241-4961-9e69-8c66e34cc5b0" providerId="ADAL" clId="{95462795-F530-401E-9A80-E67D0A6CA69B}" dt="2025-01-07T15:53:07.130" v="612" actId="6549"/>
          <ac:spMkLst>
            <pc:docMk/>
            <pc:sldMk cId="1392357813" sldId="5734"/>
            <ac:spMk id="6" creationId="{C8AC7AD1-01A3-DA88-7E38-CC529973BC92}"/>
          </ac:spMkLst>
        </pc:spChg>
        <pc:spChg chg="mod">
          <ac:chgData name="Ward, Reagan" userId="27291eb4-8241-4961-9e69-8c66e34cc5b0" providerId="ADAL" clId="{95462795-F530-401E-9A80-E67D0A6CA69B}" dt="2025-01-07T15:52:45.803" v="606" actId="20577"/>
          <ac:spMkLst>
            <pc:docMk/>
            <pc:sldMk cId="1392357813" sldId="5734"/>
            <ac:spMk id="7" creationId="{BD9DE22F-7872-775F-2F3E-38E71861DF87}"/>
          </ac:spMkLst>
        </pc:spChg>
        <pc:spChg chg="mod">
          <ac:chgData name="Ward, Reagan" userId="27291eb4-8241-4961-9e69-8c66e34cc5b0" providerId="ADAL" clId="{95462795-F530-401E-9A80-E67D0A6CA69B}" dt="2025-01-07T15:52:56.911" v="609" actId="207"/>
          <ac:spMkLst>
            <pc:docMk/>
            <pc:sldMk cId="1392357813" sldId="5734"/>
            <ac:spMk id="8" creationId="{BAE02F5B-85B1-5CBF-D0D9-129AE4B8D211}"/>
          </ac:spMkLst>
        </pc:spChg>
      </pc:sldChg>
      <pc:sldChg chg="modSp new mod ord">
        <pc:chgData name="Ward, Reagan" userId="27291eb4-8241-4961-9e69-8c66e34cc5b0" providerId="ADAL" clId="{95462795-F530-401E-9A80-E67D0A6CA69B}" dt="2025-01-09T15:05:55.160" v="5512" actId="20577"/>
        <pc:sldMkLst>
          <pc:docMk/>
          <pc:sldMk cId="438506032" sldId="5735"/>
        </pc:sldMkLst>
        <pc:spChg chg="mod">
          <ac:chgData name="Ward, Reagan" userId="27291eb4-8241-4961-9e69-8c66e34cc5b0" providerId="ADAL" clId="{95462795-F530-401E-9A80-E67D0A6CA69B}" dt="2025-01-09T15:05:55.160" v="5512" actId="20577"/>
          <ac:spMkLst>
            <pc:docMk/>
            <pc:sldMk cId="438506032" sldId="5735"/>
            <ac:spMk id="2" creationId="{B7755743-184E-4152-058E-ACF4FEE426A7}"/>
          </ac:spMkLst>
        </pc:spChg>
        <pc:spChg chg="mod">
          <ac:chgData name="Ward, Reagan" userId="27291eb4-8241-4961-9e69-8c66e34cc5b0" providerId="ADAL" clId="{95462795-F530-401E-9A80-E67D0A6CA69B}" dt="2025-01-07T15:54:10.023" v="673" actId="20577"/>
          <ac:spMkLst>
            <pc:docMk/>
            <pc:sldMk cId="438506032" sldId="5735"/>
            <ac:spMk id="3" creationId="{52BD8F4F-D9DE-919C-A2BA-49002A15B7E9}"/>
          </ac:spMkLst>
        </pc:spChg>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pChg chg="mod ord">
          <ac:chgData name="Ward, Reagan" userId="27291eb4-8241-4961-9e69-8c66e34cc5b0" providerId="ADAL" clId="{95462795-F530-401E-9A80-E67D0A6CA69B}" dt="2025-01-07T15:55:28.554" v="682" actId="700"/>
          <ac:spMkLst>
            <pc:docMk/>
            <pc:sldMk cId="2848462145" sldId="5737"/>
            <ac:spMk id="4" creationId="{A3D03462-D8F4-B27E-B42C-E0174515F92D}"/>
          </ac:spMkLst>
        </pc:spChg>
        <pc:spChg chg="add mod ord">
          <ac:chgData name="Ward, Reagan" userId="27291eb4-8241-4961-9e69-8c66e34cc5b0" providerId="ADAL" clId="{95462795-F530-401E-9A80-E67D0A6CA69B}" dt="2025-01-07T15:55:41.029" v="743" actId="20577"/>
          <ac:spMkLst>
            <pc:docMk/>
            <pc:sldMk cId="2848462145" sldId="5737"/>
            <ac:spMk id="5" creationId="{11E8BD61-01EA-6BE9-A645-32B496AAB5EB}"/>
          </ac:spMkLst>
        </pc:spChg>
        <pc:spChg chg="add mod ord">
          <ac:chgData name="Ward, Reagan" userId="27291eb4-8241-4961-9e69-8c66e34cc5b0" providerId="ADAL" clId="{95462795-F530-401E-9A80-E67D0A6CA69B}" dt="2025-01-07T15:55:28.554" v="682" actId="700"/>
          <ac:spMkLst>
            <pc:docMk/>
            <pc:sldMk cId="2848462145" sldId="5737"/>
            <ac:spMk id="6" creationId="{3F75AEC7-B1CB-D4F3-3A7D-72950926D319}"/>
          </ac:spMkLst>
        </pc:spChg>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pChg chg="mod ord">
          <ac:chgData name="Ward, Reagan" userId="27291eb4-8241-4961-9e69-8c66e34cc5b0" providerId="ADAL" clId="{95462795-F530-401E-9A80-E67D0A6CA69B}" dt="2025-01-07T15:56:38.848" v="751" actId="700"/>
          <ac:spMkLst>
            <pc:docMk/>
            <pc:sldMk cId="3577132534" sldId="5738"/>
            <ac:spMk id="4" creationId="{641C38AB-F8C2-02C8-5A01-A04F298C8954}"/>
          </ac:spMkLst>
        </pc:spChg>
        <pc:spChg chg="add mod ord">
          <ac:chgData name="Ward, Reagan" userId="27291eb4-8241-4961-9e69-8c66e34cc5b0" providerId="ADAL" clId="{95462795-F530-401E-9A80-E67D0A6CA69B}" dt="2025-01-07T15:56:42.066" v="766" actId="20577"/>
          <ac:spMkLst>
            <pc:docMk/>
            <pc:sldMk cId="3577132534" sldId="5738"/>
            <ac:spMk id="7" creationId="{631FDD4E-8081-201B-9336-36AE237667DF}"/>
          </ac:spMkLst>
        </pc:spChg>
        <pc:spChg chg="add mod ord">
          <ac:chgData name="Ward, Reagan" userId="27291eb4-8241-4961-9e69-8c66e34cc5b0" providerId="ADAL" clId="{95462795-F530-401E-9A80-E67D0A6CA69B}" dt="2025-01-07T15:56:45.172" v="777" actId="20577"/>
          <ac:spMkLst>
            <pc:docMk/>
            <pc:sldMk cId="3577132534" sldId="5738"/>
            <ac:spMk id="8" creationId="{0CDB6A4E-4F81-1E47-A00F-B608685764CA}"/>
          </ac:spMkLst>
        </pc:spChg>
      </pc:sldChg>
      <pc:sldChg chg="modSp add mod">
        <pc:chgData name="Ward, Reagan" userId="27291eb4-8241-4961-9e69-8c66e34cc5b0" providerId="ADAL" clId="{95462795-F530-401E-9A80-E67D0A6CA69B}" dt="2025-01-07T18:26:51.829" v="5318" actId="13244"/>
        <pc:sldMkLst>
          <pc:docMk/>
          <pc:sldMk cId="548937371" sldId="5739"/>
        </pc:sldMkLst>
        <pc:spChg chg="ord">
          <ac:chgData name="Ward, Reagan" userId="27291eb4-8241-4961-9e69-8c66e34cc5b0" providerId="ADAL" clId="{95462795-F530-401E-9A80-E67D0A6CA69B}" dt="2025-01-07T18:26:50.620" v="5317" actId="13244"/>
          <ac:spMkLst>
            <pc:docMk/>
            <pc:sldMk cId="548937371" sldId="5739"/>
            <ac:spMk id="4" creationId="{6187B34F-788A-1E6D-8E8F-9DFA3BF43D03}"/>
          </ac:spMkLst>
        </pc:spChg>
        <pc:spChg chg="mod">
          <ac:chgData name="Ward, Reagan" userId="27291eb4-8241-4961-9e69-8c66e34cc5b0" providerId="ADAL" clId="{95462795-F530-401E-9A80-E67D0A6CA69B}" dt="2025-01-07T18:26:11.120" v="5311" actId="20577"/>
          <ac:spMkLst>
            <pc:docMk/>
            <pc:sldMk cId="548937371" sldId="5739"/>
            <ac:spMk id="7" creationId="{D35E3931-3E62-31BA-DB08-04C8A8F44C76}"/>
          </ac:spMkLst>
        </pc:spChg>
        <pc:graphicFrameChg chg="ord">
          <ac:chgData name="Ward, Reagan" userId="27291eb4-8241-4961-9e69-8c66e34cc5b0" providerId="ADAL" clId="{95462795-F530-401E-9A80-E67D0A6CA69B}" dt="2025-01-07T18:26:51.829" v="5318" actId="13244"/>
          <ac:graphicFrameMkLst>
            <pc:docMk/>
            <pc:sldMk cId="548937371" sldId="5739"/>
            <ac:graphicFrameMk id="11" creationId="{4A046F5F-034D-A2DD-B7B6-B37CB3AF1360}"/>
          </ac:graphicFrameMkLst>
        </pc:graphicFrameChg>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pChg chg="mod ord">
          <ac:chgData name="Ward, Reagan" userId="27291eb4-8241-4961-9e69-8c66e34cc5b0" providerId="ADAL" clId="{95462795-F530-401E-9A80-E67D0A6CA69B}" dt="2025-01-07T15:56:59.142" v="780" actId="700"/>
          <ac:spMkLst>
            <pc:docMk/>
            <pc:sldMk cId="3902891436" sldId="5740"/>
            <ac:spMk id="3" creationId="{900DD9CE-FBFF-0B5E-4CB5-08116D5C2576}"/>
          </ac:spMkLst>
        </pc:spChg>
        <pc:spChg chg="add mod ord">
          <ac:chgData name="Ward, Reagan" userId="27291eb4-8241-4961-9e69-8c66e34cc5b0" providerId="ADAL" clId="{95462795-F530-401E-9A80-E67D0A6CA69B}" dt="2025-01-07T15:58:00.805" v="818" actId="20577"/>
          <ac:spMkLst>
            <pc:docMk/>
            <pc:sldMk cId="3902891436" sldId="5740"/>
            <ac:spMk id="7" creationId="{9D520B15-6105-3942-B85F-5F4E684CDB33}"/>
          </ac:spMkLst>
        </pc:spChg>
        <pc:spChg chg="add mod ord">
          <ac:chgData name="Ward, Reagan" userId="27291eb4-8241-4961-9e69-8c66e34cc5b0" providerId="ADAL" clId="{95462795-F530-401E-9A80-E67D0A6CA69B}" dt="2025-01-07T15:56:59.142" v="780" actId="700"/>
          <ac:spMkLst>
            <pc:docMk/>
            <pc:sldMk cId="3902891436" sldId="5740"/>
            <ac:spMk id="8" creationId="{46254EE3-5D77-B5F2-B9E9-E4D49A60462F}"/>
          </ac:spMkLst>
        </pc:spChg>
      </pc:sldChg>
      <pc:sldChg chg="modSp add mod">
        <pc:chgData name="Ward, Reagan" userId="27291eb4-8241-4961-9e69-8c66e34cc5b0" providerId="ADAL" clId="{95462795-F530-401E-9A80-E67D0A6CA69B}" dt="2025-01-07T16:00:34.393" v="875" actId="20577"/>
        <pc:sldMkLst>
          <pc:docMk/>
          <pc:sldMk cId="1598745897" sldId="5741"/>
        </pc:sldMkLst>
        <pc:spChg chg="mod">
          <ac:chgData name="Ward, Reagan" userId="27291eb4-8241-4961-9e69-8c66e34cc5b0" providerId="ADAL" clId="{95462795-F530-401E-9A80-E67D0A6CA69B}" dt="2025-01-07T16:00:31.256" v="864" actId="20577"/>
          <ac:spMkLst>
            <pc:docMk/>
            <pc:sldMk cId="1598745897" sldId="5741"/>
            <ac:spMk id="7" creationId="{0C06D4B9-D7C4-737F-4BF6-F4B46A20E77A}"/>
          </ac:spMkLst>
        </pc:spChg>
        <pc:spChg chg="mod">
          <ac:chgData name="Ward, Reagan" userId="27291eb4-8241-4961-9e69-8c66e34cc5b0" providerId="ADAL" clId="{95462795-F530-401E-9A80-E67D0A6CA69B}" dt="2025-01-07T16:00:34.393" v="875" actId="20577"/>
          <ac:spMkLst>
            <pc:docMk/>
            <pc:sldMk cId="1598745897" sldId="5741"/>
            <ac:spMk id="8" creationId="{9E396435-9160-344B-017E-CD80FF61C641}"/>
          </ac:spMkLst>
        </pc:spChg>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pChg chg="add mod ord">
          <ac:chgData name="Ward, Reagan" userId="27291eb4-8241-4961-9e69-8c66e34cc5b0" providerId="ADAL" clId="{95462795-F530-401E-9A80-E67D0A6CA69B}" dt="2025-01-07T18:29:02.254" v="5328" actId="20577"/>
          <ac:spMkLst>
            <pc:docMk/>
            <pc:sldMk cId="2647138156" sldId="5742"/>
            <ac:spMk id="3" creationId="{100B70D7-B54E-FED3-FEF0-886E7E0AB993}"/>
          </ac:spMkLst>
        </pc:spChg>
        <pc:spChg chg="mod ord">
          <ac:chgData name="Ward, Reagan" userId="27291eb4-8241-4961-9e69-8c66e34cc5b0" providerId="ADAL" clId="{95462795-F530-401E-9A80-E67D0A6CA69B}" dt="2025-01-07T18:27:50.917" v="5320" actId="13244"/>
          <ac:spMkLst>
            <pc:docMk/>
            <pc:sldMk cId="2647138156" sldId="5742"/>
            <ac:spMk id="4" creationId="{3988D498-09DD-53B8-F389-E0D7BF4F2507}"/>
          </ac:spMkLst>
        </pc:spChg>
        <pc:spChg chg="mod ord">
          <ac:chgData name="Ward, Reagan" userId="27291eb4-8241-4961-9e69-8c66e34cc5b0" providerId="ADAL" clId="{95462795-F530-401E-9A80-E67D0A6CA69B}" dt="2025-01-07T16:58:20.418" v="2312" actId="20577"/>
          <ac:spMkLst>
            <pc:docMk/>
            <pc:sldMk cId="2647138156" sldId="5742"/>
            <ac:spMk id="7" creationId="{18A3F385-3685-8666-98FA-C79218F73B13}"/>
          </ac:spMkLst>
        </pc:spChg>
        <pc:spChg chg="mod ord">
          <ac:chgData name="Ward, Reagan" userId="27291eb4-8241-4961-9e69-8c66e34cc5b0" providerId="ADAL" clId="{95462795-F530-401E-9A80-E67D0A6CA69B}" dt="2025-01-07T16:48:03.534" v="1493" actId="27636"/>
          <ac:spMkLst>
            <pc:docMk/>
            <pc:sldMk cId="2647138156" sldId="5742"/>
            <ac:spMk id="8" creationId="{0C1F2F9C-ACC2-D7D2-60D9-FA7B1A698F07}"/>
          </ac:spMkLst>
        </pc:spChg>
        <pc:spChg chg="mod ord">
          <ac:chgData name="Ward, Reagan" userId="27291eb4-8241-4961-9e69-8c66e34cc5b0" providerId="ADAL" clId="{95462795-F530-401E-9A80-E67D0A6CA69B}" dt="2025-01-07T16:48:03.540" v="1494" actId="27636"/>
          <ac:spMkLst>
            <pc:docMk/>
            <pc:sldMk cId="2647138156" sldId="5742"/>
            <ac:spMk id="9" creationId="{AF2679F2-59C5-D69A-4DFD-FDFF2FFDD460}"/>
          </ac:spMkLst>
        </pc:spChg>
        <pc:picChg chg="add mod ord">
          <ac:chgData name="Ward, Reagan" userId="27291eb4-8241-4961-9e69-8c66e34cc5b0" providerId="ADAL" clId="{95462795-F530-401E-9A80-E67D0A6CA69B}" dt="2025-01-07T18:28:01.475" v="5322" actId="962"/>
          <ac:picMkLst>
            <pc:docMk/>
            <pc:sldMk cId="2647138156" sldId="5742"/>
            <ac:picMk id="13" creationId="{4CC7DA3B-AC1E-0B72-25F7-4EA90F409C6F}"/>
          </ac:picMkLst>
        </pc:picChg>
      </pc:sldChg>
      <pc:sldChg chg="modSp add mod">
        <pc:chgData name="Ward, Reagan" userId="27291eb4-8241-4961-9e69-8c66e34cc5b0" providerId="ADAL" clId="{95462795-F530-401E-9A80-E67D0A6CA69B}" dt="2025-01-07T16:47:40.987" v="1488" actId="20577"/>
        <pc:sldMkLst>
          <pc:docMk/>
          <pc:sldMk cId="2456718271" sldId="5743"/>
        </pc:sldMkLst>
        <pc:spChg chg="mod">
          <ac:chgData name="Ward, Reagan" userId="27291eb4-8241-4961-9e69-8c66e34cc5b0" providerId="ADAL" clId="{95462795-F530-401E-9A80-E67D0A6CA69B}" dt="2025-01-07T16:00:42.030" v="894" actId="20577"/>
          <ac:spMkLst>
            <pc:docMk/>
            <pc:sldMk cId="2456718271" sldId="5743"/>
            <ac:spMk id="7" creationId="{9CDD8AB5-1D35-A207-9EFC-D60189A2724D}"/>
          </ac:spMkLst>
        </pc:spChg>
        <pc:spChg chg="mod">
          <ac:chgData name="Ward, Reagan" userId="27291eb4-8241-4961-9e69-8c66e34cc5b0" providerId="ADAL" clId="{95462795-F530-401E-9A80-E67D0A6CA69B}" dt="2025-01-07T16:47:40.987" v="1488" actId="20577"/>
          <ac:spMkLst>
            <pc:docMk/>
            <pc:sldMk cId="2456718271" sldId="5743"/>
            <ac:spMk id="8" creationId="{F53362C5-A09B-1C29-068E-DAF9BF8E0C9A}"/>
          </ac:spMkLst>
        </pc:spChg>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pChg chg="mod ord">
          <ac:chgData name="Ward, Reagan" userId="27291eb4-8241-4961-9e69-8c66e34cc5b0" providerId="ADAL" clId="{95462795-F530-401E-9A80-E67D0A6CA69B}" dt="2025-01-07T16:52:58.625" v="2038" actId="700"/>
          <ac:spMkLst>
            <pc:docMk/>
            <pc:sldMk cId="1958343904" sldId="5744"/>
            <ac:spMk id="4" creationId="{22B30B84-5C0B-4F9A-00D7-35D34E22500B}"/>
          </ac:spMkLst>
        </pc:spChg>
        <pc:spChg chg="add mod ord">
          <ac:chgData name="Ward, Reagan" userId="27291eb4-8241-4961-9e69-8c66e34cc5b0" providerId="ADAL" clId="{95462795-F530-401E-9A80-E67D0A6CA69B}" dt="2025-01-07T16:52:58.625" v="2038" actId="700"/>
          <ac:spMkLst>
            <pc:docMk/>
            <pc:sldMk cId="1958343904" sldId="5744"/>
            <ac:spMk id="5" creationId="{50C4412D-EB6C-9E8C-ABB7-98DAE3BD6D05}"/>
          </ac:spMkLst>
        </pc:spChg>
        <pc:spChg chg="add mod ord">
          <ac:chgData name="Ward, Reagan" userId="27291eb4-8241-4961-9e69-8c66e34cc5b0" providerId="ADAL" clId="{95462795-F530-401E-9A80-E67D0A6CA69B}" dt="2025-01-07T23:21:33.469" v="5472" actId="20577"/>
          <ac:spMkLst>
            <pc:docMk/>
            <pc:sldMk cId="1958343904" sldId="5744"/>
            <ac:spMk id="9" creationId="{BBACBC11-7050-A3E2-3981-9749BED7E307}"/>
          </ac:spMkLst>
        </pc:spChg>
        <pc:spChg chg="add mod">
          <ac:chgData name="Ward, Reagan" userId="27291eb4-8241-4961-9e69-8c66e34cc5b0" providerId="ADAL" clId="{95462795-F530-401E-9A80-E67D0A6CA69B}" dt="2025-01-07T16:59:45.276" v="2427" actId="27636"/>
          <ac:spMkLst>
            <pc:docMk/>
            <pc:sldMk cId="1958343904" sldId="5744"/>
            <ac:spMk id="16" creationId="{1305EDC4-B81B-C8D2-414F-7931BF459CF7}"/>
          </ac:spMkLst>
        </pc:spChg>
        <pc:spChg chg="add mod">
          <ac:chgData name="Ward, Reagan" userId="27291eb4-8241-4961-9e69-8c66e34cc5b0" providerId="ADAL" clId="{95462795-F530-401E-9A80-E67D0A6CA69B}" dt="2025-01-07T16:59:56.605" v="2430" actId="27636"/>
          <ac:spMkLst>
            <pc:docMk/>
            <pc:sldMk cId="1958343904" sldId="5744"/>
            <ac:spMk id="17" creationId="{80D2BB61-7F96-CA02-896D-00B1035AA444}"/>
          </ac:spMkLst>
        </pc:spChg>
        <pc:picChg chg="add mod">
          <ac:chgData name="Ward, Reagan" userId="27291eb4-8241-4961-9e69-8c66e34cc5b0" providerId="ADAL" clId="{95462795-F530-401E-9A80-E67D0A6CA69B}" dt="2025-01-07T23:23:38.098" v="5477" actId="962"/>
          <ac:picMkLst>
            <pc:docMk/>
            <pc:sldMk cId="1958343904" sldId="5744"/>
            <ac:picMk id="3" creationId="{5FE4519D-F33E-13A4-304C-67CC623AEDC2}"/>
          </ac:picMkLst>
        </pc:picChg>
      </pc:sldChg>
      <pc:sldChg chg="addSp delSp modSp new mod">
        <pc:chgData name="Ward, Reagan" userId="27291eb4-8241-4961-9e69-8c66e34cc5b0" providerId="ADAL" clId="{95462795-F530-401E-9A80-E67D0A6CA69B}" dt="2025-01-07T18:26:23.562" v="5314" actId="962"/>
        <pc:sldMkLst>
          <pc:docMk/>
          <pc:sldMk cId="983116058" sldId="5745"/>
        </pc:sldMkLst>
        <pc:spChg chg="mod">
          <ac:chgData name="Ward, Reagan" userId="27291eb4-8241-4961-9e69-8c66e34cc5b0" providerId="ADAL" clId="{95462795-F530-401E-9A80-E67D0A6CA69B}" dt="2025-01-07T16:58:36.179" v="2362" actId="20577"/>
          <ac:spMkLst>
            <pc:docMk/>
            <pc:sldMk cId="983116058" sldId="5745"/>
            <ac:spMk id="2" creationId="{46EBE22C-5D58-C22E-13B3-1DDD0302C9D7}"/>
          </ac:spMkLst>
        </pc:spChg>
        <pc:spChg chg="mod">
          <ac:chgData name="Ward, Reagan" userId="27291eb4-8241-4961-9e69-8c66e34cc5b0" providerId="ADAL" clId="{95462795-F530-401E-9A80-E67D0A6CA69B}" dt="2025-01-07T17:56:18.560" v="5244" actId="20577"/>
          <ac:spMkLst>
            <pc:docMk/>
            <pc:sldMk cId="983116058" sldId="5745"/>
            <ac:spMk id="7" creationId="{AB115359-B6C2-C1C7-CE7D-CABFE2E32471}"/>
          </ac:spMkLst>
        </pc:spChg>
        <pc:spChg chg="add mod">
          <ac:chgData name="Ward, Reagan" userId="27291eb4-8241-4961-9e69-8c66e34cc5b0" providerId="ADAL" clId="{95462795-F530-401E-9A80-E67D0A6CA69B}" dt="2025-01-07T17:56:26.586" v="5245"/>
          <ac:spMkLst>
            <pc:docMk/>
            <pc:sldMk cId="983116058" sldId="5745"/>
            <ac:spMk id="11" creationId="{80756CF2-453E-484D-F4A6-A40C6E5D45AC}"/>
          </ac:spMkLst>
        </pc:spChg>
        <pc:spChg chg="add mod">
          <ac:chgData name="Ward, Reagan" userId="27291eb4-8241-4961-9e69-8c66e34cc5b0" providerId="ADAL" clId="{95462795-F530-401E-9A80-E67D0A6CA69B}" dt="2025-01-07T17:56:31.413" v="5246"/>
          <ac:spMkLst>
            <pc:docMk/>
            <pc:sldMk cId="983116058" sldId="5745"/>
            <ac:spMk id="12" creationId="{C632CC4E-3521-76A1-888A-17A4D2F3BD19}"/>
          </ac:spMkLst>
        </pc:spChg>
        <pc:picChg chg="add mod ord">
          <ac:chgData name="Ward, Reagan" userId="27291eb4-8241-4961-9e69-8c66e34cc5b0" providerId="ADAL" clId="{95462795-F530-401E-9A80-E67D0A6CA69B}" dt="2025-01-07T18:26:23.562" v="5314" actId="962"/>
          <ac:picMkLst>
            <pc:docMk/>
            <pc:sldMk cId="983116058" sldId="5745"/>
            <ac:picMk id="10" creationId="{8C42F57F-F930-D6E0-8F16-C7DE824E70D9}"/>
          </ac:picMkLst>
        </pc:picChg>
      </pc:sldChg>
      <pc:sldChg chg="modSp mod">
        <pc:chgData name="Ward, Reagan" userId="27291eb4-8241-4961-9e69-8c66e34cc5b0" providerId="ADAL" clId="{95462795-F530-401E-9A80-E67D0A6CA69B}" dt="2025-01-09T15:04:05.770" v="5482" actId="14100"/>
        <pc:sldMkLst>
          <pc:docMk/>
          <pc:sldMk cId="2000218390" sldId="5748"/>
        </pc:sldMkLst>
        <pc:spChg chg="mod">
          <ac:chgData name="Ward, Reagan" userId="27291eb4-8241-4961-9e69-8c66e34cc5b0" providerId="ADAL" clId="{95462795-F530-401E-9A80-E67D0A6CA69B}" dt="2025-01-09T15:04:05.770" v="5482" actId="14100"/>
          <ac:spMkLst>
            <pc:docMk/>
            <pc:sldMk cId="2000218390" sldId="5748"/>
            <ac:spMk id="5" creationId="{2C4EEAE5-0DBF-B566-4060-57976E6D3333}"/>
          </ac:spMkLst>
        </pc:spChg>
      </pc:sldChg>
      <pc:sldChg chg="modSp mod">
        <pc:chgData name="Ward, Reagan" userId="27291eb4-8241-4961-9e69-8c66e34cc5b0" providerId="ADAL" clId="{95462795-F530-401E-9A80-E67D0A6CA69B}" dt="2025-01-09T15:04:16.754" v="5485" actId="27636"/>
        <pc:sldMkLst>
          <pc:docMk/>
          <pc:sldMk cId="1791642701" sldId="5749"/>
        </pc:sldMkLst>
        <pc:spChg chg="mod">
          <ac:chgData name="Ward, Reagan" userId="27291eb4-8241-4961-9e69-8c66e34cc5b0" providerId="ADAL" clId="{95462795-F530-401E-9A80-E67D0A6CA69B}" dt="2025-01-09T15:04:16.754" v="5485" actId="27636"/>
          <ac:spMkLst>
            <pc:docMk/>
            <pc:sldMk cId="1791642701" sldId="5749"/>
            <ac:spMk id="5" creationId="{7F8F7463-D385-09C7-A941-A485FFF71278}"/>
          </ac:spMkLst>
        </pc:spChg>
      </pc:sldChg>
      <pc:sldMasterChg chg="modSldLayout">
        <pc:chgData name="Ward, Reagan" userId="27291eb4-8241-4961-9e69-8c66e34cc5b0" providerId="ADAL" clId="{95462795-F530-401E-9A80-E67D0A6CA69B}" dt="2025-01-07T16:30:16.364" v="1023" actId="20577"/>
        <pc:sldMasterMkLst>
          <pc:docMk/>
          <pc:sldMasterMk cId="2150711039" sldId="2147483676"/>
        </pc:sldMasterMkLst>
        <pc:sldLayoutChg chg="modSp mod">
          <pc:chgData name="Ward, Reagan" userId="27291eb4-8241-4961-9e69-8c66e34cc5b0" providerId="ADAL" clId="{95462795-F530-401E-9A80-E67D0A6CA69B}" dt="2025-01-07T16:30:16.364" v="1023" actId="20577"/>
          <pc:sldLayoutMkLst>
            <pc:docMk/>
            <pc:sldMasterMk cId="2150711039" sldId="2147483676"/>
            <pc:sldLayoutMk cId="4062706329" sldId="2147483708"/>
          </pc:sldLayoutMkLst>
          <pc:spChg chg="mod">
            <ac:chgData name="Ward, Reagan" userId="27291eb4-8241-4961-9e69-8c66e34cc5b0" providerId="ADAL" clId="{95462795-F530-401E-9A80-E67D0A6CA69B}" dt="2025-01-07T16:30:16.364" v="1023" actId="20577"/>
            <ac:spMkLst>
              <pc:docMk/>
              <pc:sldMasterMk cId="2150711039" sldId="2147483676"/>
              <pc:sldLayoutMk cId="4062706329" sldId="2147483708"/>
              <ac:spMk id="2" creationId="{00000000-0000-0000-0000-000000000000}"/>
            </ac:spMkLst>
          </pc:spChg>
          <pc:spChg chg="mod">
            <ac:chgData name="Ward, Reagan" userId="27291eb4-8241-4961-9e69-8c66e34cc5b0" providerId="ADAL" clId="{95462795-F530-401E-9A80-E67D0A6CA69B}" dt="2025-01-07T16:21:06.121" v="923" actId="12789"/>
            <ac:spMkLst>
              <pc:docMk/>
              <pc:sldMasterMk cId="2150711039" sldId="2147483676"/>
              <pc:sldLayoutMk cId="4062706329" sldId="2147483708"/>
              <ac:spMk id="11" creationId="{ED4231E4-1B08-533E-AA48-2CD802F8B736}"/>
            </ac:spMkLst>
          </pc:spChg>
        </pc:sldLayoutChg>
      </pc:sldMaster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modSp mod">
        <pc:chgData name="Gudka, Dawna" userId="823cceae-331b-41d6-9a63-34ad6d1db55c" providerId="ADAL" clId="{B0B7EA3B-119C-41D1-8192-96AA432579B4}" dt="2024-05-14T18:58:46.985" v="1593" actId="20577"/>
        <pc:sldMkLst>
          <pc:docMk/>
          <pc:sldMk cId="1212467416" sldId="261"/>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pChg chg="mod">
          <ac:chgData name="Heitman, Lindsey" userId="a9773a47-99d2-4599-9377-6d37e9ec0bd3" providerId="ADAL" clId="{16A33F30-6E80-45A2-9174-CB0BCA512B9C}" dt="2025-01-09T14:45:54.651" v="825" actId="1076"/>
          <ac:spMkLst>
            <pc:docMk/>
            <pc:sldMk cId="3674759564" sldId="5255"/>
            <ac:spMk id="2" creationId="{BC86197E-6D80-1605-6163-E58B67127564}"/>
          </ac:spMkLst>
        </pc:spChg>
        <pc:spChg chg="mod ord">
          <ac:chgData name="Heitman, Lindsey" userId="a9773a47-99d2-4599-9377-6d37e9ec0bd3" providerId="ADAL" clId="{16A33F30-6E80-45A2-9174-CB0BCA512B9C}" dt="2025-01-09T14:52:34.316" v="1094" actId="13244"/>
          <ac:spMkLst>
            <pc:docMk/>
            <pc:sldMk cId="3674759564" sldId="5255"/>
            <ac:spMk id="3" creationId="{A29B213D-C018-8CFF-33D9-E3A24047E623}"/>
          </ac:spMkLst>
        </pc:spChg>
        <pc:spChg chg="add mod ord">
          <ac:chgData name="Heitman, Lindsey" userId="a9773a47-99d2-4599-9377-6d37e9ec0bd3" providerId="ADAL" clId="{16A33F30-6E80-45A2-9174-CB0BCA512B9C}" dt="2025-01-09T14:47:58.118" v="961" actId="20577"/>
          <ac:spMkLst>
            <pc:docMk/>
            <pc:sldMk cId="3674759564" sldId="5255"/>
            <ac:spMk id="4" creationId="{EADF8DCE-79D5-B0A1-1F48-D974FE813986}"/>
          </ac:spMkLst>
        </pc:spChg>
        <pc:spChg chg="del mod ord">
          <ac:chgData name="Heitman, Lindsey" userId="a9773a47-99d2-4599-9377-6d37e9ec0bd3" providerId="ADAL" clId="{16A33F30-6E80-45A2-9174-CB0BCA512B9C}" dt="2025-01-09T14:47:30.382" v="897" actId="21"/>
          <ac:spMkLst>
            <pc:docMk/>
            <pc:sldMk cId="3674759564" sldId="5255"/>
            <ac:spMk id="6" creationId="{67D67F32-7980-C8D9-A909-3C4B1ED4A8D2}"/>
          </ac:spMkLst>
        </pc:spChg>
        <pc:spChg chg="add del mod ord">
          <ac:chgData name="Heitman, Lindsey" userId="a9773a47-99d2-4599-9377-6d37e9ec0bd3" providerId="ADAL" clId="{16A33F30-6E80-45A2-9174-CB0BCA512B9C}" dt="2025-01-09T14:51:12.804" v="1087"/>
          <ac:spMkLst>
            <pc:docMk/>
            <pc:sldMk cId="3674759564" sldId="5255"/>
            <ac:spMk id="7" creationId="{2B146F36-14F3-81E7-00CC-772C2F44BAC4}"/>
          </ac:spMkLst>
        </pc:spChg>
        <pc:spChg chg="add del mod ord">
          <ac:chgData name="Heitman, Lindsey" userId="a9773a47-99d2-4599-9377-6d37e9ec0bd3" providerId="ADAL" clId="{16A33F30-6E80-45A2-9174-CB0BCA512B9C}" dt="2025-01-09T14:51:20.947" v="1088"/>
          <ac:spMkLst>
            <pc:docMk/>
            <pc:sldMk cId="3674759564" sldId="5255"/>
            <ac:spMk id="8" creationId="{2B335019-9837-9093-3DAC-6A14E964BCDA}"/>
          </ac:spMkLst>
        </pc:spChg>
        <pc:spChg chg="add del mod">
          <ac:chgData name="Heitman, Lindsey" userId="a9773a47-99d2-4599-9377-6d37e9ec0bd3" providerId="ADAL" clId="{16A33F30-6E80-45A2-9174-CB0BCA512B9C}" dt="2025-01-09T14:47:33.496" v="898" actId="21"/>
          <ac:spMkLst>
            <pc:docMk/>
            <pc:sldMk cId="3674759564" sldId="5255"/>
            <ac:spMk id="10" creationId="{54218F0E-4EDF-351F-CA2E-42B8DC132C09}"/>
          </ac:spMkLst>
        </pc:spChg>
        <pc:spChg chg="ord">
          <ac:chgData name="Heitman, Lindsey" userId="a9773a47-99d2-4599-9377-6d37e9ec0bd3" providerId="ADAL" clId="{16A33F30-6E80-45A2-9174-CB0BCA512B9C}" dt="2025-01-09T14:53:00.090" v="1096" actId="13244"/>
          <ac:spMkLst>
            <pc:docMk/>
            <pc:sldMk cId="3674759564" sldId="5255"/>
            <ac:spMk id="11" creationId="{2649DD88-947B-D88C-1AF2-CB3BBAB010E1}"/>
          </ac:spMkLst>
        </pc:spChg>
        <pc:spChg chg="add mod">
          <ac:chgData name="Heitman, Lindsey" userId="a9773a47-99d2-4599-9377-6d37e9ec0bd3" providerId="ADAL" clId="{16A33F30-6E80-45A2-9174-CB0BCA512B9C}" dt="2025-01-09T14:51:12.804" v="1087"/>
          <ac:spMkLst>
            <pc:docMk/>
            <pc:sldMk cId="3674759564" sldId="5255"/>
            <ac:spMk id="12" creationId="{A0641299-9CD8-F482-6C2C-CF61094B689F}"/>
          </ac:spMkLst>
        </pc:spChg>
        <pc:spChg chg="add mod">
          <ac:chgData name="Heitman, Lindsey" userId="a9773a47-99d2-4599-9377-6d37e9ec0bd3" providerId="ADAL" clId="{16A33F30-6E80-45A2-9174-CB0BCA512B9C}" dt="2025-01-09T14:51:20.947" v="1088"/>
          <ac:spMkLst>
            <pc:docMk/>
            <pc:sldMk cId="3674759564" sldId="5255"/>
            <ac:spMk id="13" creationId="{DFA3A50D-B13D-42FA-C57F-08AF8EB65EA4}"/>
          </ac:spMkLst>
        </pc:spChg>
        <pc:spChg chg="mod">
          <ac:chgData name="Heitman, Lindsey" userId="a9773a47-99d2-4599-9377-6d37e9ec0bd3" providerId="ADAL" clId="{16A33F30-6E80-45A2-9174-CB0BCA512B9C}" dt="2025-01-09T14:45:43.241" v="823" actId="20577"/>
          <ac:spMkLst>
            <pc:docMk/>
            <pc:sldMk cId="3674759564" sldId="5255"/>
            <ac:spMk id="15" creationId="{EB33F18B-9414-44C7-DB3C-BD86CD7A7BEE}"/>
          </ac:spMkLst>
        </pc:spChg>
        <pc:spChg chg="mod">
          <ac:chgData name="Heitman, Lindsey" userId="a9773a47-99d2-4599-9377-6d37e9ec0bd3" providerId="ADAL" clId="{16A33F30-6E80-45A2-9174-CB0BCA512B9C}" dt="2025-01-09T14:46:22.548" v="827" actId="1076"/>
          <ac:spMkLst>
            <pc:docMk/>
            <pc:sldMk cId="3674759564" sldId="5255"/>
            <ac:spMk id="16" creationId="{AFF1CF44-04B1-242E-37FF-BB64891C2C60}"/>
          </ac:spMkLst>
        </pc:spChg>
        <pc:spChg chg="mod">
          <ac:chgData name="Heitman, Lindsey" userId="a9773a47-99d2-4599-9377-6d37e9ec0bd3" providerId="ADAL" clId="{16A33F30-6E80-45A2-9174-CB0BCA512B9C}" dt="2025-01-09T14:52:25.703" v="1093" actId="962"/>
          <ac:spMkLst>
            <pc:docMk/>
            <pc:sldMk cId="3674759564" sldId="5255"/>
            <ac:spMk id="20" creationId="{ACD9A1BB-5693-7B69-5224-9A855C297537}"/>
          </ac:spMkLst>
        </pc:spChg>
        <pc:spChg chg="del mod">
          <ac:chgData name="Heitman, Lindsey" userId="a9773a47-99d2-4599-9377-6d37e9ec0bd3" providerId="ADAL" clId="{16A33F30-6E80-45A2-9174-CB0BCA512B9C}" dt="2025-01-09T14:47:41.625" v="900" actId="21"/>
          <ac:spMkLst>
            <pc:docMk/>
            <pc:sldMk cId="3674759564" sldId="5255"/>
            <ac:spMk id="22" creationId="{7EAA6412-A875-A1B9-AD62-AA10352DFB91}"/>
          </ac:spMkLst>
        </pc:spChg>
        <pc:picChg chg="mod">
          <ac:chgData name="Heitman, Lindsey" userId="a9773a47-99d2-4599-9377-6d37e9ec0bd3" providerId="ADAL" clId="{16A33F30-6E80-45A2-9174-CB0BCA512B9C}" dt="2025-01-09T14:52:10.481" v="1091" actId="962"/>
          <ac:picMkLst>
            <pc:docMk/>
            <pc:sldMk cId="3674759564" sldId="5255"/>
            <ac:picMk id="5" creationId="{4E620DAC-D14E-26B0-F0AB-42F9EC5981FC}"/>
          </ac:picMkLst>
        </pc:picChg>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pChg chg="mod ord">
          <ac:chgData name="Heitman, Lindsey" userId="a9773a47-99d2-4599-9377-6d37e9ec0bd3" providerId="ADAL" clId="{16A33F30-6E80-45A2-9174-CB0BCA512B9C}" dt="2025-01-09T14:50:11.211" v="1085" actId="207"/>
          <ac:spMkLst>
            <pc:docMk/>
            <pc:sldMk cId="1255530368" sldId="5613"/>
            <ac:spMk id="2" creationId="{02B453E1-35B7-EF4A-C5F3-56EB84872A1D}"/>
          </ac:spMkLst>
        </pc:spChg>
        <pc:spChg chg="mod ord">
          <ac:chgData name="Heitman, Lindsey" userId="a9773a47-99d2-4599-9377-6d37e9ec0bd3" providerId="ADAL" clId="{16A33F30-6E80-45A2-9174-CB0BCA512B9C}" dt="2025-01-09T14:48:22.699" v="965" actId="27636"/>
          <ac:spMkLst>
            <pc:docMk/>
            <pc:sldMk cId="1255530368" sldId="5613"/>
            <ac:spMk id="3" creationId="{474196EB-BEC5-0AD4-844C-A3154CC315EB}"/>
          </ac:spMkLst>
        </pc:spChg>
        <pc:spChg chg="mod ord">
          <ac:chgData name="Heitman, Lindsey" userId="a9773a47-99d2-4599-9377-6d37e9ec0bd3" providerId="ADAL" clId="{16A33F30-6E80-45A2-9174-CB0BCA512B9C}" dt="2025-01-09T14:48:22.651" v="964" actId="700"/>
          <ac:spMkLst>
            <pc:docMk/>
            <pc:sldMk cId="1255530368" sldId="5613"/>
            <ac:spMk id="4" creationId="{BAA1DD63-0260-DB2D-5C3A-CEC954AF7A67}"/>
          </ac:spMkLst>
        </pc:spChg>
        <pc:spChg chg="add del mod">
          <ac:chgData name="Heitman, Lindsey" userId="a9773a47-99d2-4599-9377-6d37e9ec0bd3" providerId="ADAL" clId="{16A33F30-6E80-45A2-9174-CB0BCA512B9C}" dt="2025-01-09T15:06:45.050" v="1223" actId="21"/>
          <ac:spMkLst>
            <pc:docMk/>
            <pc:sldMk cId="1255530368" sldId="5613"/>
            <ac:spMk id="5" creationId="{6778CA93-47D6-8F62-CA2C-77AA48D3C5ED}"/>
          </ac:spMkLst>
        </pc:spChg>
        <pc:spChg chg="del">
          <ac:chgData name="Heitman, Lindsey" userId="a9773a47-99d2-4599-9377-6d37e9ec0bd3" providerId="ADAL" clId="{16A33F30-6E80-45A2-9174-CB0BCA512B9C}" dt="2025-01-09T14:48:27.735" v="966" actId="21"/>
          <ac:spMkLst>
            <pc:docMk/>
            <pc:sldMk cId="1255530368" sldId="5613"/>
            <ac:spMk id="5" creationId="{BE54227F-2770-4D60-E258-9ABE2AD633FE}"/>
          </ac:spMkLst>
        </pc:spChg>
        <pc:spChg chg="add del mod ord">
          <ac:chgData name="Heitman, Lindsey" userId="a9773a47-99d2-4599-9377-6d37e9ec0bd3" providerId="ADAL" clId="{16A33F30-6E80-45A2-9174-CB0BCA512B9C}" dt="2025-01-09T14:48:41.724" v="967"/>
          <ac:spMkLst>
            <pc:docMk/>
            <pc:sldMk cId="1255530368" sldId="5613"/>
            <ac:spMk id="6" creationId="{970ECB81-22DD-FC3D-FA79-D3ED85D77F9D}"/>
          </ac:spMkLst>
        </pc:spChg>
        <pc:spChg chg="add del mod ord">
          <ac:chgData name="Heitman, Lindsey" userId="a9773a47-99d2-4599-9377-6d37e9ec0bd3" providerId="ADAL" clId="{16A33F30-6E80-45A2-9174-CB0BCA512B9C}" dt="2025-01-09T14:48:50.407" v="968"/>
          <ac:spMkLst>
            <pc:docMk/>
            <pc:sldMk cId="1255530368" sldId="5613"/>
            <ac:spMk id="7" creationId="{FCDF1FB4-766D-27F0-A3CC-7A7F43BA8B46}"/>
          </ac:spMkLst>
        </pc:spChg>
        <pc:spChg chg="add mod">
          <ac:chgData name="Heitman, Lindsey" userId="a9773a47-99d2-4599-9377-6d37e9ec0bd3" providerId="ADAL" clId="{16A33F30-6E80-45A2-9174-CB0BCA512B9C}" dt="2025-01-09T14:48:41.724" v="967"/>
          <ac:spMkLst>
            <pc:docMk/>
            <pc:sldMk cId="1255530368" sldId="5613"/>
            <ac:spMk id="8" creationId="{6297EE4A-791D-B962-E801-B446B797F558}"/>
          </ac:spMkLst>
        </pc:spChg>
        <pc:spChg chg="add mod">
          <ac:chgData name="Heitman, Lindsey" userId="a9773a47-99d2-4599-9377-6d37e9ec0bd3" providerId="ADAL" clId="{16A33F30-6E80-45A2-9174-CB0BCA512B9C}" dt="2025-01-09T14:48:50.407" v="968"/>
          <ac:spMkLst>
            <pc:docMk/>
            <pc:sldMk cId="1255530368" sldId="5613"/>
            <ac:spMk id="9" creationId="{372AFEBE-E9EA-4D18-2B64-D9C76AC35A9D}"/>
          </ac:spMkLst>
        </pc:spChg>
      </pc:sldChg>
      <pc:sldChg chg="addSp delSp modSp add mod">
        <pc:chgData name="Heitman, Lindsey" userId="a9773a47-99d2-4599-9377-6d37e9ec0bd3" providerId="ADAL" clId="{16A33F30-6E80-45A2-9174-CB0BCA512B9C}" dt="2025-01-09T15:11:23.329" v="1764" actId="20577"/>
        <pc:sldMkLst>
          <pc:docMk/>
          <pc:sldMk cId="2054928620" sldId="5618"/>
        </pc:sldMkLst>
        <pc:spChg chg="mod">
          <ac:chgData name="Heitman, Lindsey" userId="a9773a47-99d2-4599-9377-6d37e9ec0bd3" providerId="ADAL" clId="{16A33F30-6E80-45A2-9174-CB0BCA512B9C}" dt="2025-01-09T15:07:10.461" v="1245" actId="20577"/>
          <ac:spMkLst>
            <pc:docMk/>
            <pc:sldMk cId="2054928620" sldId="5618"/>
            <ac:spMk id="2" creationId="{111E40EA-980A-49ED-BB84-66F9D11E61B1}"/>
          </ac:spMkLst>
        </pc:spChg>
        <pc:spChg chg="mod">
          <ac:chgData name="Heitman, Lindsey" userId="a9773a47-99d2-4599-9377-6d37e9ec0bd3" providerId="ADAL" clId="{16A33F30-6E80-45A2-9174-CB0BCA512B9C}" dt="2025-01-09T15:11:23.329" v="1764" actId="20577"/>
          <ac:spMkLst>
            <pc:docMk/>
            <pc:sldMk cId="2054928620" sldId="5618"/>
            <ac:spMk id="3" creationId="{48FAE575-033E-A0C3-EB0A-EA42ACD81C49}"/>
          </ac:spMkLst>
        </pc:spChg>
        <pc:spChg chg="mod">
          <ac:chgData name="Heitman, Lindsey" userId="a9773a47-99d2-4599-9377-6d37e9ec0bd3" providerId="ADAL" clId="{16A33F30-6E80-45A2-9174-CB0BCA512B9C}" dt="2025-01-09T14:37:46.216" v="98" actId="27636"/>
          <ac:spMkLst>
            <pc:docMk/>
            <pc:sldMk cId="2054928620" sldId="5618"/>
            <ac:spMk id="5" creationId="{D46B2C15-57A4-4C8A-35FC-4AFDC2B9ECFA}"/>
          </ac:spMkLst>
        </pc:spChg>
        <pc:spChg chg="mod">
          <ac:chgData name="Heitman, Lindsey" userId="a9773a47-99d2-4599-9377-6d37e9ec0bd3" providerId="ADAL" clId="{16A33F30-6E80-45A2-9174-CB0BCA512B9C}" dt="2025-01-09T14:38:02.042" v="99"/>
          <ac:spMkLst>
            <pc:docMk/>
            <pc:sldMk cId="2054928620" sldId="5618"/>
            <ac:spMk id="6" creationId="{CF466029-1BD5-706E-F4BC-54FEE291D3D3}"/>
          </ac:spMkLst>
        </pc:spChg>
        <pc:spChg chg="add del mod">
          <ac:chgData name="Heitman, Lindsey" userId="a9773a47-99d2-4599-9377-6d37e9ec0bd3" providerId="ADAL" clId="{16A33F30-6E80-45A2-9174-CB0BCA512B9C}" dt="2025-01-09T15:07:16.582" v="1246" actId="21"/>
          <ac:spMkLst>
            <pc:docMk/>
            <pc:sldMk cId="2054928620" sldId="5618"/>
            <ac:spMk id="7" creationId="{6778CA93-47D6-8F62-CA2C-77AA48D3C5ED}"/>
          </ac:spMkLst>
        </pc:spChg>
        <pc:spChg chg="add mod">
          <ac:chgData name="Heitman, Lindsey" userId="a9773a47-99d2-4599-9377-6d37e9ec0bd3" providerId="ADAL" clId="{16A33F30-6E80-45A2-9174-CB0BCA512B9C}" dt="2025-01-09T15:10:32.138" v="1642" actId="1076"/>
          <ac:spMkLst>
            <pc:docMk/>
            <pc:sldMk cId="2054928620" sldId="5618"/>
            <ac:spMk id="8" creationId="{6778CA93-47D6-8F62-CA2C-77AA48D3C5ED}"/>
          </ac:spMkLst>
        </pc:spChg>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chgInfo>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4125171323"/>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4125171323"/>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a:t>
            </a:r>
            <a:r>
              <a:rPr lang="en-US" err="1"/>
              <a:t>EBTcorrections</a:t>
            </a:r>
            <a:r>
              <a:rPr lang="en-US"/>
              <a:t>. </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927974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0199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690" r:id="rId16"/>
    <p:sldLayoutId id="2147483691" r:id="rId17"/>
    <p:sldLayoutId id="2147483692" r:id="rId18"/>
    <p:sldLayoutId id="2147483693" r:id="rId19"/>
    <p:sldLayoutId id="2147483694" r:id="rId20"/>
    <p:sldLayoutId id="2147483695" r:id="rId21"/>
    <p:sldLayoutId id="2147483707" r:id="rId22"/>
    <p:sldLayoutId id="214748370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offman_p@cde.state.co.us"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2.xml"/><Relationship Id="rId4" Type="http://schemas.openxmlformats.org/officeDocument/2006/relationships/hyperlink" Target="https://www.cde.state.co.us/preventing-harassment-discrimination-and-bullyin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Hoffman_p@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deedutalent.qualtrics.com/jfe/form/SV_cSKTjEoHCdJPdn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2024-2025studentinterchangeofficehoursrecording"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cde.state.co.us/datapipeline/2024-2025studentinterchangeofficehou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inter_studen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seymid-yearelcodingchanges" TargetMode="External"/><Relationship Id="rId2" Type="http://schemas.openxmlformats.org/officeDocument/2006/relationships/hyperlink" Target="https://www.cde.state.co.us/datapipeline/exceptionrequesttemplateinstructions" TargetMode="External"/><Relationship Id="rId1" Type="http://schemas.openxmlformats.org/officeDocument/2006/relationships/slideLayout" Target="../slideLayouts/slideLayout2.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tudentcollectionsexceptionrequestinstruc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cdereval/pupilcurrent" TargetMode="External"/><Relationship Id="rId7" Type="http://schemas.openxmlformats.org/officeDocument/2006/relationships/hyperlink" Target="https://www.cde.state.co.us/datapipeline/tsdl"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hr" TargetMode="External"/><Relationship Id="rId5" Type="http://schemas.openxmlformats.org/officeDocument/2006/relationships/hyperlink" Target="https://www.cde.state.co.us/datapipeline/snap_sped-december"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January 9,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FA104-24D3-8CCC-B083-194D72627DC4}"/>
              </a:ext>
            </a:extLst>
          </p:cNvPr>
          <p:cNvSpPr>
            <a:spLocks noGrp="1"/>
          </p:cNvSpPr>
          <p:nvPr>
            <p:ph type="ctrTitle"/>
          </p:nvPr>
        </p:nvSpPr>
        <p:spPr/>
        <p:txBody>
          <a:bodyPr/>
          <a:lstStyle/>
          <a:p>
            <a:r>
              <a:rPr lang="en-US"/>
              <a:t>Civil Rights Data Collection (CRDC)</a:t>
            </a:r>
          </a:p>
        </p:txBody>
      </p:sp>
      <p:sp>
        <p:nvSpPr>
          <p:cNvPr id="3" name="Content Placeholder 2">
            <a:extLst>
              <a:ext uri="{FF2B5EF4-FFF2-40B4-BE49-F238E27FC236}">
                <a16:creationId xmlns:a16="http://schemas.microsoft.com/office/drawing/2014/main" id="{66AB58BF-0CB8-878C-74D9-743A48279D21}"/>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3032855C-C85E-91C8-D46E-B3195F77461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72055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C4EB1F-7B52-E215-CFAD-F60516D4F0EF}"/>
              </a:ext>
            </a:extLst>
          </p:cNvPr>
          <p:cNvSpPr>
            <a:spLocks noGrp="1"/>
          </p:cNvSpPr>
          <p:nvPr>
            <p:ph type="title"/>
          </p:nvPr>
        </p:nvSpPr>
        <p:spPr/>
        <p:txBody>
          <a:bodyPr/>
          <a:lstStyle/>
          <a:p>
            <a:r>
              <a:rPr lang="en-US"/>
              <a:t>Current Status</a:t>
            </a:r>
          </a:p>
        </p:txBody>
      </p:sp>
      <p:sp>
        <p:nvSpPr>
          <p:cNvPr id="6" name="Content Placeholder 5">
            <a:extLst>
              <a:ext uri="{FF2B5EF4-FFF2-40B4-BE49-F238E27FC236}">
                <a16:creationId xmlns:a16="http://schemas.microsoft.com/office/drawing/2014/main" id="{C8AC7AD1-01A3-DA88-7E38-CC529973BC92}"/>
              </a:ext>
            </a:extLst>
          </p:cNvPr>
          <p:cNvSpPr>
            <a:spLocks noGrp="1"/>
          </p:cNvSpPr>
          <p:nvPr>
            <p:ph idx="1"/>
          </p:nvPr>
        </p:nvSpPr>
        <p:spPr/>
        <p:txBody>
          <a:bodyPr/>
          <a:lstStyle/>
          <a:p>
            <a:r>
              <a:rPr lang="en-US"/>
              <a:t>CDE Pre-populated the data for LEAs on Dec 20</a:t>
            </a:r>
            <a:r>
              <a:rPr lang="en-US" baseline="30000"/>
              <a:t>th</a:t>
            </a:r>
            <a:r>
              <a:rPr lang="en-US"/>
              <a:t> without issues</a:t>
            </a:r>
          </a:p>
          <a:p>
            <a:pPr marL="457200" lvl="1" indent="0">
              <a:buNone/>
            </a:pPr>
            <a:endParaRPr lang="en-US"/>
          </a:p>
          <a:p>
            <a:r>
              <a:rPr lang="en-US"/>
              <a:t>Collection is open until March 7</a:t>
            </a:r>
            <a:r>
              <a:rPr lang="en-US" baseline="30000"/>
              <a:t>th</a:t>
            </a:r>
            <a:r>
              <a:rPr lang="en-US"/>
              <a:t> – LEAs are responsible for</a:t>
            </a:r>
          </a:p>
          <a:p>
            <a:pPr lvl="1"/>
            <a:r>
              <a:rPr lang="en-US"/>
              <a:t>Reviewing data to ensure accuracy</a:t>
            </a:r>
          </a:p>
          <a:p>
            <a:pPr lvl="1"/>
            <a:r>
              <a:rPr lang="en-US"/>
              <a:t>Entering data not pre-populated by CDE</a:t>
            </a:r>
          </a:p>
          <a:p>
            <a:pPr lvl="1"/>
            <a:r>
              <a:rPr lang="en-US"/>
              <a:t>Mark data as certified once completed</a:t>
            </a:r>
          </a:p>
          <a:p>
            <a:pPr lvl="1"/>
            <a:endParaRPr lang="en-US"/>
          </a:p>
          <a:p>
            <a:pPr lvl="1"/>
            <a:endParaRPr lang="en-US"/>
          </a:p>
          <a:p>
            <a:endParaRPr lang="en-US"/>
          </a:p>
          <a:p>
            <a:endParaRPr lang="en-US"/>
          </a:p>
        </p:txBody>
      </p:sp>
      <p:sp>
        <p:nvSpPr>
          <p:cNvPr id="4" name="Slide Number Placeholder 3">
            <a:extLst>
              <a:ext uri="{FF2B5EF4-FFF2-40B4-BE49-F238E27FC236}">
                <a16:creationId xmlns:a16="http://schemas.microsoft.com/office/drawing/2014/main" id="{82C79483-05C0-FAB8-F7F1-754FBC294087}"/>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BD9DE22F-7872-775F-2F3E-38E71861DF87}"/>
              </a:ext>
            </a:extLst>
          </p:cNvPr>
          <p:cNvSpPr>
            <a:spLocks noGrp="1"/>
          </p:cNvSpPr>
          <p:nvPr>
            <p:ph sz="quarter" idx="13"/>
          </p:nvPr>
        </p:nvSpPr>
        <p:spPr/>
        <p:txBody>
          <a:bodyPr/>
          <a:lstStyle/>
          <a:p>
            <a:r>
              <a:rPr lang="en-US"/>
              <a:t>CRDC</a:t>
            </a:r>
          </a:p>
        </p:txBody>
      </p:sp>
      <p:sp>
        <p:nvSpPr>
          <p:cNvPr id="8" name="Content Placeholder 7">
            <a:extLst>
              <a:ext uri="{FF2B5EF4-FFF2-40B4-BE49-F238E27FC236}">
                <a16:creationId xmlns:a16="http://schemas.microsoft.com/office/drawing/2014/main" id="{BAE02F5B-85B1-5CBF-D0D9-129AE4B8D211}"/>
              </a:ext>
            </a:extLst>
          </p:cNvPr>
          <p:cNvSpPr>
            <a:spLocks noGrp="1"/>
          </p:cNvSpPr>
          <p:nvPr>
            <p:ph sz="quarter" idx="14"/>
          </p:nvPr>
        </p:nvSpPr>
        <p:spPr/>
        <p:txBody>
          <a:bodyPr/>
          <a:lstStyle/>
          <a:p>
            <a:r>
              <a:rPr lang="en-US" b="0" i="0">
                <a:solidFill>
                  <a:schemeClr val="tx2"/>
                </a:solidFill>
                <a:effectLst/>
                <a:latin typeface="+mn-lt"/>
                <a:hlinkClick r:id="rId2" tooltip="Email PSC">
                  <a:extLst>
                    <a:ext uri="{A12FA001-AC4F-418D-AE19-62706E023703}">
                      <ahyp:hlinkClr xmlns:ahyp="http://schemas.microsoft.com/office/drawing/2018/hyperlinkcolor" val="tx"/>
                    </a:ext>
                  </a:extLst>
                </a:hlinkClick>
              </a:rPr>
              <a:t>crdc@aemcorp.com</a:t>
            </a:r>
            <a:endParaRPr lang="en-US" b="0" i="0">
              <a:solidFill>
                <a:schemeClr val="tx2"/>
              </a:solidFill>
              <a:effectLst/>
              <a:latin typeface="+mn-lt"/>
            </a:endParaRPr>
          </a:p>
        </p:txBody>
      </p:sp>
    </p:spTree>
    <p:extLst>
      <p:ext uri="{BB962C8B-B14F-4D97-AF65-F5344CB8AC3E}">
        <p14:creationId xmlns:p14="http://schemas.microsoft.com/office/powerpoint/2010/main" val="139235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3200">
                <a:latin typeface="+mn-lt"/>
                <a:hlinkClick r:id="rId2"/>
              </a:rPr>
              <a:t>CRDC Resource Center</a:t>
            </a:r>
            <a:endParaRPr lang="en-US" sz="3200">
              <a:latin typeface="+mn-lt"/>
            </a:endParaRPr>
          </a:p>
          <a:p>
            <a:endParaRPr lang="en-US">
              <a:latin typeface="+mn-lt"/>
            </a:endParaRPr>
          </a:p>
          <a:p>
            <a:r>
              <a:rPr lang="en-US">
                <a:latin typeface="+mn-lt"/>
              </a:rPr>
              <a:t>CRDC Partner Support Center - </a:t>
            </a:r>
            <a:r>
              <a:rPr lang="en-US" b="0" i="0">
                <a:solidFill>
                  <a:srgbClr val="000000"/>
                </a:solidFill>
                <a:effectLst/>
                <a:latin typeface="+mn-lt"/>
                <a:hlinkClick r:id="rId3" tooltip="Email PSC"/>
              </a:rPr>
              <a:t>crdc@aemcorp.com</a:t>
            </a:r>
            <a:endParaRPr lang="en-US" b="0" i="0">
              <a:solidFill>
                <a:srgbClr val="000000"/>
              </a:solidFill>
              <a:effectLst/>
              <a:latin typeface="+mn-lt"/>
            </a:endParaRPr>
          </a:p>
          <a:p>
            <a:endParaRPr lang="en-US">
              <a:latin typeface="+mn-lt"/>
            </a:endParaRPr>
          </a:p>
          <a:p>
            <a:r>
              <a:rPr lang="en-US">
                <a:latin typeface="+mn-lt"/>
              </a:rPr>
              <a:t>CDE Contact: Annette Severson – </a:t>
            </a:r>
            <a:r>
              <a:rPr lang="en-US">
                <a:latin typeface="+mn-lt"/>
                <a:hlinkClick r:id="rId4"/>
              </a:rPr>
              <a:t>Severson_a@cde.state.co.us</a:t>
            </a:r>
            <a:endParaRPr lang="en-US">
              <a:latin typeface="+mn-lt"/>
            </a:endParaRPr>
          </a:p>
          <a:p>
            <a:endParaRPr lang="en-US" sz="2000"/>
          </a:p>
        </p:txBody>
      </p:sp>
      <p:sp>
        <p:nvSpPr>
          <p:cNvPr id="4" name="Slide Number Placeholder 3">
            <a:extLst>
              <a:ext uri="{FF2B5EF4-FFF2-40B4-BE49-F238E27FC236}">
                <a16:creationId xmlns:a16="http://schemas.microsoft.com/office/drawing/2014/main" id="{DBF8868E-AE9F-F426-2EDD-CBE68D4C2FE7}"/>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6851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49439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3E1-35B7-EF4A-C5F3-56EB84872A1D}"/>
              </a:ext>
            </a:extLst>
          </p:cNvPr>
          <p:cNvSpPr>
            <a:spLocks noGrp="1"/>
          </p:cNvSpPr>
          <p:nvPr>
            <p:ph type="title"/>
          </p:nvPr>
        </p:nvSpPr>
        <p:spPr/>
        <p:txBody>
          <a:bodyPr/>
          <a:lstStyle/>
          <a:p>
            <a:r>
              <a:rPr lang="en-US"/>
              <a:t>Special Education December Count</a:t>
            </a:r>
            <a:br>
              <a:rPr lang="en-US"/>
            </a:br>
            <a:r>
              <a:rPr lang="en-US"/>
              <a:t>Timeline </a:t>
            </a:r>
          </a:p>
        </p:txBody>
      </p:sp>
      <p:sp>
        <p:nvSpPr>
          <p:cNvPr id="3" name="Content Placeholder 2">
            <a:extLst>
              <a:ext uri="{FF2B5EF4-FFF2-40B4-BE49-F238E27FC236}">
                <a16:creationId xmlns:a16="http://schemas.microsoft.com/office/drawing/2014/main" id="{474196EB-BEC5-0AD4-844C-A3154CC315EB}"/>
              </a:ext>
            </a:extLst>
          </p:cNvPr>
          <p:cNvSpPr>
            <a:spLocks noGrp="1"/>
          </p:cNvSpPr>
          <p:nvPr>
            <p:ph idx="1"/>
          </p:nvPr>
        </p:nvSpPr>
        <p:spPr/>
        <p:txBody>
          <a:bodyPr>
            <a:normAutofit fontScale="92500" lnSpcReduction="20000"/>
          </a:bodyPr>
          <a:lstStyle/>
          <a:p>
            <a:pPr marL="0" indent="0">
              <a:buNone/>
            </a:pPr>
            <a:r>
              <a:rPr lang="en-US">
                <a:highlight>
                  <a:srgbClr val="FFFF00"/>
                </a:highlight>
              </a:rPr>
              <a:t>Next deadline is Thursday, January 30</a:t>
            </a:r>
            <a:r>
              <a:rPr lang="en-US" baseline="30000">
                <a:highlight>
                  <a:srgbClr val="FFFF00"/>
                </a:highlight>
              </a:rPr>
              <a:t>th </a:t>
            </a:r>
            <a:r>
              <a:rPr lang="en-US">
                <a:highlight>
                  <a:srgbClr val="FFFF00"/>
                </a:highlight>
              </a:rPr>
              <a:t>  </a:t>
            </a:r>
            <a:r>
              <a:rPr lang="en-US"/>
              <a:t>15 working days!</a:t>
            </a:r>
          </a:p>
          <a:p>
            <a:pPr lvl="1">
              <a:buFont typeface="Wingdings" panose="05000000000000000000" pitchFamily="2" charset="2"/>
              <a:buChar char="ü"/>
            </a:pPr>
            <a:r>
              <a:rPr lang="en-US"/>
              <a:t>Date to have a complete Special Education December Count Snapshot:</a:t>
            </a:r>
          </a:p>
          <a:p>
            <a:pPr lvl="2">
              <a:buFont typeface="Wingdings" panose="05000000000000000000" pitchFamily="2" charset="2"/>
              <a:buChar char="q"/>
            </a:pPr>
            <a:r>
              <a:rPr lang="en-US"/>
              <a:t>All Staff and IEP Interchange errors resolved </a:t>
            </a:r>
          </a:p>
          <a:p>
            <a:pPr lvl="2">
              <a:buFont typeface="Wingdings" panose="05000000000000000000" pitchFamily="2" charset="2"/>
              <a:buChar char="q"/>
            </a:pPr>
            <a:r>
              <a:rPr lang="en-US"/>
              <a:t>All Dec Staff Snapshot errors resolved </a:t>
            </a:r>
          </a:p>
          <a:p>
            <a:pPr lvl="2">
              <a:buFont typeface="Wingdings" panose="05000000000000000000" pitchFamily="2" charset="2"/>
              <a:buChar char="q"/>
            </a:pPr>
            <a:r>
              <a:rPr lang="en-US"/>
              <a:t>All Dec Student Snapshot errors resolved</a:t>
            </a:r>
          </a:p>
          <a:p>
            <a:r>
              <a:rPr lang="en-US"/>
              <a:t>What to work on now?</a:t>
            </a:r>
          </a:p>
          <a:p>
            <a:pPr lvl="1"/>
            <a:r>
              <a:rPr lang="en-US"/>
              <a:t>Create December Count Snapshots and work with your staff data respondent(s) until all errors are resolved</a:t>
            </a:r>
          </a:p>
          <a:p>
            <a:pPr lvl="1"/>
            <a:r>
              <a:rPr lang="en-US"/>
              <a:t>AU respondent is responsible for checking both Dec Student and Staff Snapshot error reports:</a:t>
            </a:r>
          </a:p>
          <a:p>
            <a:pPr lvl="2"/>
            <a:r>
              <a:rPr lang="en-US"/>
              <a:t>Pipeline Reports/Error Report</a:t>
            </a:r>
          </a:p>
          <a:p>
            <a:pPr lvl="3"/>
            <a:r>
              <a:rPr lang="en-US"/>
              <a:t>Sp. Ed December Count Staff </a:t>
            </a:r>
          </a:p>
          <a:p>
            <a:pPr lvl="3"/>
            <a:r>
              <a:rPr lang="en-US"/>
              <a:t>Sp. Ed December Count Student </a:t>
            </a:r>
          </a:p>
          <a:p>
            <a:pPr lvl="2"/>
            <a:r>
              <a:rPr lang="en-US"/>
              <a:t>OR Cognos Reports/Special Education December folder</a:t>
            </a:r>
          </a:p>
          <a:p>
            <a:pPr lvl="3"/>
            <a:r>
              <a:rPr lang="en-US"/>
              <a:t>Errors: staff detail report of errors to correct</a:t>
            </a:r>
          </a:p>
          <a:p>
            <a:pPr lvl="3"/>
            <a:r>
              <a:rPr lang="en-US"/>
              <a:t>Errors: student detail report of errors to correct</a:t>
            </a:r>
          </a:p>
          <a:p>
            <a:pPr lvl="3"/>
            <a:endParaRPr lang="en-US"/>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BAA1DD63-0260-DB2D-5C3A-CEC954AF7A67}"/>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8" name="Content Placeholder 4">
            <a:extLst>
              <a:ext uri="{FF2B5EF4-FFF2-40B4-BE49-F238E27FC236}">
                <a16:creationId xmlns:a16="http://schemas.microsoft.com/office/drawing/2014/main" id="{6297EE4A-791D-B962-E801-B446B797F558}"/>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9" name="Content Placeholder 5">
            <a:extLst>
              <a:ext uri="{FF2B5EF4-FFF2-40B4-BE49-F238E27FC236}">
                <a16:creationId xmlns:a16="http://schemas.microsoft.com/office/drawing/2014/main" id="{372AFEBE-E9EA-4D18-2B64-D9C76AC35A9D}"/>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SpedDecCount@cde.state.co.us</a:t>
            </a:r>
            <a:r>
              <a:rPr lang="en-US"/>
              <a:t> </a:t>
            </a:r>
          </a:p>
        </p:txBody>
      </p:sp>
    </p:spTree>
    <p:extLst>
      <p:ext uri="{BB962C8B-B14F-4D97-AF65-F5344CB8AC3E}">
        <p14:creationId xmlns:p14="http://schemas.microsoft.com/office/powerpoint/2010/main" val="125553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40EA-980A-49ED-BB84-66F9D11E61B1}"/>
              </a:ext>
            </a:extLst>
          </p:cNvPr>
          <p:cNvSpPr>
            <a:spLocks noGrp="1"/>
          </p:cNvSpPr>
          <p:nvPr>
            <p:ph type="title"/>
          </p:nvPr>
        </p:nvSpPr>
        <p:spPr/>
        <p:txBody>
          <a:bodyPr/>
          <a:lstStyle/>
          <a:p>
            <a:r>
              <a:rPr lang="en-US" sz="2800"/>
              <a:t>Special Education December Count</a:t>
            </a:r>
            <a:br>
              <a:rPr lang="en-US" sz="2800"/>
            </a:br>
            <a:r>
              <a:rPr lang="en-US" sz="2800"/>
              <a:t>Grade Level Pulls from Student Interchange</a:t>
            </a:r>
            <a:endParaRPr lang="en-US"/>
          </a:p>
        </p:txBody>
      </p:sp>
      <p:sp>
        <p:nvSpPr>
          <p:cNvPr id="3" name="Content Placeholder 2">
            <a:extLst>
              <a:ext uri="{FF2B5EF4-FFF2-40B4-BE49-F238E27FC236}">
                <a16:creationId xmlns:a16="http://schemas.microsoft.com/office/drawing/2014/main" id="{48FAE575-033E-A0C3-EB0A-EA42ACD81C49}"/>
              </a:ext>
            </a:extLst>
          </p:cNvPr>
          <p:cNvSpPr>
            <a:spLocks noGrp="1"/>
          </p:cNvSpPr>
          <p:nvPr>
            <p:ph idx="1"/>
          </p:nvPr>
        </p:nvSpPr>
        <p:spPr>
          <a:xfrm>
            <a:off x="838200" y="1554480"/>
            <a:ext cx="10668000" cy="4351338"/>
          </a:xfrm>
        </p:spPr>
        <p:txBody>
          <a:bodyPr/>
          <a:lstStyle/>
          <a:p>
            <a:pPr marL="0" indent="0">
              <a:buNone/>
            </a:pPr>
            <a:r>
              <a:rPr lang="en-US" u="sng"/>
              <a:t>Reminder</a:t>
            </a:r>
          </a:p>
          <a:p>
            <a:pPr lvl="2"/>
            <a:r>
              <a:rPr lang="en-US">
                <a:highlight>
                  <a:srgbClr val="FFFF00"/>
                </a:highlight>
              </a:rPr>
              <a:t>Grade field pulls from the district’s Student Interchange SSA file for most records </a:t>
            </a:r>
          </a:p>
          <a:p>
            <a:pPr lvl="3"/>
            <a:r>
              <a:rPr lang="en-US"/>
              <a:t>This is regardless of what grade is reported in your Participation file</a:t>
            </a:r>
          </a:p>
          <a:p>
            <a:pPr marL="1828800" lvl="4" indent="0">
              <a:buNone/>
            </a:pPr>
            <a:r>
              <a:rPr lang="en-US"/>
              <a:t>- Unless it’s a private or facility school student (generally not included in Student Interchange Files)  </a:t>
            </a:r>
          </a:p>
          <a:p>
            <a:pPr lvl="2"/>
            <a:r>
              <a:rPr lang="en-US"/>
              <a:t>Dec Snapshot pulls grade from the district’s SSA record with latest ‘School Entry Date’ </a:t>
            </a:r>
          </a:p>
          <a:p>
            <a:pPr lvl="2"/>
            <a:r>
              <a:rPr lang="en-US"/>
              <a:t>AU respondent will need to work with their district respondent on the issue</a:t>
            </a:r>
          </a:p>
          <a:p>
            <a:pPr lvl="3"/>
            <a:r>
              <a:rPr lang="en-US"/>
              <a:t>Error DC132 </a:t>
            </a:r>
          </a:p>
          <a:p>
            <a:pPr marL="1371600" lvl="3" indent="0">
              <a:buNone/>
            </a:pPr>
            <a:endParaRPr lang="en-US"/>
          </a:p>
          <a:p>
            <a:pPr marL="914400" lvl="2" indent="0">
              <a:buNone/>
            </a:pPr>
            <a:r>
              <a:rPr lang="en-US"/>
              <a:t>**Any changes in your snapshot may be the result of changes in the files in the Student Interchange or Staff Interchange. Use District Activity Report to research issue: </a:t>
            </a:r>
          </a:p>
          <a:p>
            <a:pPr marL="914400" lvl="2" indent="0">
              <a:buNone/>
            </a:pPr>
            <a:endParaRPr lang="en-US"/>
          </a:p>
          <a:p>
            <a:pPr marL="914400" lvl="2" indent="0">
              <a:buNone/>
            </a:pPr>
            <a:endParaRPr lang="en-US"/>
          </a:p>
          <a:p>
            <a:pPr marL="914400" lvl="2" indent="0">
              <a:buNone/>
            </a:pPr>
            <a:endParaRPr lang="en-US"/>
          </a:p>
          <a:p>
            <a:pPr lvl="3"/>
            <a:endParaRPr lang="en-US"/>
          </a:p>
          <a:p>
            <a:pPr lvl="3"/>
            <a:endParaRPr lang="en-US"/>
          </a:p>
          <a:p>
            <a:pPr marL="1371600" lvl="3" indent="0">
              <a:buNone/>
            </a:pPr>
            <a:endParaRPr lang="en-US"/>
          </a:p>
        </p:txBody>
      </p:sp>
      <p:sp>
        <p:nvSpPr>
          <p:cNvPr id="8" name="Rectangle 7">
            <a:extLst>
              <a:ext uri="{FF2B5EF4-FFF2-40B4-BE49-F238E27FC236}">
                <a16:creationId xmlns:a16="http://schemas.microsoft.com/office/drawing/2014/main" id="{6778CA93-47D6-8F62-CA2C-77AA48D3C5ED}"/>
              </a:ext>
            </a:extLst>
          </p:cNvPr>
          <p:cNvSpPr/>
          <p:nvPr/>
        </p:nvSpPr>
        <p:spPr>
          <a:xfrm>
            <a:off x="2257888" y="4959393"/>
            <a:ext cx="7828624" cy="1323439"/>
          </a:xfrm>
          <a:prstGeom prst="rect">
            <a:avLst/>
          </a:prstGeom>
          <a:solidFill>
            <a:schemeClr val="accent4">
              <a:lumMod val="20000"/>
              <a:lumOff val="80000"/>
            </a:schemeClr>
          </a:solidFill>
        </p:spPr>
        <p:txBody>
          <a:bodyPr wrap="square">
            <a:spAutoFit/>
          </a:bodyPr>
          <a:lstStyle/>
          <a:p>
            <a:pPr>
              <a:defRPr/>
            </a:pPr>
            <a:r>
              <a:rPr lang="en-US" sz="1600" b="1">
                <a:solidFill>
                  <a:prstClr val="black"/>
                </a:solidFill>
                <a:latin typeface="Calibri" panose="020F0502020204030204"/>
              </a:rPr>
              <a:t>AUs will find a District status report found under Cognos Reports/Special Education December folder (DEC role) </a:t>
            </a:r>
          </a:p>
          <a:p>
            <a:pPr marL="285750" indent="-285750">
              <a:buFont typeface="Arial" panose="020B0604020202020204" pitchFamily="34" charset="0"/>
              <a:buChar char="•"/>
              <a:defRPr/>
            </a:pPr>
            <a:r>
              <a:rPr lang="en-US" sz="1600">
                <a:solidFill>
                  <a:prstClr val="black"/>
                </a:solidFill>
                <a:latin typeface="Calibri" panose="020F0502020204030204"/>
              </a:rPr>
              <a:t>District/AU Activity Report</a:t>
            </a:r>
          </a:p>
          <a:p>
            <a:pPr marL="285750" indent="-285750">
              <a:buFont typeface="Arial" panose="020B0604020202020204" pitchFamily="34" charset="0"/>
              <a:buChar char="•"/>
              <a:defRPr/>
            </a:pPr>
            <a:r>
              <a:rPr lang="en-US" sz="1600">
                <a:solidFill>
                  <a:prstClr val="black"/>
                </a:solidFill>
                <a:latin typeface="Calibri" panose="020F0502020204030204"/>
              </a:rPr>
              <a:t>Lists the status of all Staff Profile and Staff Assignment file uploads and # of errors</a:t>
            </a:r>
          </a:p>
          <a:p>
            <a:pPr marL="285750" indent="-285750">
              <a:buFont typeface="Arial" panose="020B0604020202020204" pitchFamily="34" charset="0"/>
              <a:buChar char="•"/>
              <a:defRPr/>
            </a:pPr>
            <a:r>
              <a:rPr lang="en-US" sz="1600">
                <a:solidFill>
                  <a:prstClr val="black"/>
                </a:solidFill>
                <a:latin typeface="Calibri" panose="020F0502020204030204"/>
              </a:rPr>
              <a:t>Breaks it out by district and AU </a:t>
            </a:r>
          </a:p>
        </p:txBody>
      </p:sp>
      <p:sp>
        <p:nvSpPr>
          <p:cNvPr id="4" name="Slide Number Placeholder 3">
            <a:extLst>
              <a:ext uri="{FF2B5EF4-FFF2-40B4-BE49-F238E27FC236}">
                <a16:creationId xmlns:a16="http://schemas.microsoft.com/office/drawing/2014/main" id="{29807C52-4B93-9018-3BF0-DF3979230DFD}"/>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D46B2C15-57A4-4C8A-35FC-4AFDC2B9ECFA}"/>
              </a:ext>
            </a:extLst>
          </p:cNvPr>
          <p:cNvSpPr>
            <a:spLocks noGrp="1"/>
          </p:cNvSpPr>
          <p:nvPr>
            <p:ph sz="quarter" idx="13"/>
          </p:nvPr>
        </p:nvSpPr>
        <p:spPr/>
        <p:txBody>
          <a:bodyPr>
            <a:normAutofit fontScale="85000" lnSpcReduction="10000"/>
          </a:bodyPr>
          <a:lstStyle/>
          <a:p>
            <a:r>
              <a:rPr lang="en-US" sz="1600"/>
              <a:t>Special Education December Count- Lindsey Heitman</a:t>
            </a:r>
            <a:endParaRPr lang="en-US"/>
          </a:p>
        </p:txBody>
      </p:sp>
      <p:sp>
        <p:nvSpPr>
          <p:cNvPr id="6" name="Content Placeholder 5">
            <a:extLst>
              <a:ext uri="{FF2B5EF4-FFF2-40B4-BE49-F238E27FC236}">
                <a16:creationId xmlns:a16="http://schemas.microsoft.com/office/drawing/2014/main" id="{CF466029-1BD5-706E-F4BC-54FEE291D3D3}"/>
              </a:ext>
            </a:extLst>
          </p:cNvPr>
          <p:cNvSpPr>
            <a:spLocks noGrp="1"/>
          </p:cNvSpPr>
          <p:nvPr>
            <p:ph sz="quarter" idx="14"/>
          </p:nvPr>
        </p:nvSpPr>
        <p:spPr/>
        <p:txBody>
          <a:bodyPr/>
          <a:lstStyle/>
          <a:p>
            <a:r>
              <a:rPr lang="en-US" sz="1600">
                <a:hlinkClick r:id="rId2"/>
              </a:rPr>
              <a:t>SpedDecCount@cde.state.co.us</a:t>
            </a:r>
            <a:endParaRPr lang="en-US"/>
          </a:p>
        </p:txBody>
      </p:sp>
    </p:spTree>
    <p:extLst>
      <p:ext uri="{BB962C8B-B14F-4D97-AF65-F5344CB8AC3E}">
        <p14:creationId xmlns:p14="http://schemas.microsoft.com/office/powerpoint/2010/main" val="205492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E4A9-A995-864E-353E-7D6FE9DA29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F8DCE-79D5-B0A1-1F48-D974FE813986}"/>
              </a:ext>
            </a:extLst>
          </p:cNvPr>
          <p:cNvSpPr>
            <a:spLocks noGrp="1"/>
          </p:cNvSpPr>
          <p:nvPr>
            <p:ph type="title"/>
          </p:nvPr>
        </p:nvSpPr>
        <p:spPr/>
        <p:txBody>
          <a:bodyPr/>
          <a:lstStyle/>
          <a:p>
            <a:r>
              <a:rPr lang="en-US"/>
              <a:t>Special Education December Count:</a:t>
            </a:r>
            <a:br>
              <a:rPr lang="en-US"/>
            </a:br>
            <a:r>
              <a:rPr lang="en-US"/>
              <a:t>Helpful Report </a:t>
            </a:r>
          </a:p>
        </p:txBody>
      </p:sp>
      <p:sp>
        <p:nvSpPr>
          <p:cNvPr id="15" name="TextBox 14">
            <a:extLst>
              <a:ext uri="{FF2B5EF4-FFF2-40B4-BE49-F238E27FC236}">
                <a16:creationId xmlns:a16="http://schemas.microsoft.com/office/drawing/2014/main" id="{EB33F18B-9414-44C7-DB3C-BD86CD7A7BEE}"/>
              </a:ext>
            </a:extLst>
          </p:cNvPr>
          <p:cNvSpPr txBox="1"/>
          <p:nvPr/>
        </p:nvSpPr>
        <p:spPr>
          <a:xfrm>
            <a:off x="91512" y="1283451"/>
            <a:ext cx="11812621" cy="2277547"/>
          </a:xfrm>
          <a:prstGeom prst="rect">
            <a:avLst/>
          </a:prstGeom>
          <a:noFill/>
        </p:spPr>
        <p:txBody>
          <a:bodyPr wrap="square" rtlCol="0">
            <a:spAutoFit/>
          </a:bodyPr>
          <a:lstStyle/>
          <a:p>
            <a:r>
              <a:rPr lang="en-US" sz="1600"/>
              <a:t>Records potentially missing from your snapshot may be found in this report.  </a:t>
            </a:r>
          </a:p>
          <a:p>
            <a:pPr marL="171450" indent="-171450">
              <a:buFont typeface="Arial" panose="020B0604020202020204" pitchFamily="34" charset="0"/>
              <a:buChar char="•"/>
            </a:pPr>
            <a:r>
              <a:rPr lang="en-US" sz="1600"/>
              <a:t>Records listed in this report do not meet the snapshot criteria  (several reasons this could occur)</a:t>
            </a:r>
          </a:p>
          <a:p>
            <a:pPr marL="171450" indent="-171450">
              <a:buFont typeface="Arial" panose="020B0604020202020204" pitchFamily="34" charset="0"/>
              <a:buChar char="•"/>
            </a:pPr>
            <a:r>
              <a:rPr lang="en-US" sz="1600"/>
              <a:t>Use this report to find why a staff or student interchange record is missing from your snapshot</a:t>
            </a:r>
          </a:p>
          <a:p>
            <a:endParaRPr lang="en-US" sz="1600"/>
          </a:p>
          <a:p>
            <a:r>
              <a:rPr lang="en-US" sz="1600"/>
              <a:t>Note: this report will list ALL Staff Interchange and IEP Interchange records that are missing from the snapshot. Keep in mind HR (gen-ed staff records) do not need to be in your snapshot so many of the records may be ignored. Export to Excel and search to find the record you’re looking for. </a:t>
            </a:r>
          </a:p>
          <a:p>
            <a:endParaRPr lang="en-US" sz="1200"/>
          </a:p>
          <a:p>
            <a:endParaRPr lang="en-US"/>
          </a:p>
        </p:txBody>
      </p:sp>
      <p:pic>
        <p:nvPicPr>
          <p:cNvPr id="5" name="Picture 4">
            <a:extLst>
              <a:ext uri="{FF2B5EF4-FFF2-40B4-BE49-F238E27FC236}">
                <a16:creationId xmlns:a16="http://schemas.microsoft.com/office/drawing/2014/main" id="{4E620DAC-D14E-26B0-F0AB-42F9EC5981FC}"/>
              </a:ext>
              <a:ext uri="{C183D7F6-B498-43B3-948B-1728B52AA6E4}">
                <adec:decorative xmlns:adec="http://schemas.microsoft.com/office/drawing/2017/decorative" val="1"/>
              </a:ext>
            </a:extLst>
          </p:cNvPr>
          <p:cNvPicPr>
            <a:picLocks noChangeAspect="1"/>
          </p:cNvPicPr>
          <p:nvPr/>
        </p:nvPicPr>
        <p:blipFill rotWithShape="1">
          <a:blip r:embed="rId2"/>
          <a:srcRect l="24" t="9696" r="37871" b="53142"/>
          <a:stretch/>
        </p:blipFill>
        <p:spPr>
          <a:xfrm>
            <a:off x="1980561" y="3094192"/>
            <a:ext cx="7172541" cy="2682572"/>
          </a:xfrm>
          <a:prstGeom prst="rect">
            <a:avLst/>
          </a:prstGeom>
        </p:spPr>
      </p:pic>
      <p:sp>
        <p:nvSpPr>
          <p:cNvPr id="16" name="TextBox 15">
            <a:extLst>
              <a:ext uri="{FF2B5EF4-FFF2-40B4-BE49-F238E27FC236}">
                <a16:creationId xmlns:a16="http://schemas.microsoft.com/office/drawing/2014/main" id="{AFF1CF44-04B1-242E-37FF-BB64891C2C60}"/>
              </a:ext>
            </a:extLst>
          </p:cNvPr>
          <p:cNvSpPr txBox="1"/>
          <p:nvPr/>
        </p:nvSpPr>
        <p:spPr>
          <a:xfrm>
            <a:off x="5333841" y="3714773"/>
            <a:ext cx="2164298" cy="954107"/>
          </a:xfrm>
          <a:prstGeom prst="rect">
            <a:avLst/>
          </a:prstGeom>
          <a:noFill/>
        </p:spPr>
        <p:txBody>
          <a:bodyPr wrap="square" rtlCol="0">
            <a:spAutoFit/>
          </a:bodyPr>
          <a:lstStyle/>
          <a:p>
            <a:r>
              <a:rPr lang="en-US" sz="1400" b="1">
                <a:solidFill>
                  <a:schemeClr val="accent2"/>
                </a:solidFill>
              </a:rPr>
              <a:t>Filter on Snapshot Type ‘December Student’ or ‘December Staff’ and each file </a:t>
            </a:r>
          </a:p>
        </p:txBody>
      </p:sp>
      <p:cxnSp>
        <p:nvCxnSpPr>
          <p:cNvPr id="17" name="Straight Connector 16">
            <a:extLst>
              <a:ext uri="{FF2B5EF4-FFF2-40B4-BE49-F238E27FC236}">
                <a16:creationId xmlns:a16="http://schemas.microsoft.com/office/drawing/2014/main" id="{1B23D672-926C-E2C1-5DB9-A2DE6462E2B2}"/>
              </a:ext>
              <a:ext uri="{C183D7F6-B498-43B3-948B-1728B52AA6E4}">
                <adec:decorative xmlns:adec="http://schemas.microsoft.com/office/drawing/2017/decorative" val="1"/>
              </a:ext>
            </a:extLst>
          </p:cNvPr>
          <p:cNvCxnSpPr>
            <a:cxnSpLocks/>
          </p:cNvCxnSpPr>
          <p:nvPr/>
        </p:nvCxnSpPr>
        <p:spPr>
          <a:xfrm flipH="1" flipV="1">
            <a:off x="2995796" y="5305348"/>
            <a:ext cx="668502" cy="565710"/>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ACD9A1BB-5693-7B69-5224-9A855C297537}"/>
              </a:ext>
              <a:ext uri="{C183D7F6-B498-43B3-948B-1728B52AA6E4}">
                <adec:decorative xmlns:adec="http://schemas.microsoft.com/office/drawing/2017/decorative" val="1"/>
              </a:ext>
            </a:extLst>
          </p:cNvPr>
          <p:cNvSpPr/>
          <p:nvPr/>
        </p:nvSpPr>
        <p:spPr>
          <a:xfrm>
            <a:off x="3438334" y="4477068"/>
            <a:ext cx="218867" cy="1881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86197E-6D80-1605-6163-E58B67127564}"/>
              </a:ext>
            </a:extLst>
          </p:cNvPr>
          <p:cNvSpPr txBox="1"/>
          <p:nvPr/>
        </p:nvSpPr>
        <p:spPr>
          <a:xfrm>
            <a:off x="8305894" y="4318956"/>
            <a:ext cx="3278909" cy="1200329"/>
          </a:xfrm>
          <a:prstGeom prst="rect">
            <a:avLst/>
          </a:prstGeom>
          <a:noFill/>
        </p:spPr>
        <p:txBody>
          <a:bodyPr wrap="square" rtlCol="0">
            <a:spAutoFit/>
          </a:bodyPr>
          <a:lstStyle/>
          <a:p>
            <a:r>
              <a:rPr lang="en-US" b="1"/>
              <a:t>Missing records= missed funding! Check for records that were receiving SPED services as of 12/01/24.  </a:t>
            </a:r>
          </a:p>
        </p:txBody>
      </p:sp>
      <p:sp>
        <p:nvSpPr>
          <p:cNvPr id="11" name="TextBox 10">
            <a:extLst>
              <a:ext uri="{FF2B5EF4-FFF2-40B4-BE49-F238E27FC236}">
                <a16:creationId xmlns:a16="http://schemas.microsoft.com/office/drawing/2014/main" id="{2649DD88-947B-D88C-1AF2-CB3BBAB010E1}"/>
              </a:ext>
            </a:extLst>
          </p:cNvPr>
          <p:cNvSpPr txBox="1"/>
          <p:nvPr/>
        </p:nvSpPr>
        <p:spPr>
          <a:xfrm>
            <a:off x="1881418" y="5871059"/>
            <a:ext cx="6646284" cy="461665"/>
          </a:xfrm>
          <a:prstGeom prst="rect">
            <a:avLst/>
          </a:prstGeom>
          <a:solidFill>
            <a:schemeClr val="accent3">
              <a:alpha val="25000"/>
            </a:schemeClr>
          </a:solidFill>
          <a:ln>
            <a:solidFill>
              <a:schemeClr val="accent3"/>
            </a:solidFill>
          </a:ln>
        </p:spPr>
        <p:txBody>
          <a:bodyPr wrap="square" rtlCol="0">
            <a:spAutoFit/>
          </a:bodyPr>
          <a:lstStyle/>
          <a:p>
            <a:r>
              <a:rPr lang="en-US" sz="2400"/>
              <a:t>Pipeline Reports </a:t>
            </a:r>
            <a:r>
              <a:rPr lang="en-US" sz="2400">
                <a:sym typeface="Wingdings" panose="05000000000000000000" pitchFamily="2" charset="2"/>
              </a:rPr>
              <a:t> </a:t>
            </a:r>
            <a:r>
              <a:rPr lang="en-US" sz="2400"/>
              <a:t>Records Not in Snapshot</a:t>
            </a:r>
          </a:p>
        </p:txBody>
      </p:sp>
      <p:sp>
        <p:nvSpPr>
          <p:cNvPr id="3" name="Slide Number Placeholder 2">
            <a:extLst>
              <a:ext uri="{FF2B5EF4-FFF2-40B4-BE49-F238E27FC236}">
                <a16:creationId xmlns:a16="http://schemas.microsoft.com/office/drawing/2014/main" id="{A29B213D-C018-8CFF-33D9-E3A24047E623}"/>
              </a:ext>
            </a:extLst>
          </p:cNvPr>
          <p:cNvSpPr>
            <a:spLocks noGrp="1"/>
          </p:cNvSpPr>
          <p:nvPr>
            <p:ph type="sldNum" sz="quarter" idx="12"/>
          </p:nvPr>
        </p:nvSpPr>
        <p:spPr/>
        <p:txBody>
          <a:bodyPr/>
          <a:lstStyle/>
          <a:p>
            <a:fld id="{67726FA2-3EC9-4717-AD62-D8C823692DD3}" type="slidenum">
              <a:rPr lang="en-US" smtClean="0"/>
              <a:pPr/>
              <a:t>16</a:t>
            </a:fld>
            <a:endParaRPr lang="en-US"/>
          </a:p>
        </p:txBody>
      </p:sp>
      <p:sp>
        <p:nvSpPr>
          <p:cNvPr id="12" name="Content Placeholder 4">
            <a:extLst>
              <a:ext uri="{FF2B5EF4-FFF2-40B4-BE49-F238E27FC236}">
                <a16:creationId xmlns:a16="http://schemas.microsoft.com/office/drawing/2014/main" id="{A0641299-9CD8-F482-6C2C-CF61094B689F}"/>
              </a:ext>
            </a:extLst>
          </p:cNvPr>
          <p:cNvSpPr>
            <a:spLocks noGrp="1"/>
          </p:cNvSpPr>
          <p:nvPr>
            <p:ph sz="quarter" idx="13"/>
          </p:nvPr>
        </p:nvSpPr>
        <p:spPr>
          <a:xfrm>
            <a:off x="1366838" y="6356350"/>
            <a:ext cx="4483100" cy="361950"/>
          </a:xfrm>
        </p:spPr>
        <p:txBody>
          <a:bodyPr>
            <a:normAutofit fontScale="85000" lnSpcReduction="10000"/>
          </a:bodyPr>
          <a:lstStyle/>
          <a:p>
            <a:r>
              <a:rPr lang="en-US" sz="1600"/>
              <a:t>Special Education December Count- Lindsey Heitman</a:t>
            </a:r>
            <a:endParaRPr lang="en-US"/>
          </a:p>
        </p:txBody>
      </p:sp>
      <p:sp>
        <p:nvSpPr>
          <p:cNvPr id="13" name="Content Placeholder 5">
            <a:extLst>
              <a:ext uri="{FF2B5EF4-FFF2-40B4-BE49-F238E27FC236}">
                <a16:creationId xmlns:a16="http://schemas.microsoft.com/office/drawing/2014/main" id="{DFA3A50D-B13D-42FA-C57F-08AF8EB65EA4}"/>
              </a:ext>
            </a:extLst>
          </p:cNvPr>
          <p:cNvSpPr>
            <a:spLocks noGrp="1"/>
          </p:cNvSpPr>
          <p:nvPr>
            <p:ph sz="quarter" idx="14"/>
          </p:nvPr>
        </p:nvSpPr>
        <p:spPr>
          <a:xfrm>
            <a:off x="6053138" y="6356350"/>
            <a:ext cx="4392612" cy="361950"/>
          </a:xfrm>
        </p:spPr>
        <p:txBody>
          <a:bodyPr/>
          <a:lstStyle/>
          <a:p>
            <a:r>
              <a:rPr lang="en-US" sz="1600">
                <a:hlinkClick r:id="rId3"/>
              </a:rPr>
              <a:t>SpedDecCount@cde.state.co.us</a:t>
            </a:r>
            <a:endParaRPr lang="en-US"/>
          </a:p>
        </p:txBody>
      </p:sp>
    </p:spTree>
    <p:extLst>
      <p:ext uri="{BB962C8B-B14F-4D97-AF65-F5344CB8AC3E}">
        <p14:creationId xmlns:p14="http://schemas.microsoft.com/office/powerpoint/2010/main" val="367475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78397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743-184E-4152-058E-ACF4FEE426A7}"/>
              </a:ext>
            </a:extLst>
          </p:cNvPr>
          <p:cNvSpPr>
            <a:spLocks noGrp="1"/>
          </p:cNvSpPr>
          <p:nvPr>
            <p:ph type="ctrTitle"/>
          </p:nvPr>
        </p:nvSpPr>
        <p:spPr/>
        <p:txBody>
          <a:bodyPr>
            <a:normAutofit fontScale="90000"/>
          </a:bodyPr>
          <a:lstStyle/>
          <a:p>
            <a:r>
              <a:rPr lang="en-US"/>
              <a:t>Prevent Harassment or Discrimination Collection (PHD Collection)</a:t>
            </a:r>
          </a:p>
        </p:txBody>
      </p:sp>
      <p:sp>
        <p:nvSpPr>
          <p:cNvPr id="3" name="Content Placeholder 2">
            <a:extLst>
              <a:ext uri="{FF2B5EF4-FFF2-40B4-BE49-F238E27FC236}">
                <a16:creationId xmlns:a16="http://schemas.microsoft.com/office/drawing/2014/main" id="{52BD8F4F-D9DE-919C-A2BA-49002A15B7E9}"/>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F42F2982-E09F-B905-6D3A-AC248B871C90}"/>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43850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5D83-A2CD-BA02-11B6-7732E7C327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4EEAE5-0DBF-B566-4060-57976E6D3333}"/>
              </a:ext>
            </a:extLst>
          </p:cNvPr>
          <p:cNvSpPr>
            <a:spLocks noGrp="1"/>
          </p:cNvSpPr>
          <p:nvPr>
            <p:ph type="title"/>
          </p:nvPr>
        </p:nvSpPr>
        <p:spPr>
          <a:xfrm>
            <a:off x="443564" y="205176"/>
            <a:ext cx="9555841" cy="898524"/>
          </a:xfrm>
        </p:spPr>
        <p:txBody>
          <a:bodyPr/>
          <a:lstStyle/>
          <a:p>
            <a:r>
              <a:rPr lang="en-US"/>
              <a:t>Prevent Harassment or Discrimination Overview</a:t>
            </a:r>
            <a:br>
              <a:rPr lang="en-US"/>
            </a:br>
            <a:r>
              <a:rPr lang="en-US"/>
              <a:t>SB 23-296</a:t>
            </a:r>
          </a:p>
        </p:txBody>
      </p:sp>
      <p:sp>
        <p:nvSpPr>
          <p:cNvPr id="4" name="Slide Number Placeholder 3">
            <a:extLst>
              <a:ext uri="{FF2B5EF4-FFF2-40B4-BE49-F238E27FC236}">
                <a16:creationId xmlns:a16="http://schemas.microsoft.com/office/drawing/2014/main" id="{5A4A6EFB-5FC4-31AD-175C-E5049D4D94A0}"/>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6" name="Content Placeholder 7">
            <a:extLst>
              <a:ext uri="{FF2B5EF4-FFF2-40B4-BE49-F238E27FC236}">
                <a16:creationId xmlns:a16="http://schemas.microsoft.com/office/drawing/2014/main" id="{0E7B37D3-4CAA-A354-134B-08170A218C20}"/>
              </a:ext>
            </a:extLst>
          </p:cNvPr>
          <p:cNvSpPr>
            <a:spLocks noGrp="1"/>
          </p:cNvSpPr>
          <p:nvPr>
            <p:ph sz="quarter" idx="13"/>
          </p:nvPr>
        </p:nvSpPr>
        <p:spPr>
          <a:xfrm>
            <a:off x="1366838" y="6356350"/>
            <a:ext cx="4483100" cy="361950"/>
          </a:xfrm>
        </p:spPr>
        <p:txBody>
          <a:bodyPr>
            <a:normAutofit/>
          </a:bodyPr>
          <a:lstStyle/>
          <a:p>
            <a:r>
              <a:rPr lang="en-US"/>
              <a:t>PHD Collection</a:t>
            </a:r>
          </a:p>
        </p:txBody>
      </p:sp>
      <p:sp>
        <p:nvSpPr>
          <p:cNvPr id="17" name="Content Placeholder 8">
            <a:extLst>
              <a:ext uri="{FF2B5EF4-FFF2-40B4-BE49-F238E27FC236}">
                <a16:creationId xmlns:a16="http://schemas.microsoft.com/office/drawing/2014/main" id="{48C87011-F0F8-96C1-E000-3AF1A1A08C1B}"/>
              </a:ext>
            </a:extLst>
          </p:cNvPr>
          <p:cNvSpPr>
            <a:spLocks noGrp="1"/>
          </p:cNvSpPr>
          <p:nvPr>
            <p:ph sz="quarter" idx="14"/>
          </p:nvPr>
        </p:nvSpPr>
        <p:spPr>
          <a:xfrm>
            <a:off x="6053138" y="6356350"/>
            <a:ext cx="4392612" cy="361950"/>
          </a:xfrm>
        </p:spPr>
        <p:txBody>
          <a:bodyPr>
            <a:normAutofit/>
          </a:bodyPr>
          <a:lstStyle/>
          <a:p>
            <a:r>
              <a:rPr lang="en-US"/>
              <a:t>Hoffman_p@cde.state.co.us</a:t>
            </a:r>
          </a:p>
        </p:txBody>
      </p:sp>
      <p:sp>
        <p:nvSpPr>
          <p:cNvPr id="7" name="TextBox 6">
            <a:extLst>
              <a:ext uri="{FF2B5EF4-FFF2-40B4-BE49-F238E27FC236}">
                <a16:creationId xmlns:a16="http://schemas.microsoft.com/office/drawing/2014/main" id="{C56B763C-C11F-A665-5AAF-E65E0F480502}"/>
              </a:ext>
            </a:extLst>
          </p:cNvPr>
          <p:cNvSpPr txBox="1"/>
          <p:nvPr/>
        </p:nvSpPr>
        <p:spPr>
          <a:xfrm>
            <a:off x="349358" y="1318055"/>
            <a:ext cx="11513128" cy="3935436"/>
          </a:xfrm>
          <a:prstGeom prst="rect">
            <a:avLst/>
          </a:prstGeom>
          <a:noFill/>
        </p:spPr>
        <p:txBody>
          <a:bodyPr wrap="square">
            <a:spAutoFit/>
          </a:bodyPr>
          <a:lstStyle/>
          <a:p>
            <a:pPr marL="0" marR="0">
              <a:lnSpc>
                <a:spcPct val="107000"/>
              </a:lnSpc>
              <a:spcAft>
                <a:spcPts val="800"/>
              </a:spcAft>
            </a:pPr>
            <a:r>
              <a:rPr lang="en-US" sz="1800">
                <a:effectLst/>
                <a:latin typeface="Trebuchet MS" panose="020B0603020202020204" pitchFamily="34" charset="0"/>
                <a:ea typeface="Calibri" panose="020F0502020204030204" pitchFamily="34" charset="0"/>
                <a:cs typeface="Times New Roman" panose="02020603050405020304" pitchFamily="18" charset="0"/>
              </a:rPr>
              <a:t>Senate Bill 23-296 states that: </a:t>
            </a:r>
          </a:p>
          <a:p>
            <a:pPr marL="0" marR="0">
              <a:lnSpc>
                <a:spcPct val="107000"/>
              </a:lnSpc>
              <a:spcAft>
                <a:spcPts val="800"/>
              </a:spcAft>
            </a:pPr>
            <a:r>
              <a:rPr lang="en-US" sz="1800">
                <a:effectLst/>
                <a:latin typeface="Trebuchet MS" panose="020B0603020202020204" pitchFamily="34" charset="0"/>
                <a:ea typeface="Calibri" panose="020F0502020204030204" pitchFamily="34" charset="0"/>
                <a:cs typeface="Times New Roman" panose="02020603050405020304" pitchFamily="18" charset="0"/>
              </a:rPr>
              <a:t>(5) (a) ON OR BEFORE JULY 1, 2025, AND ON OR BEFORE JULY 1 OF EACH YEAR THEREAFTER, EACH PUBLIC SCHOOL OF A SCHOOL DISTRICT SHALL REPORT TO THE SCHOOL DISTRICT, AND EACH INSTITUTE CHARTER SCHOOL SHALL REPORT TO THE STATE CHARTER SCHOOL INSTITUTE, THE FOLLOWING INFORMATION, AGGREGATED AND WITHOUT PERSONALLY IDENTIFIABLE INFORMATION ABOUT THE PARTIES, FROM THE PRIOR TWELVE MONTHS:</a:t>
            </a:r>
          </a:p>
          <a:p>
            <a:pPr marL="0" marR="0">
              <a:lnSpc>
                <a:spcPct val="107000"/>
              </a:lnSpc>
              <a:spcAft>
                <a:spcPts val="800"/>
              </a:spcAft>
            </a:pPr>
            <a:r>
              <a:rPr lang="en-US" sz="1800">
                <a:effectLst/>
                <a:latin typeface="Trebuchet MS" panose="020B0603020202020204" pitchFamily="34" charset="0"/>
                <a:ea typeface="Calibri" panose="020F0502020204030204" pitchFamily="34" charset="0"/>
                <a:cs typeface="Times New Roman" panose="02020603050405020304" pitchFamily="18" charset="0"/>
              </a:rPr>
              <a:t>(I) THE NUMBER OF FORMAL HARASSMENT OR DISCRIMINATION REPORTS RECEIVED BY THE SCHOOL AND THE TYPE OF BIAS REPORTED WHEN HARASSMENT OR DISCRIMINATION WAS FOUND; AND (II) THE TIME TO COMPLETE EACH INVESTIGATION AND TO MAKE FINDINGS RELATED TO EACH REPORT.</a:t>
            </a:r>
          </a:p>
          <a:p>
            <a:pPr marL="0" marR="0">
              <a:lnSpc>
                <a:spcPct val="107000"/>
              </a:lnSpc>
              <a:spcAft>
                <a:spcPts val="800"/>
              </a:spcAft>
            </a:pPr>
            <a:r>
              <a:rPr lang="en-US" sz="1800">
                <a:effectLst/>
                <a:latin typeface="Trebuchet MS" panose="020B0603020202020204" pitchFamily="34" charset="0"/>
                <a:ea typeface="Calibri" panose="020F0502020204030204" pitchFamily="34" charset="0"/>
                <a:cs typeface="Times New Roman" panose="02020603050405020304" pitchFamily="18" charset="0"/>
              </a:rPr>
              <a:t>(b) ON OR BEFORE AUGUST 1, 2025, AND ON OR BEFORE AUGUST 1 OF EACH YEAR THEREAFTER, THE STATE CHARTER SCHOOL INSTITUTE AND EACH SCHOOL DISTRICT SHALL REPORT TO THE DEPARTMENT OF EDUCATION THE INFORMATION IT RECEIVED FROM EACH SCHOOL PURSUANT TO SUBSECTION (5)(a) OF THIS SECTION.</a:t>
            </a:r>
          </a:p>
        </p:txBody>
      </p:sp>
    </p:spTree>
    <p:extLst>
      <p:ext uri="{BB962C8B-B14F-4D97-AF65-F5344CB8AC3E}">
        <p14:creationId xmlns:p14="http://schemas.microsoft.com/office/powerpoint/2010/main" val="20002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PHD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904033030"/>
              </p:ext>
            </p:extLst>
          </p:nvPr>
        </p:nvGraphicFramePr>
        <p:xfrm>
          <a:off x="228600" y="200025"/>
          <a:ext cx="11818935" cy="14833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January 2025</a:t>
                      </a:r>
                    </a:p>
                  </a:txBody>
                  <a:tcPr/>
                </a:tc>
                <a:tc>
                  <a:txBody>
                    <a:bodyPr/>
                    <a:lstStyle/>
                    <a:p>
                      <a:r>
                        <a:rPr lang="en-US">
                          <a:latin typeface="Trebuchet MS" panose="020B0603020202020204" pitchFamily="34" charset="0"/>
                        </a:rPr>
                        <a:t>Soft Open</a:t>
                      </a:r>
                    </a:p>
                  </a:txBody>
                  <a:tcPr/>
                </a:tc>
                <a:tc>
                  <a:txBody>
                    <a:bodyPr/>
                    <a:lstStyle/>
                    <a:p>
                      <a:r>
                        <a:rPr lang="en-US">
                          <a:latin typeface="Trebuchet MS" panose="020B0603020202020204" pitchFamily="34" charset="0"/>
                        </a:rPr>
                        <a:t>PHD Collection to Soft Open for Districts that want to participate early</a:t>
                      </a:r>
                    </a:p>
                  </a:txBody>
                  <a:tcPr/>
                </a:tc>
                <a:extLst>
                  <a:ext uri="{0D108BD9-81ED-4DB2-BD59-A6C34878D82A}">
                    <a16:rowId xmlns:a16="http://schemas.microsoft.com/office/drawing/2014/main" val="2548873027"/>
                  </a:ext>
                </a:extLst>
              </a:tr>
              <a:tr h="370840">
                <a:tc>
                  <a:txBody>
                    <a:bodyPr/>
                    <a:lstStyle/>
                    <a:p>
                      <a:r>
                        <a:rPr lang="en-US">
                          <a:latin typeface="Trebuchet MS" panose="020B0603020202020204" pitchFamily="34" charset="0"/>
                        </a:rPr>
                        <a:t>May 2, 2025</a:t>
                      </a:r>
                    </a:p>
                  </a:txBody>
                  <a:tcPr/>
                </a:tc>
                <a:tc>
                  <a:txBody>
                    <a:bodyPr/>
                    <a:lstStyle/>
                    <a:p>
                      <a:r>
                        <a:rPr lang="en-US">
                          <a:latin typeface="Trebuchet MS" panose="020B0603020202020204" pitchFamily="34" charset="0"/>
                        </a:rPr>
                        <a:t>Official Open</a:t>
                      </a:r>
                    </a:p>
                  </a:txBody>
                  <a:tcPr/>
                </a:tc>
                <a:tc>
                  <a:txBody>
                    <a:bodyPr/>
                    <a:lstStyle/>
                    <a:p>
                      <a:r>
                        <a:rPr lang="en-US">
                          <a:latin typeface="Trebuchet MS" panose="020B0603020202020204" pitchFamily="34" charset="0"/>
                        </a:rPr>
                        <a:t>PHD Collection Open</a:t>
                      </a:r>
                    </a:p>
                  </a:txBody>
                  <a:tcPr/>
                </a:tc>
                <a:extLst>
                  <a:ext uri="{0D108BD9-81ED-4DB2-BD59-A6C34878D82A}">
                    <a16:rowId xmlns:a16="http://schemas.microsoft.com/office/drawing/2014/main" val="779341813"/>
                  </a:ext>
                </a:extLst>
              </a:tr>
              <a:tr h="370840">
                <a:tc>
                  <a:txBody>
                    <a:bodyPr/>
                    <a:lstStyle/>
                    <a:p>
                      <a:r>
                        <a:rPr lang="en-US">
                          <a:latin typeface="Trebuchet MS" panose="020B0603020202020204" pitchFamily="34" charset="0"/>
                        </a:rPr>
                        <a:t>August 1, 2025</a:t>
                      </a:r>
                    </a:p>
                  </a:txBody>
                  <a:tcPr/>
                </a:tc>
                <a:tc>
                  <a:txBody>
                    <a:bodyPr/>
                    <a:lstStyle/>
                    <a:p>
                      <a:r>
                        <a:rPr lang="en-US">
                          <a:latin typeface="Trebuchet MS" panose="020B0603020202020204" pitchFamily="34" charset="0"/>
                        </a:rPr>
                        <a:t>State Deadline</a:t>
                      </a:r>
                    </a:p>
                  </a:txBody>
                  <a:tcPr/>
                </a:tc>
                <a:tc>
                  <a:txBody>
                    <a:bodyPr/>
                    <a:lstStyle/>
                    <a:p>
                      <a:r>
                        <a:rPr lang="en-US">
                          <a:latin typeface="Trebuchet MS" panose="020B0603020202020204" pitchFamily="34" charset="0"/>
                        </a:rPr>
                        <a:t>PHD Collection Closes</a:t>
                      </a:r>
                    </a:p>
                  </a:txBody>
                  <a:tcPr/>
                </a:tc>
                <a:extLst>
                  <a:ext uri="{0D108BD9-81ED-4DB2-BD59-A6C34878D82A}">
                    <a16:rowId xmlns:a16="http://schemas.microsoft.com/office/drawing/2014/main" val="3242782652"/>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a:xfrm>
            <a:off x="228600" y="5916613"/>
            <a:ext cx="3559175" cy="279400"/>
          </a:xfrm>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a:xfrm>
            <a:off x="228600" y="6210300"/>
            <a:ext cx="3559175" cy="279400"/>
          </a:xfrm>
        </p:spPr>
        <p:txBody>
          <a:bodyPr>
            <a:normAutofit fontScale="92500" lnSpcReduction="10000"/>
          </a:bodyPr>
          <a:lstStyle/>
          <a:p>
            <a:r>
              <a:rPr lang="en-US"/>
              <a:t>Hoffman_p@cde.state.co.us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400663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B2FA-938E-81C2-098C-6BB8D99088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8F7463-D385-09C7-A941-A485FFF71278}"/>
              </a:ext>
            </a:extLst>
          </p:cNvPr>
          <p:cNvSpPr>
            <a:spLocks noGrp="1"/>
          </p:cNvSpPr>
          <p:nvPr>
            <p:ph type="title"/>
          </p:nvPr>
        </p:nvSpPr>
        <p:spPr/>
        <p:txBody>
          <a:bodyPr>
            <a:normAutofit/>
          </a:bodyPr>
          <a:lstStyle/>
          <a:p>
            <a:r>
              <a:rPr lang="en-US"/>
              <a:t>Prevent Harassment or Discrimination Overview</a:t>
            </a:r>
            <a:br>
              <a:rPr lang="en-US"/>
            </a:br>
            <a:r>
              <a:rPr lang="en-US"/>
              <a:t>User Roles</a:t>
            </a:r>
          </a:p>
        </p:txBody>
      </p:sp>
      <p:sp>
        <p:nvSpPr>
          <p:cNvPr id="4" name="Slide Number Placeholder 3">
            <a:extLst>
              <a:ext uri="{FF2B5EF4-FFF2-40B4-BE49-F238E27FC236}">
                <a16:creationId xmlns:a16="http://schemas.microsoft.com/office/drawing/2014/main" id="{B9932967-23C6-14D1-D069-942238BD009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6" name="Content Placeholder 7">
            <a:extLst>
              <a:ext uri="{FF2B5EF4-FFF2-40B4-BE49-F238E27FC236}">
                <a16:creationId xmlns:a16="http://schemas.microsoft.com/office/drawing/2014/main" id="{37341AA1-6341-3314-2939-AC0AB360DF39}"/>
              </a:ext>
              <a:ext uri="{C183D7F6-B498-43B3-948B-1728B52AA6E4}">
                <adec:decorative xmlns:adec="http://schemas.microsoft.com/office/drawing/2017/decorative" val="1"/>
              </a:ext>
            </a:extLst>
          </p:cNvPr>
          <p:cNvSpPr>
            <a:spLocks noGrp="1"/>
          </p:cNvSpPr>
          <p:nvPr>
            <p:ph sz="quarter" idx="13"/>
          </p:nvPr>
        </p:nvSpPr>
        <p:spPr>
          <a:xfrm>
            <a:off x="1366838" y="6356350"/>
            <a:ext cx="4483100" cy="361950"/>
          </a:xfrm>
        </p:spPr>
        <p:txBody>
          <a:bodyPr>
            <a:normAutofit/>
          </a:bodyPr>
          <a:lstStyle/>
          <a:p>
            <a:r>
              <a:rPr lang="en-US"/>
              <a:t>PHD Collection</a:t>
            </a:r>
          </a:p>
        </p:txBody>
      </p:sp>
      <p:sp>
        <p:nvSpPr>
          <p:cNvPr id="17" name="Content Placeholder 8">
            <a:extLst>
              <a:ext uri="{FF2B5EF4-FFF2-40B4-BE49-F238E27FC236}">
                <a16:creationId xmlns:a16="http://schemas.microsoft.com/office/drawing/2014/main" id="{AA8D5B12-3633-5766-CE44-1593C5DC9904}"/>
              </a:ext>
              <a:ext uri="{C183D7F6-B498-43B3-948B-1728B52AA6E4}">
                <adec:decorative xmlns:adec="http://schemas.microsoft.com/office/drawing/2017/decorative" val="1"/>
              </a:ext>
            </a:extLst>
          </p:cNvPr>
          <p:cNvSpPr>
            <a:spLocks noGrp="1"/>
          </p:cNvSpPr>
          <p:nvPr>
            <p:ph sz="quarter" idx="14"/>
          </p:nvPr>
        </p:nvSpPr>
        <p:spPr>
          <a:xfrm>
            <a:off x="6053138" y="6356350"/>
            <a:ext cx="4392612" cy="361950"/>
          </a:xfrm>
        </p:spPr>
        <p:txBody>
          <a:bodyPr>
            <a:normAutofit/>
          </a:bodyPr>
          <a:lstStyle/>
          <a:p>
            <a:r>
              <a:rPr lang="en-US"/>
              <a:t>Hoffman_p@cde.state.co.us</a:t>
            </a:r>
          </a:p>
        </p:txBody>
      </p:sp>
      <p:sp>
        <p:nvSpPr>
          <p:cNvPr id="7" name="TextBox 6">
            <a:extLst>
              <a:ext uri="{FF2B5EF4-FFF2-40B4-BE49-F238E27FC236}">
                <a16:creationId xmlns:a16="http://schemas.microsoft.com/office/drawing/2014/main" id="{6890C5F8-1D89-1745-A1EB-39ADB913E615}"/>
              </a:ext>
            </a:extLst>
          </p:cNvPr>
          <p:cNvSpPr txBox="1"/>
          <p:nvPr/>
        </p:nvSpPr>
        <p:spPr>
          <a:xfrm>
            <a:off x="349358" y="1318055"/>
            <a:ext cx="11513128" cy="2259849"/>
          </a:xfrm>
          <a:prstGeom prst="rect">
            <a:avLst/>
          </a:prstGeom>
          <a:noFill/>
        </p:spPr>
        <p:txBody>
          <a:bodyPr wrap="square">
            <a:spAutoFit/>
          </a:bodyPr>
          <a:lstStyle/>
          <a:p>
            <a:pPr marL="0" marR="0">
              <a:lnSpc>
                <a:spcPct val="107000"/>
              </a:lnSpc>
              <a:spcAft>
                <a:spcPts val="80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LAMS – Please ensure someone in your </a:t>
            </a:r>
            <a:r>
              <a:rPr lang="en-US" dirty="0">
                <a:latin typeface="Trebuchet MS" panose="020B0603020202020204" pitchFamily="34" charset="0"/>
                <a:ea typeface="Calibri" panose="020F0502020204030204" pitchFamily="34" charset="0"/>
                <a:cs typeface="Times New Roman" panose="02020603050405020304" pitchFamily="18" charset="0"/>
              </a:rPr>
              <a:t>district has these one of these roles in Identity Management</a:t>
            </a:r>
          </a:p>
          <a:p>
            <a:pPr marL="285750" marR="0" indent="-285750">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PHD~LEAVIEWER</a:t>
            </a:r>
          </a:p>
          <a:p>
            <a:pPr marL="285750" marR="0" indent="-285750">
              <a:lnSpc>
                <a:spcPct val="107000"/>
              </a:lnSpc>
              <a:spcAft>
                <a:spcPts val="800"/>
              </a:spcAft>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PHD~LEAUSER - Recommended</a:t>
            </a:r>
          </a:p>
          <a:p>
            <a:pPr marL="285750" marR="0" indent="-285750">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PHD~LEAAPPROVER </a:t>
            </a:r>
            <a:r>
              <a:rPr lang="en-US" sz="1800">
                <a:effectLst/>
                <a:latin typeface="Trebuchet MS" panose="020B0603020202020204" pitchFamily="34" charset="0"/>
                <a:ea typeface="Calibri" panose="020F0502020204030204" pitchFamily="34" charset="0"/>
                <a:cs typeface="Times New Roman" panose="02020603050405020304" pitchFamily="18" charset="0"/>
              </a:rPr>
              <a:t>- Recommended</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Only one of these roles should be assigned per user or they will encounter errors when trying to login to data pipeline.</a:t>
            </a:r>
          </a:p>
        </p:txBody>
      </p:sp>
      <p:graphicFrame>
        <p:nvGraphicFramePr>
          <p:cNvPr id="3" name="Table 2">
            <a:extLst>
              <a:ext uri="{FF2B5EF4-FFF2-40B4-BE49-F238E27FC236}">
                <a16:creationId xmlns:a16="http://schemas.microsoft.com/office/drawing/2014/main" id="{0DB46F0E-77BB-C4AE-1CCD-464DD2233923}"/>
              </a:ext>
            </a:extLst>
          </p:cNvPr>
          <p:cNvGraphicFramePr>
            <a:graphicFrameLocks noGrp="1"/>
          </p:cNvGraphicFramePr>
          <p:nvPr>
            <p:extLst>
              <p:ext uri="{D42A27DB-BD31-4B8C-83A1-F6EECF244321}">
                <p14:modId xmlns:p14="http://schemas.microsoft.com/office/powerpoint/2010/main" val="1295295994"/>
              </p:ext>
            </p:extLst>
          </p:nvPr>
        </p:nvGraphicFramePr>
        <p:xfrm>
          <a:off x="1915280" y="3689401"/>
          <a:ext cx="8381284" cy="2455759"/>
        </p:xfrm>
        <a:graphic>
          <a:graphicData uri="http://schemas.openxmlformats.org/drawingml/2006/table">
            <a:tbl>
              <a:tblPr firstRow="1" firstCol="1" lastRow="1" lastCol="1" bandRow="1" bandCol="1"/>
              <a:tblGrid>
                <a:gridCol w="980276">
                  <a:extLst>
                    <a:ext uri="{9D8B030D-6E8A-4147-A177-3AD203B41FA5}">
                      <a16:colId xmlns:a16="http://schemas.microsoft.com/office/drawing/2014/main" val="1472159980"/>
                    </a:ext>
                  </a:extLst>
                </a:gridCol>
                <a:gridCol w="1603241">
                  <a:extLst>
                    <a:ext uri="{9D8B030D-6E8A-4147-A177-3AD203B41FA5}">
                      <a16:colId xmlns:a16="http://schemas.microsoft.com/office/drawing/2014/main" val="3145530297"/>
                    </a:ext>
                  </a:extLst>
                </a:gridCol>
                <a:gridCol w="978723">
                  <a:extLst>
                    <a:ext uri="{9D8B030D-6E8A-4147-A177-3AD203B41FA5}">
                      <a16:colId xmlns:a16="http://schemas.microsoft.com/office/drawing/2014/main" val="3714058301"/>
                    </a:ext>
                  </a:extLst>
                </a:gridCol>
                <a:gridCol w="2097263">
                  <a:extLst>
                    <a:ext uri="{9D8B030D-6E8A-4147-A177-3AD203B41FA5}">
                      <a16:colId xmlns:a16="http://schemas.microsoft.com/office/drawing/2014/main" val="2569212111"/>
                    </a:ext>
                  </a:extLst>
                </a:gridCol>
                <a:gridCol w="2721781">
                  <a:extLst>
                    <a:ext uri="{9D8B030D-6E8A-4147-A177-3AD203B41FA5}">
                      <a16:colId xmlns:a16="http://schemas.microsoft.com/office/drawing/2014/main" val="2931728627"/>
                    </a:ext>
                  </a:extLst>
                </a:gridCol>
              </a:tblGrid>
              <a:tr h="187393">
                <a:tc>
                  <a:txBody>
                    <a:bodyPr/>
                    <a:lstStyle/>
                    <a:p>
                      <a:pPr marL="71120" marR="0">
                        <a:lnSpc>
                          <a:spcPts val="1295"/>
                        </a:lnSpc>
                        <a:spcBef>
                          <a:spcPts val="55"/>
                        </a:spcBef>
                      </a:pPr>
                      <a:r>
                        <a:rPr lang="en-US" sz="1100" b="1" spc="-1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000000"/>
                    </a:solidFill>
                  </a:tcPr>
                </a:tc>
                <a:tc>
                  <a:txBody>
                    <a:bodyPr/>
                    <a:lstStyle/>
                    <a:p>
                      <a:pPr marL="69850" marR="0">
                        <a:lnSpc>
                          <a:spcPts val="1295"/>
                        </a:lnSpc>
                        <a:spcBef>
                          <a:spcPts val="55"/>
                        </a:spcBef>
                      </a:pPr>
                      <a:r>
                        <a:rPr lang="en-US" sz="1100" b="1" spc="-1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000000"/>
                    </a:solidFill>
                  </a:tcPr>
                </a:tc>
                <a:tc>
                  <a:txBody>
                    <a:bodyPr/>
                    <a:lstStyle/>
                    <a:p>
                      <a:pPr marL="69850" marR="0">
                        <a:lnSpc>
                          <a:spcPts val="1295"/>
                        </a:lnSpc>
                        <a:spcBef>
                          <a:spcPts val="55"/>
                        </a:spcBef>
                      </a:pPr>
                      <a:r>
                        <a:rPr lang="en-US" sz="11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User</a:t>
                      </a:r>
                      <a:r>
                        <a:rPr lang="en-US" sz="1100" b="1" spc="-2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000000"/>
                    </a:solidFill>
                  </a:tcPr>
                </a:tc>
                <a:tc>
                  <a:txBody>
                    <a:bodyPr/>
                    <a:lstStyle/>
                    <a:p>
                      <a:pPr marL="69850" marR="0">
                        <a:lnSpc>
                          <a:spcPts val="1295"/>
                        </a:lnSpc>
                        <a:spcBef>
                          <a:spcPts val="55"/>
                        </a:spcBef>
                      </a:pPr>
                      <a:r>
                        <a:rPr lang="en-US" sz="11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Access</a:t>
                      </a:r>
                      <a:r>
                        <a:rPr lang="en-US" sz="1100" b="1" spc="-3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1100" b="1" spc="-1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Level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000000"/>
                    </a:solidFill>
                  </a:tcPr>
                </a:tc>
                <a:tc>
                  <a:txBody>
                    <a:bodyPr/>
                    <a:lstStyle/>
                    <a:p>
                      <a:pPr marL="69850" marR="0">
                        <a:lnSpc>
                          <a:spcPts val="1295"/>
                        </a:lnSpc>
                        <a:spcBef>
                          <a:spcPts val="55"/>
                        </a:spcBef>
                      </a:pPr>
                      <a:r>
                        <a:rPr lang="en-US" sz="1100" b="1" spc="-1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000000"/>
                    </a:solidFill>
                  </a:tcPr>
                </a:tc>
                <a:extLst>
                  <a:ext uri="{0D108BD9-81ED-4DB2-BD59-A6C34878D82A}">
                    <a16:rowId xmlns:a16="http://schemas.microsoft.com/office/drawing/2014/main" val="444845512"/>
                  </a:ext>
                </a:extLst>
              </a:tr>
              <a:tr h="672032">
                <a:tc>
                  <a:txBody>
                    <a:bodyPr/>
                    <a:lstStyle/>
                    <a:p>
                      <a:pPr marL="67945" marR="0">
                        <a:lnSpc>
                          <a:spcPts val="1340"/>
                        </a:lnSpc>
                      </a:pPr>
                      <a:r>
                        <a:rPr lang="en-US" sz="1100" spc="-10">
                          <a:effectLst/>
                          <a:latin typeface="Trebuchet MS" panose="020B0603020202020204" pitchFamily="34" charset="0"/>
                          <a:ea typeface="Calibri" panose="020F0502020204030204" pitchFamily="34" charset="0"/>
                          <a:cs typeface="Times New Roman" panose="02020603050405020304" pitchFamily="18" charset="0"/>
                        </a:rPr>
                        <a:t>Pipeline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Prevent Harassment and Discrimination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LEA </a:t>
                      </a:r>
                      <a:r>
                        <a:rPr lang="en-US" sz="1100" spc="-20">
                          <a:effectLst/>
                          <a:latin typeface="Trebuchet MS" panose="020B0603020202020204" pitchFamily="34" charset="0"/>
                          <a:ea typeface="Calibri" panose="020F0502020204030204" pitchFamily="34" charset="0"/>
                          <a:cs typeface="Times New Roman" panose="02020603050405020304" pitchFamily="18" charset="0"/>
                        </a:rPr>
                        <a:t>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Upload</a:t>
                      </a:r>
                      <a:r>
                        <a:rPr lang="en-US" sz="1100" spc="-20">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and</a:t>
                      </a:r>
                      <a:r>
                        <a:rPr lang="en-US" sz="1100" spc="-20">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edit</a:t>
                      </a:r>
                      <a:r>
                        <a:rPr lang="en-US" sz="1100" spc="-2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records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Users with this role can complete the majority of the collection but will require support from a user with the LEA Approver 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898137624"/>
                  </a:ext>
                </a:extLst>
              </a:tr>
              <a:tr h="692710">
                <a:tc>
                  <a:txBody>
                    <a:bodyPr/>
                    <a:lstStyle/>
                    <a:p>
                      <a:pPr marL="67945" marR="0">
                        <a:lnSpc>
                          <a:spcPts val="1340"/>
                        </a:lnSpc>
                      </a:pPr>
                      <a:r>
                        <a:rPr lang="en-US" sz="1100" spc="-10">
                          <a:effectLst/>
                          <a:latin typeface="Trebuchet MS" panose="020B0603020202020204" pitchFamily="34" charset="0"/>
                          <a:ea typeface="Calibri" panose="020F0502020204030204" pitchFamily="34" charset="0"/>
                          <a:cs typeface="Times New Roman" panose="02020603050405020304" pitchFamily="18" charset="0"/>
                        </a:rPr>
                        <a:t>Pipeline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Prevent Harassment and Discrimination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LEA </a:t>
                      </a:r>
                      <a:r>
                        <a:rPr lang="en-US" sz="1100" spc="-20">
                          <a:effectLst/>
                          <a:latin typeface="Trebuchet MS" panose="020B0603020202020204" pitchFamily="34" charset="0"/>
                          <a:ea typeface="Calibri" panose="020F0502020204030204" pitchFamily="34" charset="0"/>
                          <a:cs typeface="Times New Roman" panose="02020603050405020304" pitchFamily="18" charset="0"/>
                        </a:rPr>
                        <a:t>Approver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Upload and edit records, submit final collection, download sign-off form.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0" algn="just">
                        <a:lnSpc>
                          <a:spcPts val="12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At least one person in the district must have this role.  Can do all of the actions that a LEA User role can 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620696985"/>
                  </a:ext>
                </a:extLst>
              </a:tr>
              <a:tr h="903624">
                <a:tc>
                  <a:txBody>
                    <a:bodyPr/>
                    <a:lstStyle/>
                    <a:p>
                      <a:pPr marL="67945" marR="0">
                        <a:lnSpc>
                          <a:spcPts val="1340"/>
                        </a:lnSpc>
                      </a:pPr>
                      <a:r>
                        <a:rPr lang="en-US" sz="1100" spc="-10">
                          <a:effectLst/>
                          <a:latin typeface="Trebuchet MS" panose="020B0603020202020204" pitchFamily="34" charset="0"/>
                          <a:ea typeface="Calibri" panose="020F0502020204030204" pitchFamily="34" charset="0"/>
                          <a:cs typeface="Times New Roman" panose="02020603050405020304" pitchFamily="18" charset="0"/>
                        </a:rPr>
                        <a:t>Pipeline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Prevent Harassment and Discrimination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0">
                        <a:lnSpc>
                          <a:spcPts val="1340"/>
                        </a:lnSpc>
                      </a:pPr>
                      <a:r>
                        <a:rPr lang="en-US" sz="1100" spc="-25">
                          <a:effectLst/>
                          <a:latin typeface="Trebuchet MS" panose="020B0603020202020204" pitchFamily="34" charset="0"/>
                          <a:ea typeface="Calibri" panose="020F0502020204030204" pitchFamily="34" charset="0"/>
                          <a:cs typeface="Times New Roman" panose="02020603050405020304" pitchFamily="18" charset="0"/>
                        </a:rPr>
                        <a:t>LEA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6675" marR="0">
                        <a:lnSpc>
                          <a:spcPct val="107000"/>
                        </a:lnSpc>
                      </a:pPr>
                      <a:r>
                        <a:rPr lang="en-US" sz="1100" spc="-10">
                          <a:effectLst/>
                          <a:latin typeface="Trebuchet MS" panose="020B0603020202020204" pitchFamily="34" charset="0"/>
                          <a:ea typeface="Calibri" panose="020F0502020204030204" pitchFamily="34" charset="0"/>
                          <a:cs typeface="Times New Roman" panose="02020603050405020304" pitchFamily="18" charset="0"/>
                        </a:rPr>
                        <a:t>Viewer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86360">
                        <a:lnSpc>
                          <a:spcPts val="135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View CEDAR/COGNOS reports related to the collection.  Cannot edit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marL="66675" marR="75565">
                        <a:lnSpc>
                          <a:spcPct val="10700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Useful role for district staff who need</a:t>
                      </a:r>
                      <a:r>
                        <a:rPr lang="en-US" sz="1100" spc="-1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access</a:t>
                      </a:r>
                      <a:r>
                        <a:rPr lang="en-US" sz="1100" spc="-20">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to</a:t>
                      </a:r>
                      <a:r>
                        <a:rPr lang="en-US" sz="1100" spc="-1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collection</a:t>
                      </a:r>
                      <a:r>
                        <a:rPr lang="en-US" sz="1100" spc="-1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related CEDAR/COGNOS</a:t>
                      </a:r>
                      <a:r>
                        <a:rPr lang="en-US" sz="1100" spc="-6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reports</a:t>
                      </a:r>
                      <a:r>
                        <a:rPr lang="en-US" sz="1100" spc="-5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for</a:t>
                      </a:r>
                      <a:r>
                        <a:rPr lang="en-US" sz="1100" spc="-5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data validation but are not actively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6675" marR="75565">
                        <a:lnSpc>
                          <a:spcPct val="107000"/>
                        </a:lnSpc>
                      </a:pPr>
                      <a:r>
                        <a:rPr lang="en-US" sz="1100">
                          <a:effectLst/>
                          <a:latin typeface="Trebuchet MS" panose="020B0603020202020204" pitchFamily="34" charset="0"/>
                          <a:ea typeface="Calibri" panose="020F0502020204030204" pitchFamily="34" charset="0"/>
                          <a:cs typeface="Times New Roman" panose="02020603050405020304" pitchFamily="18" charset="0"/>
                        </a:rPr>
                        <a:t>completing</a:t>
                      </a:r>
                      <a:r>
                        <a:rPr lang="en-US" sz="1100" spc="-2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the</a:t>
                      </a:r>
                      <a:r>
                        <a:rPr lang="en-US" sz="1100" spc="-15">
                          <a:effectLst/>
                          <a:latin typeface="Trebuchet MS" panose="020B0603020202020204" pitchFamily="34" charset="0"/>
                          <a:ea typeface="Calibri" panose="020F0502020204030204" pitchFamily="34" charset="0"/>
                          <a:cs typeface="Times New Roman" panose="02020603050405020304" pitchFamily="18" charset="0"/>
                        </a:rPr>
                        <a:t> </a:t>
                      </a:r>
                      <a:r>
                        <a:rPr lang="en-US" sz="1100">
                          <a:effectLst/>
                          <a:latin typeface="Trebuchet MS" panose="020B0603020202020204" pitchFamily="34" charset="0"/>
                          <a:ea typeface="Calibri" panose="020F0502020204030204" pitchFamily="34" charset="0"/>
                          <a:cs typeface="Times New Roman" panose="02020603050405020304" pitchFamily="18" charset="0"/>
                        </a:rPr>
                        <a:t>data</a:t>
                      </a:r>
                      <a:r>
                        <a:rPr lang="en-US" sz="1100" spc="-25">
                          <a:effectLst/>
                          <a:latin typeface="Trebuchet MS" panose="020B0603020202020204" pitchFamily="34" charset="0"/>
                          <a:ea typeface="Calibri" panose="020F0502020204030204" pitchFamily="34" charset="0"/>
                          <a:cs typeface="Times New Roman" panose="02020603050405020304" pitchFamily="18" charset="0"/>
                        </a:rPr>
                        <a:t> </a:t>
                      </a:r>
                      <a:r>
                        <a:rPr lang="en-US" sz="1100" spc="-10">
                          <a:effectLst/>
                          <a:latin typeface="Trebuchet MS" panose="020B0603020202020204" pitchFamily="34" charset="0"/>
                          <a:ea typeface="Calibri" panose="020F0502020204030204" pitchFamily="34" charset="0"/>
                          <a:cs typeface="Times New Roman" panose="02020603050405020304" pitchFamily="18" charset="0"/>
                        </a:rPr>
                        <a:t>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3424924464"/>
                  </a:ext>
                </a:extLst>
              </a:tr>
            </a:tbl>
          </a:graphicData>
        </a:graphic>
      </p:graphicFrame>
    </p:spTree>
    <p:extLst>
      <p:ext uri="{BB962C8B-B14F-4D97-AF65-F5344CB8AC3E}">
        <p14:creationId xmlns:p14="http://schemas.microsoft.com/office/powerpoint/2010/main" val="179164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59C5-9D03-4B84-FF84-87C2CBDD38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553CA9-6160-5612-CFD9-F34B7B276E10}"/>
              </a:ext>
            </a:extLst>
          </p:cNvPr>
          <p:cNvSpPr>
            <a:spLocks noGrp="1"/>
          </p:cNvSpPr>
          <p:nvPr>
            <p:ph type="title"/>
          </p:nvPr>
        </p:nvSpPr>
        <p:spPr/>
        <p:txBody>
          <a:bodyPr>
            <a:normAutofit/>
          </a:bodyPr>
          <a:lstStyle/>
          <a:p>
            <a:r>
              <a:rPr lang="en-US"/>
              <a:t>Prevent Harassment or Discrimination Overview</a:t>
            </a:r>
            <a:br>
              <a:rPr lang="en-US"/>
            </a:br>
            <a:r>
              <a:rPr lang="en-US"/>
              <a:t>Early Frequent Questions</a:t>
            </a:r>
          </a:p>
        </p:txBody>
      </p:sp>
      <p:sp>
        <p:nvSpPr>
          <p:cNvPr id="4" name="Slide Number Placeholder 3">
            <a:extLst>
              <a:ext uri="{FF2B5EF4-FFF2-40B4-BE49-F238E27FC236}">
                <a16:creationId xmlns:a16="http://schemas.microsoft.com/office/drawing/2014/main" id="{25E6C828-4C2C-F08D-3CB1-B61EA18773AB}"/>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6" name="Content Placeholder 7">
            <a:extLst>
              <a:ext uri="{FF2B5EF4-FFF2-40B4-BE49-F238E27FC236}">
                <a16:creationId xmlns:a16="http://schemas.microsoft.com/office/drawing/2014/main" id="{7A91EECC-7E45-2967-B097-4CBF7ECEB982}"/>
              </a:ext>
            </a:extLst>
          </p:cNvPr>
          <p:cNvSpPr>
            <a:spLocks noGrp="1"/>
          </p:cNvSpPr>
          <p:nvPr>
            <p:ph sz="quarter" idx="13"/>
          </p:nvPr>
        </p:nvSpPr>
        <p:spPr>
          <a:xfrm>
            <a:off x="1366838" y="6356350"/>
            <a:ext cx="4483100" cy="361950"/>
          </a:xfrm>
        </p:spPr>
        <p:txBody>
          <a:bodyPr>
            <a:normAutofit/>
          </a:bodyPr>
          <a:lstStyle/>
          <a:p>
            <a:r>
              <a:rPr lang="en-US"/>
              <a:t>PHD Collection</a:t>
            </a:r>
          </a:p>
        </p:txBody>
      </p:sp>
      <p:sp>
        <p:nvSpPr>
          <p:cNvPr id="17" name="Content Placeholder 8">
            <a:extLst>
              <a:ext uri="{FF2B5EF4-FFF2-40B4-BE49-F238E27FC236}">
                <a16:creationId xmlns:a16="http://schemas.microsoft.com/office/drawing/2014/main" id="{E2073C39-ECD3-98E9-6390-D663177F3783}"/>
              </a:ext>
            </a:extLst>
          </p:cNvPr>
          <p:cNvSpPr>
            <a:spLocks noGrp="1"/>
          </p:cNvSpPr>
          <p:nvPr>
            <p:ph sz="quarter" idx="14"/>
          </p:nvPr>
        </p:nvSpPr>
        <p:spPr>
          <a:xfrm>
            <a:off x="6053138" y="6356350"/>
            <a:ext cx="4392612" cy="361950"/>
          </a:xfrm>
        </p:spPr>
        <p:txBody>
          <a:bodyPr>
            <a:normAutofit/>
          </a:bodyPr>
          <a:lstStyle/>
          <a:p>
            <a:r>
              <a:rPr lang="en-US"/>
              <a:t>Hoffman_p@cde.state.co.us</a:t>
            </a:r>
          </a:p>
        </p:txBody>
      </p:sp>
      <p:sp>
        <p:nvSpPr>
          <p:cNvPr id="7" name="TextBox 6">
            <a:extLst>
              <a:ext uri="{FF2B5EF4-FFF2-40B4-BE49-F238E27FC236}">
                <a16:creationId xmlns:a16="http://schemas.microsoft.com/office/drawing/2014/main" id="{7180C911-4EB1-FE8D-C863-C26DE8A32192}"/>
              </a:ext>
            </a:extLst>
          </p:cNvPr>
          <p:cNvSpPr txBox="1"/>
          <p:nvPr/>
        </p:nvSpPr>
        <p:spPr>
          <a:xfrm>
            <a:off x="349358" y="1318055"/>
            <a:ext cx="11513128" cy="3650487"/>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US">
                <a:latin typeface="Trebuchet MS" panose="020B0603020202020204" pitchFamily="34" charset="0"/>
                <a:ea typeface="Calibri" panose="020F0502020204030204" pitchFamily="34" charset="0"/>
                <a:cs typeface="Times New Roman" panose="02020603050405020304" pitchFamily="18" charset="0"/>
              </a:rPr>
              <a:t>Is the Prevent Harassment or Discrimination Collection for students, staff or both?  PHD Data collection is student level only.</a:t>
            </a:r>
          </a:p>
          <a:p>
            <a:pPr marL="285750" marR="0" indent="-285750">
              <a:lnSpc>
                <a:spcPct val="107000"/>
              </a:lnSpc>
              <a:spcAft>
                <a:spcPts val="800"/>
              </a:spcAft>
              <a:buFont typeface="Arial" panose="020B0604020202020204" pitchFamily="34" charset="0"/>
              <a:buChar char="•"/>
            </a:pPr>
            <a:r>
              <a:rPr lang="en-US">
                <a:latin typeface="Trebuchet MS" panose="020B0603020202020204" pitchFamily="34" charset="0"/>
                <a:ea typeface="Calibri" panose="020F0502020204030204" pitchFamily="34" charset="0"/>
                <a:cs typeface="Times New Roman" panose="02020603050405020304" pitchFamily="18" charset="0"/>
              </a:rPr>
              <a:t>What is the a ‘formal’ report?  A formal report is one that has an investigation and has findings where the LEP decided if the report of discrimination was founded or unfounded.  </a:t>
            </a:r>
          </a:p>
          <a:p>
            <a:pPr marL="285750" marR="0" indent="-285750">
              <a:lnSpc>
                <a:spcPct val="107000"/>
              </a:lnSpc>
              <a:spcAft>
                <a:spcPts val="800"/>
              </a:spcAft>
              <a:buFont typeface="Arial" panose="020B0604020202020204" pitchFamily="34" charset="0"/>
              <a:buChar char="•"/>
            </a:pPr>
            <a:r>
              <a:rPr lang="en-US">
                <a:latin typeface="Trebuchet MS" panose="020B0603020202020204" pitchFamily="34" charset="0"/>
                <a:ea typeface="Calibri" panose="020F0502020204030204" pitchFamily="34" charset="0"/>
                <a:cs typeface="Times New Roman" panose="02020603050405020304" pitchFamily="18" charset="0"/>
              </a:rPr>
              <a:t>Can a single investigation have multiple bias related to it?  Yes, a record can have multiple different bias associated with it as being found during the investigation.</a:t>
            </a:r>
          </a:p>
          <a:p>
            <a:pPr marL="285750" marR="0" indent="-285750">
              <a:lnSpc>
                <a:spcPct val="107000"/>
              </a:lnSpc>
              <a:spcAft>
                <a:spcPts val="800"/>
              </a:spcAft>
              <a:buFont typeface="Arial" panose="020B0604020202020204" pitchFamily="34" charset="0"/>
              <a:buChar char="•"/>
            </a:pPr>
            <a:endParaRPr lang="en-US">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a:latin typeface="Trebuchet MS" panose="020B0603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US">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388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DC46-A2BC-9B3B-62F4-974CB90628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90E070-3F37-9643-8B3E-FB61A7258D45}"/>
              </a:ext>
            </a:extLst>
          </p:cNvPr>
          <p:cNvSpPr>
            <a:spLocks noGrp="1"/>
          </p:cNvSpPr>
          <p:nvPr>
            <p:ph type="title"/>
          </p:nvPr>
        </p:nvSpPr>
        <p:spPr/>
        <p:txBody>
          <a:bodyPr>
            <a:normAutofit/>
          </a:bodyPr>
          <a:lstStyle/>
          <a:p>
            <a:r>
              <a:rPr lang="en-US"/>
              <a:t>Prevent Harassment or Discrimination Overview</a:t>
            </a:r>
            <a:br>
              <a:rPr lang="en-US"/>
            </a:br>
            <a:r>
              <a:rPr lang="en-US"/>
              <a:t>Resources</a:t>
            </a:r>
          </a:p>
        </p:txBody>
      </p:sp>
      <p:sp>
        <p:nvSpPr>
          <p:cNvPr id="4" name="Slide Number Placeholder 3">
            <a:extLst>
              <a:ext uri="{FF2B5EF4-FFF2-40B4-BE49-F238E27FC236}">
                <a16:creationId xmlns:a16="http://schemas.microsoft.com/office/drawing/2014/main" id="{E53E2571-4141-F6BC-179C-E1393B9E9DC5}"/>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6" name="Content Placeholder 7">
            <a:extLst>
              <a:ext uri="{FF2B5EF4-FFF2-40B4-BE49-F238E27FC236}">
                <a16:creationId xmlns:a16="http://schemas.microsoft.com/office/drawing/2014/main" id="{42FBBC4D-3BAC-0399-6776-76BB4AF4914F}"/>
              </a:ext>
            </a:extLst>
          </p:cNvPr>
          <p:cNvSpPr>
            <a:spLocks noGrp="1"/>
          </p:cNvSpPr>
          <p:nvPr>
            <p:ph sz="quarter" idx="13"/>
          </p:nvPr>
        </p:nvSpPr>
        <p:spPr>
          <a:xfrm>
            <a:off x="1366838" y="6356350"/>
            <a:ext cx="4483100" cy="361950"/>
          </a:xfrm>
        </p:spPr>
        <p:txBody>
          <a:bodyPr>
            <a:normAutofit/>
          </a:bodyPr>
          <a:lstStyle/>
          <a:p>
            <a:r>
              <a:rPr lang="en-US"/>
              <a:t>PHD Collection</a:t>
            </a:r>
          </a:p>
        </p:txBody>
      </p:sp>
      <p:sp>
        <p:nvSpPr>
          <p:cNvPr id="17" name="Content Placeholder 8">
            <a:extLst>
              <a:ext uri="{FF2B5EF4-FFF2-40B4-BE49-F238E27FC236}">
                <a16:creationId xmlns:a16="http://schemas.microsoft.com/office/drawing/2014/main" id="{D4C2C926-F8EF-802C-F6D9-9C8E8058571D}"/>
              </a:ext>
            </a:extLst>
          </p:cNvPr>
          <p:cNvSpPr>
            <a:spLocks noGrp="1"/>
          </p:cNvSpPr>
          <p:nvPr>
            <p:ph sz="quarter" idx="14"/>
          </p:nvPr>
        </p:nvSpPr>
        <p:spPr>
          <a:xfrm>
            <a:off x="6053138" y="6356350"/>
            <a:ext cx="4392612" cy="361950"/>
          </a:xfrm>
        </p:spPr>
        <p:txBody>
          <a:bodyPr>
            <a:normAutofit/>
          </a:bodyPr>
          <a:lstStyle/>
          <a:p>
            <a:r>
              <a:rPr lang="en-US"/>
              <a:t>Hoffman_p@cde.state.co.us</a:t>
            </a:r>
          </a:p>
        </p:txBody>
      </p:sp>
      <p:sp>
        <p:nvSpPr>
          <p:cNvPr id="7" name="TextBox 6">
            <a:extLst>
              <a:ext uri="{FF2B5EF4-FFF2-40B4-BE49-F238E27FC236}">
                <a16:creationId xmlns:a16="http://schemas.microsoft.com/office/drawing/2014/main" id="{0075ED78-8088-157F-C9BB-E26B9BAD74D2}"/>
              </a:ext>
            </a:extLst>
          </p:cNvPr>
          <p:cNvSpPr txBox="1"/>
          <p:nvPr/>
        </p:nvSpPr>
        <p:spPr>
          <a:xfrm>
            <a:off x="349358" y="1318055"/>
            <a:ext cx="11513128" cy="3547894"/>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US">
                <a:latin typeface="Trebuchet MS" panose="020B0603020202020204" pitchFamily="34" charset="0"/>
                <a:ea typeface="Calibri" panose="020F0502020204030204" pitchFamily="34" charset="0"/>
                <a:cs typeface="Times New Roman" panose="02020603050405020304" pitchFamily="18" charset="0"/>
              </a:rPr>
              <a:t>Training Materials, Business Rules, File Layouts can be found at the </a:t>
            </a:r>
            <a:r>
              <a:rPr lang="en-US">
                <a:latin typeface="Trebuchet MS" panose="020B0603020202020204" pitchFamily="34" charset="0"/>
                <a:ea typeface="Calibri" panose="020F0502020204030204" pitchFamily="34" charset="0"/>
                <a:cs typeface="Times New Roman" panose="02020603050405020304" pitchFamily="18" charset="0"/>
                <a:hlinkClick r:id="rId2"/>
              </a:rPr>
              <a:t>Prevent Harassment or Discrimination Collection Website</a:t>
            </a:r>
            <a:r>
              <a:rPr lang="en-US">
                <a:latin typeface="Trebuchet MS" panose="020B0603020202020204" pitchFamily="34" charset="0"/>
                <a:ea typeface="Calibri" panose="020F0502020204030204" pitchFamily="34" charset="0"/>
                <a:cs typeface="Times New Roman" panose="02020603050405020304" pitchFamily="18" charset="0"/>
              </a:rPr>
              <a:t>.</a:t>
            </a:r>
          </a:p>
          <a:p>
            <a:pPr marL="285750" marR="0" indent="-285750">
              <a:lnSpc>
                <a:spcPct val="107000"/>
              </a:lnSpc>
              <a:spcAft>
                <a:spcPts val="800"/>
              </a:spcAft>
              <a:buFont typeface="Arial" panose="020B0604020202020204" pitchFamily="34" charset="0"/>
              <a:buChar char="•"/>
            </a:pPr>
            <a:r>
              <a:rPr lang="en-US">
                <a:latin typeface="Trebuchet MS" panose="020B0603020202020204" pitchFamily="34" charset="0"/>
                <a:ea typeface="Calibri" panose="020F0502020204030204" pitchFamily="34" charset="0"/>
                <a:cs typeface="Times New Roman" panose="02020603050405020304" pitchFamily="18" charset="0"/>
              </a:rPr>
              <a:t>SIS vendors should already have started on extracts, if not please direct them to the file layout on the PHD website or to </a:t>
            </a:r>
            <a:r>
              <a:rPr lang="en-US">
                <a:latin typeface="Trebuchet MS" panose="020B0603020202020204" pitchFamily="34" charset="0"/>
                <a:ea typeface="Calibri" panose="020F0502020204030204" pitchFamily="34" charset="0"/>
                <a:cs typeface="Times New Roman" panose="02020603050405020304" pitchFamily="18" charset="0"/>
                <a:hlinkClick r:id="rId3"/>
              </a:rPr>
              <a:t>hoffman_p@cde.state.co.us</a:t>
            </a:r>
            <a:r>
              <a:rPr lang="en-US">
                <a:latin typeface="Trebuchet MS" panose="020B0603020202020204" pitchFamily="34" charset="0"/>
                <a:ea typeface="Calibri" panose="020F0502020204030204" pitchFamily="34" charset="0"/>
                <a:cs typeface="Times New Roman" panose="02020603050405020304" pitchFamily="18" charset="0"/>
              </a:rPr>
              <a:t> with any questions</a:t>
            </a:r>
          </a:p>
          <a:p>
            <a:pPr marL="285750" marR="0" indent="-285750">
              <a:lnSpc>
                <a:spcPct val="107000"/>
              </a:lnSpc>
              <a:spcAft>
                <a:spcPts val="800"/>
              </a:spcAft>
              <a:buFont typeface="Arial" panose="020B0604020202020204" pitchFamily="34" charset="0"/>
              <a:buChar char="•"/>
            </a:pPr>
            <a:r>
              <a:rPr lang="en-US">
                <a:latin typeface="Trebuchet MS" panose="020B0603020202020204" pitchFamily="34" charset="0"/>
                <a:ea typeface="Calibri" panose="020F0502020204030204" pitchFamily="34" charset="0"/>
                <a:cs typeface="Times New Roman" panose="02020603050405020304" pitchFamily="18" charset="0"/>
              </a:rPr>
              <a:t>Additional resources and CDE points of contact surrounding Harassment, Discrimination, Title IX, and Bullying can be found on the </a:t>
            </a:r>
            <a:r>
              <a:rPr lang="en-US">
                <a:latin typeface="Trebuchet MS" panose="020B0603020202020204" pitchFamily="34" charset="0"/>
                <a:ea typeface="Calibri" panose="020F0502020204030204" pitchFamily="34" charset="0"/>
                <a:cs typeface="Times New Roman" panose="02020603050405020304" pitchFamily="18" charset="0"/>
                <a:hlinkClick r:id="rId4"/>
              </a:rPr>
              <a:t>Prevention of Harassment, Discrimination, and Bullying in Colorado Schools website</a:t>
            </a:r>
            <a:r>
              <a:rPr lang="en-US">
                <a:latin typeface="Trebuchet MS" panose="020B060302020202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pPr>
            <a:endParaRPr lang="en-US">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a:latin typeface="Trebuchet MS" panose="020B0603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US">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56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8BD61-01EA-6BE9-A645-32B496AAB5EB}"/>
              </a:ext>
            </a:extLst>
          </p:cNvPr>
          <p:cNvSpPr>
            <a:spLocks noGrp="1"/>
          </p:cNvSpPr>
          <p:nvPr>
            <p:ph type="title"/>
          </p:nvPr>
        </p:nvSpPr>
        <p:spPr/>
        <p:txBody>
          <a:bodyPr/>
          <a:lstStyle/>
          <a:p>
            <a:r>
              <a:rPr lang="en-US"/>
              <a:t>Questions &amp; Resources:</a:t>
            </a:r>
            <a:br>
              <a:rPr lang="en-US"/>
            </a:br>
            <a:r>
              <a:rPr lang="en-US"/>
              <a:t>Prevent Harassment or Discrimination</a:t>
            </a:r>
          </a:p>
        </p:txBody>
      </p:sp>
      <p:sp>
        <p:nvSpPr>
          <p:cNvPr id="6" name="Content Placeholder 5">
            <a:extLst>
              <a:ext uri="{FF2B5EF4-FFF2-40B4-BE49-F238E27FC236}">
                <a16:creationId xmlns:a16="http://schemas.microsoft.com/office/drawing/2014/main" id="{3F75AEC7-B1CB-D4F3-3A7D-72950926D319}"/>
              </a:ext>
            </a:extLst>
          </p:cNvPr>
          <p:cNvSpPr>
            <a:spLocks noGrp="1"/>
          </p:cNvSpPr>
          <p:nvPr>
            <p:ph sz="quarter" idx="13"/>
          </p:nvPr>
        </p:nvSpPr>
        <p:spPr/>
        <p:txBody>
          <a:bodyPr/>
          <a:lstStyle/>
          <a:p>
            <a:r>
              <a:rPr lang="en-US"/>
              <a:t>Peter Hoffman</a:t>
            </a:r>
          </a:p>
          <a:p>
            <a:r>
              <a:rPr lang="en-US">
                <a:hlinkClick r:id="rId2"/>
              </a:rPr>
              <a:t>Hoffman_p@cde.state.co.us</a:t>
            </a:r>
            <a:endParaRPr lang="en-US"/>
          </a:p>
          <a:p>
            <a:r>
              <a:rPr lang="en-US"/>
              <a:t>720-925-8611</a:t>
            </a:r>
          </a:p>
        </p:txBody>
      </p:sp>
      <p:sp>
        <p:nvSpPr>
          <p:cNvPr id="4" name="Slide Number Placeholder 3">
            <a:extLst>
              <a:ext uri="{FF2B5EF4-FFF2-40B4-BE49-F238E27FC236}">
                <a16:creationId xmlns:a16="http://schemas.microsoft.com/office/drawing/2014/main" id="{A3D03462-D8F4-B27E-B42C-E0174515F92D}"/>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84846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a:bodyPr>
          <a:lstStyle/>
          <a:p>
            <a:r>
              <a:rPr lang="en-US">
                <a:latin typeface="Museo Slab 500"/>
              </a:rPr>
              <a:t>Summer EBT</a:t>
            </a:r>
            <a:endParaRPr lang="en-US"/>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Collin Slutzky</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17605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begins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s-ebt@cde.state.co.us</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Summer EBT</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for the Collection</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p:txBody>
          <a:bodyPr vert="horz" lIns="0" tIns="0" rIns="0" bIns="0" rtlCol="0" anchor="t">
            <a:normAutofit/>
          </a:bodyPr>
          <a:lstStyle/>
          <a:p>
            <a:r>
              <a:rPr lang="en-US">
                <a:latin typeface="Trebuchet MS"/>
              </a:rPr>
              <a:t>Verify that Free and Reduced Lunch status is up-to-date for all students.</a:t>
            </a:r>
          </a:p>
          <a:p>
            <a:r>
              <a:rPr lang="en-US">
                <a:latin typeface="Trebuchet MS"/>
              </a:rPr>
              <a:t>Check the S-EBT report in your SIS and make sure it matches the S-EBT file layout available on the </a:t>
            </a:r>
            <a:r>
              <a:rPr lang="en-US">
                <a:latin typeface="Trebuchet MS"/>
                <a:hlinkClick r:id="rId2"/>
              </a:rPr>
              <a:t>date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Plan to submit your first file by Friday, February 7th so you have plenty of time to correct errors.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Schedule a meeting with us in January if you would like additional training.</a:t>
            </a:r>
            <a:endParaRPr lang="en-US"/>
          </a:p>
          <a:p>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52226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FDD4E-8081-201B-9336-36AE237667DF}"/>
              </a:ext>
            </a:extLst>
          </p:cNvPr>
          <p:cNvSpPr>
            <a:spLocks noGrp="1"/>
          </p:cNvSpPr>
          <p:nvPr>
            <p:ph type="ctrTitle"/>
          </p:nvPr>
        </p:nvSpPr>
        <p:spPr/>
        <p:txBody>
          <a:bodyPr/>
          <a:lstStyle/>
          <a:p>
            <a:r>
              <a:rPr lang="en-US"/>
              <a:t>Human Resources</a:t>
            </a:r>
          </a:p>
        </p:txBody>
      </p:sp>
      <p:sp>
        <p:nvSpPr>
          <p:cNvPr id="8" name="Content Placeholder 7">
            <a:extLst>
              <a:ext uri="{FF2B5EF4-FFF2-40B4-BE49-F238E27FC236}">
                <a16:creationId xmlns:a16="http://schemas.microsoft.com/office/drawing/2014/main" id="{0CDB6A4E-4F81-1E47-A00F-B608685764CA}"/>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641C38AB-F8C2-02C8-5A01-A04F298C8954}"/>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57713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Human Resources: </a:t>
            </a:r>
            <a:br>
              <a:rPr lang="en-US"/>
            </a:br>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867811311"/>
              </p:ext>
            </p:extLst>
          </p:nvPr>
        </p:nvGraphicFramePr>
        <p:xfrm>
          <a:off x="228600" y="200025"/>
          <a:ext cx="11818935" cy="385572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1/10/25</a:t>
                      </a:r>
                    </a:p>
                  </a:txBody>
                  <a:tcPr/>
                </a:tc>
                <a:tc>
                  <a:txBody>
                    <a:bodyPr/>
                    <a:lstStyle/>
                    <a:p>
                      <a:r>
                        <a:rPr lang="en-US">
                          <a:latin typeface="Trebuchet MS" panose="020B0603020202020204" pitchFamily="34" charset="0"/>
                        </a:rPr>
                        <a:t>Interim Deadline</a:t>
                      </a:r>
                    </a:p>
                  </a:txBody>
                  <a:tcPr/>
                </a:tc>
                <a:tc>
                  <a:txBody>
                    <a:bodyPr/>
                    <a:lstStyle/>
                    <a:p>
                      <a:r>
                        <a:rPr lang="en-US"/>
                        <a:t>Create at least one Human Resources Snapshot</a:t>
                      </a:r>
                      <a:endParaRPr lang="en-US">
                        <a:latin typeface="Trebuchet MS" panose="020B0603020202020204" pitchFamily="34" charset="0"/>
                      </a:endParaRPr>
                    </a:p>
                  </a:txBody>
                  <a:tcPr/>
                </a:tc>
                <a:extLst>
                  <a:ext uri="{0D108BD9-81ED-4DB2-BD59-A6C34878D82A}">
                    <a16:rowId xmlns:a16="http://schemas.microsoft.com/office/drawing/2014/main" val="2548873027"/>
                  </a:ext>
                </a:extLst>
              </a:tr>
              <a:tr h="370840">
                <a:tc>
                  <a:txBody>
                    <a:bodyPr/>
                    <a:lstStyle/>
                    <a:p>
                      <a:r>
                        <a:rPr lang="en-US">
                          <a:latin typeface="Trebuchet MS" panose="020B0603020202020204" pitchFamily="34" charset="0"/>
                        </a:rPr>
                        <a:t>1/24/25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rebuchet MS" panose="020B0603020202020204" pitchFamily="34" charset="0"/>
                        </a:rPr>
                        <a:t>Interim Deadline</a:t>
                      </a:r>
                    </a:p>
                  </a:txBody>
                  <a:tcPr/>
                </a:tc>
                <a:tc>
                  <a:txBody>
                    <a:bodyPr/>
                    <a:lstStyle/>
                    <a:p>
                      <a:r>
                        <a:rPr lang="en-US"/>
                        <a:t>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779341813"/>
                  </a:ext>
                </a:extLst>
              </a:tr>
              <a:tr h="370840">
                <a:tc>
                  <a:txBody>
                    <a:bodyPr/>
                    <a:lstStyle/>
                    <a:p>
                      <a:r>
                        <a:rPr lang="en-US"/>
                        <a:t>1/24-1/31/25 </a:t>
                      </a:r>
                      <a:endParaRPr lang="en-US">
                        <a:latin typeface="Trebuchet MS" panose="020B0603020202020204" pitchFamily="34" charset="0"/>
                      </a:endParaRPr>
                    </a:p>
                  </a:txBody>
                  <a:tcPr/>
                </a:tc>
                <a:tc>
                  <a:txBody>
                    <a:bodyPr/>
                    <a:lstStyle/>
                    <a:p>
                      <a:r>
                        <a:rPr lang="en-US"/>
                        <a:t>Report Review</a:t>
                      </a:r>
                      <a:endParaRPr lang="en-US">
                        <a:latin typeface="Trebuchet MS" panose="020B0603020202020204" pitchFamily="34" charset="0"/>
                      </a:endParaRPr>
                    </a:p>
                  </a:txBody>
                  <a:tcPr/>
                </a:tc>
                <a:tc>
                  <a:txBody>
                    <a:bodyPr/>
                    <a:lstStyle/>
                    <a:p>
                      <a:r>
                        <a:rPr lang="en-US"/>
                        <a:t>Review Special Education Staff Report via Cognos in the Human Resources folder) for accuracy to ensure all special education staff reported within your district is appropriate. Collaborate with your LEA’s Administrative Unite during this process. Verify that all staff are accurately reported.</a:t>
                      </a:r>
                      <a:endParaRPr lang="en-US">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a:t>2/14/25 </a:t>
                      </a:r>
                      <a:endParaRPr lang="en-US">
                        <a:latin typeface="Trebuchet MS" panose="020B0603020202020204" pitchFamily="34" charset="0"/>
                      </a:endParaRPr>
                    </a:p>
                  </a:txBody>
                  <a:tcPr/>
                </a:tc>
                <a:tc>
                  <a:txBody>
                    <a:bodyPr/>
                    <a:lstStyle/>
                    <a:p>
                      <a:r>
                        <a:rPr lang="en-US"/>
                        <a:t>Interim Deadline</a:t>
                      </a:r>
                      <a:endParaRPr lang="en-US">
                        <a:latin typeface="Trebuchet MS" panose="020B0603020202020204" pitchFamily="34" charset="0"/>
                      </a:endParaRPr>
                    </a:p>
                  </a:txBody>
                  <a:tcPr/>
                </a:tc>
                <a:tc>
                  <a:txBody>
                    <a:bodyPr/>
                    <a:lstStyle/>
                    <a:p>
                      <a:r>
                        <a:rPr lang="en-US"/>
                        <a:t>Staff Profile and Staff Assignment interchange files, and 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a:t>2/21/25</a:t>
                      </a:r>
                      <a:endParaRPr lang="en-US">
                        <a:latin typeface="Trebuchet MS" panose="020B0603020202020204" pitchFamily="34" charset="0"/>
                      </a:endParaRPr>
                    </a:p>
                  </a:txBody>
                  <a:tcPr/>
                </a:tc>
                <a:tc>
                  <a:txBody>
                    <a:bodyPr/>
                    <a:lstStyle/>
                    <a:p>
                      <a:r>
                        <a:rPr lang="en-US"/>
                        <a:t>Deadline*</a:t>
                      </a:r>
                      <a:endParaRPr lang="en-US">
                        <a:latin typeface="Trebuchet MS" panose="020B0603020202020204" pitchFamily="34" charset="0"/>
                      </a:endParaRPr>
                    </a:p>
                  </a:txBody>
                  <a:tcPr/>
                </a:tc>
                <a:tc>
                  <a:txBody>
                    <a:bodyPr/>
                    <a:lstStyle/>
                    <a:p>
                      <a:r>
                        <a:rPr lang="en-US"/>
                        <a:t>Human Resources Snapshot must be submitted to CDE and verification emailed to Human Resources Snapshot</a:t>
                      </a:r>
                      <a:endParaRPr lang="en-US">
                        <a:latin typeface="Trebuchet MS" panose="020B0603020202020204" pitchFamily="34" charset="0"/>
                      </a:endParaRPr>
                    </a:p>
                  </a:txBody>
                  <a:tcPr/>
                </a:tc>
                <a:extLst>
                  <a:ext uri="{0D108BD9-81ED-4DB2-BD59-A6C34878D82A}">
                    <a16:rowId xmlns:a16="http://schemas.microsoft.com/office/drawing/2014/main" val="2721818544"/>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Human Resources Snapshot Collection</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548937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FCC7-A5EF-F588-333E-8A8703B2D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492A7-D591-8E11-AB3A-DF3D6F6FB5D9}"/>
              </a:ext>
            </a:extLst>
          </p:cNvPr>
          <p:cNvSpPr>
            <a:spLocks noGrp="1"/>
          </p:cNvSpPr>
          <p:nvPr>
            <p:ph type="title"/>
          </p:nvPr>
        </p:nvSpPr>
        <p:spPr/>
        <p:txBody>
          <a:bodyPr/>
          <a:lstStyle/>
          <a:p>
            <a:r>
              <a:rPr lang="en-US"/>
              <a:t>Creating a Human Resources Snapshot</a:t>
            </a:r>
          </a:p>
        </p:txBody>
      </p:sp>
      <p:sp>
        <p:nvSpPr>
          <p:cNvPr id="5" name="Slide Number Placeholder 4">
            <a:extLst>
              <a:ext uri="{FF2B5EF4-FFF2-40B4-BE49-F238E27FC236}">
                <a16:creationId xmlns:a16="http://schemas.microsoft.com/office/drawing/2014/main" id="{0BD55832-9D39-A313-E713-B19F5EF5295C}"/>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6" name="Content Placeholder 5">
            <a:extLst>
              <a:ext uri="{FF2B5EF4-FFF2-40B4-BE49-F238E27FC236}">
                <a16:creationId xmlns:a16="http://schemas.microsoft.com/office/drawing/2014/main" id="{2453914A-488D-1B17-3511-72506CC6CA90}"/>
              </a:ext>
            </a:extLst>
          </p:cNvPr>
          <p:cNvSpPr>
            <a:spLocks noGrp="1"/>
          </p:cNvSpPr>
          <p:nvPr>
            <p:ph sz="quarter" idx="13"/>
          </p:nvPr>
        </p:nvSpPr>
        <p:spPr/>
        <p:txBody>
          <a:bodyPr/>
          <a:lstStyle/>
          <a:p>
            <a:r>
              <a:rPr lang="en-US"/>
              <a:t>Human Resources Snapshot Collection</a:t>
            </a:r>
          </a:p>
        </p:txBody>
      </p:sp>
      <p:sp>
        <p:nvSpPr>
          <p:cNvPr id="7" name="Content Placeholder 6">
            <a:extLst>
              <a:ext uri="{FF2B5EF4-FFF2-40B4-BE49-F238E27FC236}">
                <a16:creationId xmlns:a16="http://schemas.microsoft.com/office/drawing/2014/main" id="{DC943A5E-02C0-0B7E-DB93-25E45AC7B382}"/>
              </a:ext>
            </a:extLst>
          </p:cNvPr>
          <p:cNvSpPr>
            <a:spLocks noGrp="1"/>
          </p:cNvSpPr>
          <p:nvPr>
            <p:ph sz="quarter" idx="14"/>
          </p:nvPr>
        </p:nvSpPr>
        <p:spPr/>
        <p:txBody>
          <a:bodyPr/>
          <a:lstStyle/>
          <a:p>
            <a:r>
              <a:rPr lang="en-US"/>
              <a:t>humanresourcesdata@cde.state.co.us</a:t>
            </a:r>
          </a:p>
        </p:txBody>
      </p:sp>
      <p:pic>
        <p:nvPicPr>
          <p:cNvPr id="3" name="Content Placeholder 6" descr="Creating a HR snapshot">
            <a:extLst>
              <a:ext uri="{FF2B5EF4-FFF2-40B4-BE49-F238E27FC236}">
                <a16:creationId xmlns:a16="http://schemas.microsoft.com/office/drawing/2014/main" id="{2A981B8D-A433-D7DC-3904-893D37352D70}"/>
              </a:ext>
            </a:extLst>
          </p:cNvPr>
          <p:cNvPicPr>
            <a:picLocks noGrp="1" noChangeAspect="1"/>
          </p:cNvPicPr>
          <p:nvPr>
            <p:ph idx="1"/>
          </p:nvPr>
        </p:nvPicPr>
        <p:blipFill>
          <a:blip r:embed="rId2"/>
          <a:stretch>
            <a:fillRect/>
          </a:stretch>
        </p:blipFill>
        <p:spPr>
          <a:xfrm>
            <a:off x="838200" y="1749235"/>
            <a:ext cx="10515600" cy="3961192"/>
          </a:xfrm>
        </p:spPr>
      </p:pic>
      <p:sp>
        <p:nvSpPr>
          <p:cNvPr id="8" name="Wave 7">
            <a:extLst>
              <a:ext uri="{FF2B5EF4-FFF2-40B4-BE49-F238E27FC236}">
                <a16:creationId xmlns:a16="http://schemas.microsoft.com/office/drawing/2014/main" id="{9A7661EE-603E-A2EA-DC7D-A0D37DC582D4}"/>
              </a:ext>
            </a:extLst>
          </p:cNvPr>
          <p:cNvSpPr/>
          <p:nvPr/>
        </p:nvSpPr>
        <p:spPr>
          <a:xfrm>
            <a:off x="4476149" y="4176881"/>
            <a:ext cx="4529668" cy="1651000"/>
          </a:xfrm>
          <a:prstGeom prst="wave">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Creating a Snapshot Data Pipeline merges the interchange files together </a:t>
            </a:r>
          </a:p>
        </p:txBody>
      </p:sp>
    </p:spTree>
    <p:extLst>
      <p:ext uri="{BB962C8B-B14F-4D97-AF65-F5344CB8AC3E}">
        <p14:creationId xmlns:p14="http://schemas.microsoft.com/office/powerpoint/2010/main" val="354118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3DDA-D318-61B7-73DF-EBF939AFF1A8}"/>
              </a:ext>
            </a:extLst>
          </p:cNvPr>
          <p:cNvSpPr>
            <a:spLocks noGrp="1"/>
          </p:cNvSpPr>
          <p:nvPr>
            <p:ph type="title"/>
          </p:nvPr>
        </p:nvSpPr>
        <p:spPr/>
        <p:txBody>
          <a:bodyPr/>
          <a:lstStyle/>
          <a:p>
            <a:r>
              <a:rPr lang="en-US"/>
              <a:t>Checking for Snapshot Errors</a:t>
            </a:r>
          </a:p>
        </p:txBody>
      </p:sp>
      <p:sp>
        <p:nvSpPr>
          <p:cNvPr id="4" name="Slide Number Placeholder 3">
            <a:extLst>
              <a:ext uri="{FF2B5EF4-FFF2-40B4-BE49-F238E27FC236}">
                <a16:creationId xmlns:a16="http://schemas.microsoft.com/office/drawing/2014/main" id="{E698534F-30F9-8ED8-4309-268C5BDFEF33}"/>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DBDB58D1-8B28-5C73-588A-F5CFAA6AB173}"/>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FA9807A7-8A02-090F-ADDB-5B354794E8AF}"/>
              </a:ext>
            </a:extLst>
          </p:cNvPr>
          <p:cNvSpPr>
            <a:spLocks noGrp="1"/>
          </p:cNvSpPr>
          <p:nvPr>
            <p:ph sz="quarter" idx="14"/>
          </p:nvPr>
        </p:nvSpPr>
        <p:spPr/>
        <p:txBody>
          <a:bodyPr/>
          <a:lstStyle/>
          <a:p>
            <a:r>
              <a:rPr lang="en-US"/>
              <a:t>humanresourcesdata@cde.state.co.us</a:t>
            </a:r>
          </a:p>
          <a:p>
            <a:endParaRPr lang="en-US"/>
          </a:p>
        </p:txBody>
      </p:sp>
      <p:pic>
        <p:nvPicPr>
          <p:cNvPr id="7" name="Content Placeholder 8" descr="Checking for HR Snapshot errors">
            <a:extLst>
              <a:ext uri="{FF2B5EF4-FFF2-40B4-BE49-F238E27FC236}">
                <a16:creationId xmlns:a16="http://schemas.microsoft.com/office/drawing/2014/main" id="{BE74D145-B667-0979-EA6E-F70DAE527E68}"/>
              </a:ext>
            </a:extLst>
          </p:cNvPr>
          <p:cNvPicPr>
            <a:picLocks noGrp="1" noChangeAspect="1"/>
          </p:cNvPicPr>
          <p:nvPr>
            <p:ph idx="1"/>
          </p:nvPr>
        </p:nvPicPr>
        <p:blipFill>
          <a:blip r:embed="rId2"/>
          <a:stretch>
            <a:fillRect/>
          </a:stretch>
        </p:blipFill>
        <p:spPr>
          <a:xfrm>
            <a:off x="1199898" y="1564370"/>
            <a:ext cx="9792203" cy="4330923"/>
          </a:xfrm>
        </p:spPr>
      </p:pic>
      <p:sp>
        <p:nvSpPr>
          <p:cNvPr id="8" name="Arrow: Right 7">
            <a:extLst>
              <a:ext uri="{FF2B5EF4-FFF2-40B4-BE49-F238E27FC236}">
                <a16:creationId xmlns:a16="http://schemas.microsoft.com/office/drawing/2014/main" id="{3FBD6CEC-7703-FDE7-C6EE-F7D1197EC707}"/>
              </a:ext>
            </a:extLst>
          </p:cNvPr>
          <p:cNvSpPr/>
          <p:nvPr/>
        </p:nvSpPr>
        <p:spPr>
          <a:xfrm>
            <a:off x="3044952" y="4530852"/>
            <a:ext cx="3007870" cy="864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Click on View Details </a:t>
            </a:r>
          </a:p>
        </p:txBody>
      </p:sp>
      <p:pic>
        <p:nvPicPr>
          <p:cNvPr id="10" name="Picture 9" descr="View Details button">
            <a:extLst>
              <a:ext uri="{FF2B5EF4-FFF2-40B4-BE49-F238E27FC236}">
                <a16:creationId xmlns:a16="http://schemas.microsoft.com/office/drawing/2014/main" id="{270513CA-B58E-85D8-F139-573B5A504C79}"/>
              </a:ext>
            </a:extLst>
          </p:cNvPr>
          <p:cNvPicPr>
            <a:picLocks noChangeAspect="1"/>
          </p:cNvPicPr>
          <p:nvPr/>
        </p:nvPicPr>
        <p:blipFill>
          <a:blip r:embed="rId3"/>
          <a:stretch>
            <a:fillRect/>
          </a:stretch>
        </p:blipFill>
        <p:spPr>
          <a:xfrm>
            <a:off x="6268192" y="4786250"/>
            <a:ext cx="1138447" cy="353312"/>
          </a:xfrm>
          <a:prstGeom prst="rect">
            <a:avLst/>
          </a:prstGeom>
        </p:spPr>
      </p:pic>
    </p:spTree>
    <p:extLst>
      <p:ext uri="{BB962C8B-B14F-4D97-AF65-F5344CB8AC3E}">
        <p14:creationId xmlns:p14="http://schemas.microsoft.com/office/powerpoint/2010/main" val="177055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8D17-1712-FBF4-52E8-CE4FC39B5C02}"/>
              </a:ext>
            </a:extLst>
          </p:cNvPr>
          <p:cNvSpPr>
            <a:spLocks noGrp="1"/>
          </p:cNvSpPr>
          <p:nvPr>
            <p:ph type="title"/>
          </p:nvPr>
        </p:nvSpPr>
        <p:spPr/>
        <p:txBody>
          <a:bodyPr/>
          <a:lstStyle/>
          <a:p>
            <a:r>
              <a:rPr lang="en-US"/>
              <a:t>Common Errors</a:t>
            </a:r>
          </a:p>
        </p:txBody>
      </p:sp>
      <p:sp>
        <p:nvSpPr>
          <p:cNvPr id="3" name="Content Placeholder 2">
            <a:extLst>
              <a:ext uri="{FF2B5EF4-FFF2-40B4-BE49-F238E27FC236}">
                <a16:creationId xmlns:a16="http://schemas.microsoft.com/office/drawing/2014/main" id="{7D3C6E20-004A-09EF-81A8-972021243441}"/>
              </a:ext>
            </a:extLst>
          </p:cNvPr>
          <p:cNvSpPr>
            <a:spLocks noGrp="1"/>
          </p:cNvSpPr>
          <p:nvPr>
            <p:ph idx="1"/>
          </p:nvPr>
        </p:nvSpPr>
        <p:spPr>
          <a:xfrm>
            <a:off x="237744" y="1289304"/>
            <a:ext cx="11116056" cy="4773168"/>
          </a:xfrm>
        </p:spPr>
        <p:txBody>
          <a:bodyPr>
            <a:normAutofit/>
          </a:bodyPr>
          <a:lstStyle/>
          <a:p>
            <a:r>
              <a:rPr lang="en-US" sz="2000" b="1"/>
              <a:t>HR053</a:t>
            </a:r>
            <a:r>
              <a:rPr lang="en-US" sz="2000"/>
              <a:t> At least one Subject Area of Degree is required for Classroom Instructional Staff (job class codes between 201 and 206) </a:t>
            </a:r>
          </a:p>
          <a:p>
            <a:pPr lvl="1"/>
            <a:r>
              <a:rPr lang="en-US" sz="1600" b="1" i="1"/>
              <a:t>If they do less than a bachelor’s degree, the subject area is no degree</a:t>
            </a:r>
          </a:p>
          <a:p>
            <a:pPr lvl="1"/>
            <a:endParaRPr lang="en-US" sz="1600" b="1" i="1"/>
          </a:p>
          <a:p>
            <a:r>
              <a:rPr lang="en-US" sz="2000" b="1"/>
              <a:t>HR200</a:t>
            </a:r>
            <a:r>
              <a:rPr lang="en-US" sz="2000"/>
              <a:t> </a:t>
            </a:r>
            <a:r>
              <a:rPr lang="en-US" sz="2000" b="0" i="0">
                <a:solidFill>
                  <a:srgbClr val="000000"/>
                </a:solidFill>
                <a:effectLst/>
                <a:latin typeface="Arial" panose="020B0604020202020204" pitchFamily="34" charset="0"/>
              </a:rPr>
              <a:t>A matching endorsement for the teaching subject area code and grade level reported was not found for this teacher in the license database. Please update the field 'Demonstrates In-Field Status 1' to another code (02= Degree; 03=36 Semester Hours; 04=Passed Exam; or 05=Out of Field).</a:t>
            </a:r>
          </a:p>
          <a:p>
            <a:pPr lvl="1"/>
            <a:r>
              <a:rPr lang="en-US" sz="1600" i="1">
                <a:solidFill>
                  <a:srgbClr val="000000"/>
                </a:solidFill>
                <a:latin typeface="Arial" panose="020B0604020202020204" pitchFamily="34" charset="0"/>
              </a:rPr>
              <a:t>Correct the demonstrates in field status code</a:t>
            </a:r>
            <a:endParaRPr lang="en-US" sz="1600" b="0" i="1">
              <a:solidFill>
                <a:srgbClr val="000000"/>
              </a:solidFill>
              <a:effectLst/>
              <a:latin typeface="Arial" panose="020B0604020202020204" pitchFamily="34" charset="0"/>
            </a:endParaRPr>
          </a:p>
          <a:p>
            <a:endParaRPr lang="en-US" sz="2000"/>
          </a:p>
          <a:p>
            <a:endParaRPr lang="en-US" sz="2000"/>
          </a:p>
        </p:txBody>
      </p:sp>
      <p:pic>
        <p:nvPicPr>
          <p:cNvPr id="8" name="Picture 7" descr="2100 Code indiciating no bachelor's degree">
            <a:extLst>
              <a:ext uri="{FF2B5EF4-FFF2-40B4-BE49-F238E27FC236}">
                <a16:creationId xmlns:a16="http://schemas.microsoft.com/office/drawing/2014/main" id="{02DFEBA4-453D-7692-CF84-37133DF4A446}"/>
              </a:ext>
            </a:extLst>
          </p:cNvPr>
          <p:cNvPicPr>
            <a:picLocks noChangeAspect="1"/>
          </p:cNvPicPr>
          <p:nvPr/>
        </p:nvPicPr>
        <p:blipFill>
          <a:blip r:embed="rId2"/>
          <a:stretch>
            <a:fillRect/>
          </a:stretch>
        </p:blipFill>
        <p:spPr>
          <a:xfrm>
            <a:off x="8366171" y="1767276"/>
            <a:ext cx="1456988" cy="356616"/>
          </a:xfrm>
          <a:prstGeom prst="rect">
            <a:avLst/>
          </a:prstGeom>
        </p:spPr>
      </p:pic>
      <p:pic>
        <p:nvPicPr>
          <p:cNvPr id="10" name="Picture 9" descr="00, 01, and 02 demonstrates in field status codes">
            <a:extLst>
              <a:ext uri="{FF2B5EF4-FFF2-40B4-BE49-F238E27FC236}">
                <a16:creationId xmlns:a16="http://schemas.microsoft.com/office/drawing/2014/main" id="{CD9A8CE1-2F81-8831-7B8A-231A8D4B383E}"/>
              </a:ext>
            </a:extLst>
          </p:cNvPr>
          <p:cNvPicPr>
            <a:picLocks noChangeAspect="1"/>
          </p:cNvPicPr>
          <p:nvPr/>
        </p:nvPicPr>
        <p:blipFill>
          <a:blip r:embed="rId3"/>
          <a:srcRect b="61995"/>
          <a:stretch/>
        </p:blipFill>
        <p:spPr>
          <a:xfrm>
            <a:off x="95641" y="3949450"/>
            <a:ext cx="6310955" cy="2270245"/>
          </a:xfrm>
          <a:prstGeom prst="rect">
            <a:avLst/>
          </a:prstGeom>
        </p:spPr>
      </p:pic>
      <p:pic>
        <p:nvPicPr>
          <p:cNvPr id="12" name="Picture 11" descr="03, 04, 05 demonstrates in field status">
            <a:extLst>
              <a:ext uri="{FF2B5EF4-FFF2-40B4-BE49-F238E27FC236}">
                <a16:creationId xmlns:a16="http://schemas.microsoft.com/office/drawing/2014/main" id="{BF1411CC-3FE9-88D8-6294-E4D92249733C}"/>
              </a:ext>
            </a:extLst>
          </p:cNvPr>
          <p:cNvPicPr>
            <a:picLocks noChangeAspect="1"/>
          </p:cNvPicPr>
          <p:nvPr/>
        </p:nvPicPr>
        <p:blipFill>
          <a:blip r:embed="rId3"/>
          <a:srcRect t="72327"/>
          <a:stretch/>
        </p:blipFill>
        <p:spPr>
          <a:xfrm>
            <a:off x="6377178" y="4487172"/>
            <a:ext cx="5719181" cy="1575300"/>
          </a:xfrm>
          <a:prstGeom prst="rect">
            <a:avLst/>
          </a:prstGeom>
        </p:spPr>
      </p:pic>
      <p:sp>
        <p:nvSpPr>
          <p:cNvPr id="4" name="Slide Number Placeholder 3">
            <a:extLst>
              <a:ext uri="{FF2B5EF4-FFF2-40B4-BE49-F238E27FC236}">
                <a16:creationId xmlns:a16="http://schemas.microsoft.com/office/drawing/2014/main" id="{C7C03218-1BAB-386C-B6E6-906EBB65CBF2}"/>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410D488C-9BB1-C6C2-AAAA-416BCE90C51B}"/>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18CC4B26-B52F-6FA5-7D36-CE02CA61319F}"/>
              </a:ext>
            </a:extLst>
          </p:cNvPr>
          <p:cNvSpPr>
            <a:spLocks noGrp="1"/>
          </p:cNvSpPr>
          <p:nvPr>
            <p:ph sz="quarter" idx="14"/>
          </p:nvPr>
        </p:nvSpPr>
        <p:spPr/>
        <p:txBody>
          <a:bodyPr/>
          <a:lstStyle/>
          <a:p>
            <a:r>
              <a:rPr lang="en-US"/>
              <a:t>humanresourcesdata@cde.state.co.us</a:t>
            </a:r>
          </a:p>
          <a:p>
            <a:endParaRPr lang="en-US"/>
          </a:p>
        </p:txBody>
      </p:sp>
    </p:spTree>
    <p:extLst>
      <p:ext uri="{BB962C8B-B14F-4D97-AF65-F5344CB8AC3E}">
        <p14:creationId xmlns:p14="http://schemas.microsoft.com/office/powerpoint/2010/main" val="873995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3A0C-8CD5-C88F-AE33-9349DF3F7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F6EE1-3039-CFCD-775D-679A92BE6C18}"/>
              </a:ext>
            </a:extLst>
          </p:cNvPr>
          <p:cNvSpPr>
            <a:spLocks noGrp="1"/>
          </p:cNvSpPr>
          <p:nvPr>
            <p:ph type="title"/>
          </p:nvPr>
        </p:nvSpPr>
        <p:spPr/>
        <p:txBody>
          <a:bodyPr/>
          <a:lstStyle/>
          <a:p>
            <a:r>
              <a:rPr lang="en-US"/>
              <a:t>Common Errors continued</a:t>
            </a:r>
          </a:p>
        </p:txBody>
      </p:sp>
      <p:sp>
        <p:nvSpPr>
          <p:cNvPr id="3" name="Content Placeholder 2">
            <a:extLst>
              <a:ext uri="{FF2B5EF4-FFF2-40B4-BE49-F238E27FC236}">
                <a16:creationId xmlns:a16="http://schemas.microsoft.com/office/drawing/2014/main" id="{49A31E99-EE23-8905-4F64-E27D1C865ECB}"/>
              </a:ext>
            </a:extLst>
          </p:cNvPr>
          <p:cNvSpPr>
            <a:spLocks noGrp="1"/>
          </p:cNvSpPr>
          <p:nvPr>
            <p:ph idx="1"/>
          </p:nvPr>
        </p:nvSpPr>
        <p:spPr>
          <a:xfrm>
            <a:off x="237744" y="1289304"/>
            <a:ext cx="11116056" cy="4773168"/>
          </a:xfrm>
        </p:spPr>
        <p:txBody>
          <a:bodyPr>
            <a:normAutofit/>
          </a:bodyPr>
          <a:lstStyle/>
          <a:p>
            <a:r>
              <a:rPr lang="en-US" sz="2000" b="1">
                <a:latin typeface="Arial" panose="020B0604020202020204" pitchFamily="34" charset="0"/>
                <a:cs typeface="Arial" panose="020B0604020202020204" pitchFamily="34" charset="0"/>
              </a:rPr>
              <a:t>HR208</a:t>
            </a:r>
            <a:r>
              <a:rPr lang="en-US" sz="2000">
                <a:latin typeface="Arial" panose="020B0604020202020204" pitchFamily="34" charset="0"/>
                <a:cs typeface="Arial" panose="020B0604020202020204" pitchFamily="34" charset="0"/>
              </a:rPr>
              <a:t> </a:t>
            </a:r>
            <a:r>
              <a:rPr lang="en-US" sz="2000" b="0" i="0">
                <a:solidFill>
                  <a:srgbClr val="000000"/>
                </a:solidFill>
                <a:effectLst/>
                <a:latin typeface="Arial" panose="020B0604020202020204" pitchFamily="34" charset="0"/>
                <a:cs typeface="Arial" panose="020B0604020202020204" pitchFamily="34" charset="0"/>
              </a:rPr>
              <a:t>All teachers reported at a Title I School Wide school OR reported with job class code 206 are required to hold a valid Colorado teaching license which is not evident for this record</a:t>
            </a:r>
          </a:p>
          <a:p>
            <a:pPr lvl="1"/>
            <a:r>
              <a:rPr lang="en-US" sz="1600" i="1">
                <a:solidFill>
                  <a:srgbClr val="000000"/>
                </a:solidFill>
                <a:latin typeface="Arial" panose="020B0604020202020204" pitchFamily="34" charset="0"/>
                <a:cs typeface="Arial" panose="020B0604020202020204" pitchFamily="34" charset="0"/>
              </a:rPr>
              <a:t>Teachers in School wide Title 1 schools are required to hold a valid Colorado teaching license or district must met requirements of notifying the parents.  </a:t>
            </a:r>
          </a:p>
          <a:p>
            <a:r>
              <a:rPr lang="en-US" sz="2000" b="1"/>
              <a:t>HR230</a:t>
            </a:r>
            <a:r>
              <a:rPr lang="en-US" sz="2000"/>
              <a:t> </a:t>
            </a:r>
            <a:r>
              <a:rPr lang="en-US" sz="2000" b="0" i="0">
                <a:solidFill>
                  <a:srgbClr val="000000"/>
                </a:solidFill>
                <a:effectLst/>
                <a:latin typeface="Arial" panose="020B0604020202020204" pitchFamily="34" charset="0"/>
              </a:rPr>
              <a:t>The Educator Shortage Survey has not yet been indicated as completed. This will be updated every Thursday evening. To complete the </a:t>
            </a:r>
            <a:r>
              <a:rPr lang="en-US" sz="2000" b="0" i="0">
                <a:solidFill>
                  <a:srgbClr val="000000"/>
                </a:solidFill>
                <a:effectLst/>
                <a:latin typeface="Arial" panose="020B0604020202020204" pitchFamily="34" charset="0"/>
                <a:hlinkClick r:id="rId2"/>
              </a:rPr>
              <a:t>Educator Shortage Survey</a:t>
            </a:r>
            <a:endParaRPr lang="en-US" sz="2000" b="0" i="0">
              <a:solidFill>
                <a:srgbClr val="000000"/>
              </a:solidFill>
              <a:effectLst/>
              <a:latin typeface="Arial" panose="020B0604020202020204" pitchFamily="34" charset="0"/>
            </a:endParaRPr>
          </a:p>
          <a:p>
            <a:pPr lvl="1"/>
            <a:r>
              <a:rPr lang="en-US" sz="1600" i="1">
                <a:solidFill>
                  <a:srgbClr val="000000"/>
                </a:solidFill>
                <a:latin typeface="Arial" panose="020B0604020202020204" pitchFamily="34" charset="0"/>
              </a:rPr>
              <a:t>Survey must be completed</a:t>
            </a:r>
            <a:endParaRPr lang="en-US" sz="1600" i="1"/>
          </a:p>
        </p:txBody>
      </p:sp>
      <p:sp>
        <p:nvSpPr>
          <p:cNvPr id="4" name="Slide Number Placeholder 3">
            <a:extLst>
              <a:ext uri="{FF2B5EF4-FFF2-40B4-BE49-F238E27FC236}">
                <a16:creationId xmlns:a16="http://schemas.microsoft.com/office/drawing/2014/main" id="{6182BA91-59F2-6D0A-E944-AA86FDFB9631}"/>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DE623B77-09D9-B096-FD97-01CB899FCC6F}"/>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45DD8BC9-0BE2-C4A7-D456-EE898DAA7559}"/>
              </a:ext>
            </a:extLst>
          </p:cNvPr>
          <p:cNvSpPr>
            <a:spLocks noGrp="1"/>
          </p:cNvSpPr>
          <p:nvPr>
            <p:ph sz="quarter" idx="14"/>
          </p:nvPr>
        </p:nvSpPr>
        <p:spPr/>
        <p:txBody>
          <a:bodyPr/>
          <a:lstStyle/>
          <a:p>
            <a:r>
              <a:rPr lang="en-US"/>
              <a:t>humanresourcesdata@cde.state.co.us</a:t>
            </a:r>
          </a:p>
          <a:p>
            <a:endParaRPr lang="en-US"/>
          </a:p>
        </p:txBody>
      </p:sp>
    </p:spTree>
    <p:extLst>
      <p:ext uri="{BB962C8B-B14F-4D97-AF65-F5344CB8AC3E}">
        <p14:creationId xmlns:p14="http://schemas.microsoft.com/office/powerpoint/2010/main" val="3236241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520B15-6105-3942-B85F-5F4E684CDB33}"/>
              </a:ext>
            </a:extLst>
          </p:cNvPr>
          <p:cNvSpPr>
            <a:spLocks noGrp="1"/>
          </p:cNvSpPr>
          <p:nvPr>
            <p:ph type="title"/>
          </p:nvPr>
        </p:nvSpPr>
        <p:spPr/>
        <p:txBody>
          <a:bodyPr/>
          <a:lstStyle/>
          <a:p>
            <a:r>
              <a:rPr lang="en-US"/>
              <a:t>Questions &amp; Resources:</a:t>
            </a:r>
            <a:br>
              <a:rPr lang="en-US"/>
            </a:br>
            <a:r>
              <a:rPr lang="en-US"/>
              <a:t>Human Resources</a:t>
            </a:r>
          </a:p>
        </p:txBody>
      </p:sp>
      <p:sp>
        <p:nvSpPr>
          <p:cNvPr id="8" name="Content Placeholder 7">
            <a:extLst>
              <a:ext uri="{FF2B5EF4-FFF2-40B4-BE49-F238E27FC236}">
                <a16:creationId xmlns:a16="http://schemas.microsoft.com/office/drawing/2014/main" id="{46254EE3-5D77-B5F2-B9E9-E4D49A60462F}"/>
              </a:ext>
            </a:extLst>
          </p:cNvPr>
          <p:cNvSpPr>
            <a:spLocks noGrp="1"/>
          </p:cNvSpPr>
          <p:nvPr>
            <p:ph sz="quarter" idx="13"/>
          </p:nvPr>
        </p:nvSpPr>
        <p:spPr/>
        <p:txBody>
          <a:bodyPr/>
          <a:lstStyle/>
          <a:p>
            <a:r>
              <a:rPr lang="en-US"/>
              <a:t>Collection Resources:</a:t>
            </a:r>
          </a:p>
          <a:p>
            <a:r>
              <a:rPr lang="en-US">
                <a:hlinkClick r:id="rId2"/>
              </a:rPr>
              <a:t>Staff Interchange website</a:t>
            </a:r>
            <a:endParaRPr lang="en-US"/>
          </a:p>
          <a:p>
            <a:r>
              <a:rPr lang="en-US">
                <a:hlinkClick r:id="rId3"/>
              </a:rPr>
              <a:t>Human Resources Snapshot website</a:t>
            </a:r>
            <a:endParaRPr lang="en-US"/>
          </a:p>
          <a:p>
            <a:r>
              <a:rPr lang="en-US"/>
              <a:t>Dawna Gudka</a:t>
            </a:r>
          </a:p>
          <a:p>
            <a:r>
              <a:rPr lang="en-US">
                <a:hlinkClick r:id="rId4"/>
              </a:rPr>
              <a:t>HumanResourcesData@cde.state.co.us</a:t>
            </a:r>
            <a:endParaRPr lang="en-US"/>
          </a:p>
          <a:p>
            <a:r>
              <a:rPr lang="en-US"/>
              <a:t>(303) 598-7901</a:t>
            </a:r>
          </a:p>
        </p:txBody>
      </p:sp>
      <p:sp>
        <p:nvSpPr>
          <p:cNvPr id="3" name="Slide Number Placeholder 2">
            <a:extLst>
              <a:ext uri="{FF2B5EF4-FFF2-40B4-BE49-F238E27FC236}">
                <a16:creationId xmlns:a16="http://schemas.microsoft.com/office/drawing/2014/main" id="{900DD9CE-FBFF-0B5E-4CB5-08116D5C2576}"/>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3902891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3F2B-1870-EA08-0B7F-8AF9717B8D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06D4B9-D7C4-737F-4BF6-F4B46A20E77A}"/>
              </a:ext>
            </a:extLst>
          </p:cNvPr>
          <p:cNvSpPr>
            <a:spLocks noGrp="1"/>
          </p:cNvSpPr>
          <p:nvPr>
            <p:ph type="ctrTitle"/>
          </p:nvPr>
        </p:nvSpPr>
        <p:spPr/>
        <p:txBody>
          <a:bodyPr/>
          <a:lstStyle/>
          <a:p>
            <a:r>
              <a:rPr lang="en-US"/>
              <a:t>Student Interchange Reminders</a:t>
            </a:r>
          </a:p>
        </p:txBody>
      </p:sp>
      <p:sp>
        <p:nvSpPr>
          <p:cNvPr id="8" name="Content Placeholder 7">
            <a:extLst>
              <a:ext uri="{FF2B5EF4-FFF2-40B4-BE49-F238E27FC236}">
                <a16:creationId xmlns:a16="http://schemas.microsoft.com/office/drawing/2014/main" id="{9E396435-9160-344B-017E-CD80FF61C64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89A8916A-11D2-A7E9-02CD-30B41F2C0A20}"/>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598745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C4412D-EB6C-9E8C-ABB7-98DAE3BD6D05}"/>
              </a:ext>
            </a:extLst>
          </p:cNvPr>
          <p:cNvSpPr>
            <a:spLocks noGrp="1"/>
          </p:cNvSpPr>
          <p:nvPr>
            <p:ph type="title"/>
          </p:nvPr>
        </p:nvSpPr>
        <p:spPr/>
        <p:txBody>
          <a:bodyPr/>
          <a:lstStyle/>
          <a:p>
            <a:r>
              <a:rPr lang="en-US"/>
              <a:t>Student Interchange 2024-2025 Support:</a:t>
            </a:r>
            <a:br>
              <a:rPr lang="en-US"/>
            </a:br>
            <a:r>
              <a:rPr lang="en-US"/>
              <a:t>January 2025 through December 2025</a:t>
            </a:r>
          </a:p>
        </p:txBody>
      </p:sp>
      <p:sp>
        <p:nvSpPr>
          <p:cNvPr id="9" name="Content Placeholder 8">
            <a:extLst>
              <a:ext uri="{FF2B5EF4-FFF2-40B4-BE49-F238E27FC236}">
                <a16:creationId xmlns:a16="http://schemas.microsoft.com/office/drawing/2014/main" id="{BBACBC11-7050-A3E2-3981-9749BED7E307}"/>
              </a:ext>
            </a:extLst>
          </p:cNvPr>
          <p:cNvSpPr>
            <a:spLocks noGrp="1"/>
          </p:cNvSpPr>
          <p:nvPr>
            <p:ph idx="1"/>
          </p:nvPr>
        </p:nvSpPr>
        <p:spPr/>
        <p:txBody>
          <a:bodyPr/>
          <a:lstStyle/>
          <a:p>
            <a:r>
              <a:rPr lang="en-US"/>
              <a:t>Contact: Direct questions and exception requests to </a:t>
            </a:r>
            <a:r>
              <a:rPr lang="en-US">
                <a:hlinkClick r:id="rId2"/>
              </a:rPr>
              <a:t>StudentEndOfYear@cde.state.co.us</a:t>
            </a:r>
            <a:r>
              <a:rPr lang="en-US"/>
              <a:t> </a:t>
            </a:r>
          </a:p>
          <a:p>
            <a:pPr lvl="1"/>
            <a:r>
              <a:rPr lang="en-US"/>
              <a:t>Use the ‘SEY 2024-25’ subfolder inside your district’s </a:t>
            </a:r>
            <a:r>
              <a:rPr lang="en-US" i="1"/>
              <a:t>Student</a:t>
            </a:r>
            <a:r>
              <a:rPr lang="en-US"/>
              <a:t> Syncplicity folder for exception requests</a:t>
            </a:r>
          </a:p>
          <a:p>
            <a:r>
              <a:rPr lang="en-US"/>
              <a:t>New to student interchange reporting? </a:t>
            </a:r>
          </a:p>
          <a:p>
            <a:pPr lvl="1"/>
            <a:r>
              <a:rPr lang="en-US"/>
              <a:t>Check out the 2024-2025 Student Interchange Office Hours </a:t>
            </a:r>
            <a:r>
              <a:rPr lang="en-US">
                <a:hlinkClick r:id="rId3"/>
              </a:rPr>
              <a:t>Recording</a:t>
            </a:r>
            <a:r>
              <a:rPr lang="en-US"/>
              <a:t> and </a:t>
            </a:r>
            <a:r>
              <a:rPr lang="en-US">
                <a:hlinkClick r:id="rId4"/>
              </a:rPr>
              <a:t>PPT</a:t>
            </a:r>
            <a:r>
              <a:rPr lang="en-US"/>
              <a:t>. </a:t>
            </a:r>
          </a:p>
          <a:p>
            <a:pPr lvl="1"/>
            <a:r>
              <a:rPr lang="en-US"/>
              <a:t>Reach out to Reagan if you’d like an additional one-on-one time to discuss questions after reviewing training materials.</a:t>
            </a:r>
          </a:p>
          <a:p>
            <a:r>
              <a:rPr lang="en-US"/>
              <a:t>Check out the recorded training webinars and short bytes to on-demand topic specific information.</a:t>
            </a:r>
          </a:p>
          <a:p>
            <a:r>
              <a:rPr lang="en-US"/>
              <a:t>Additional resources section of the Student Interchange website include topic specific PDF guides and related resources.</a:t>
            </a:r>
          </a:p>
        </p:txBody>
      </p:sp>
      <p:sp>
        <p:nvSpPr>
          <p:cNvPr id="4" name="Slide Number Placeholder 3">
            <a:extLst>
              <a:ext uri="{FF2B5EF4-FFF2-40B4-BE49-F238E27FC236}">
                <a16:creationId xmlns:a16="http://schemas.microsoft.com/office/drawing/2014/main" id="{22B30B84-5C0B-4F9A-00D7-35D34E22500B}"/>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16" name="Content Placeholder 7">
            <a:extLst>
              <a:ext uri="{FF2B5EF4-FFF2-40B4-BE49-F238E27FC236}">
                <a16:creationId xmlns:a16="http://schemas.microsoft.com/office/drawing/2014/main" id="{1305EDC4-B81B-C8D2-414F-7931BF459CF7}"/>
              </a:ext>
            </a:extLst>
          </p:cNvPr>
          <p:cNvSpPr>
            <a:spLocks noGrp="1"/>
          </p:cNvSpPr>
          <p:nvPr>
            <p:ph sz="quarter" idx="13"/>
          </p:nvPr>
        </p:nvSpPr>
        <p:spPr>
          <a:xfrm>
            <a:off x="1366838" y="6356350"/>
            <a:ext cx="4483100" cy="361950"/>
          </a:xfrm>
        </p:spPr>
        <p:txBody>
          <a:bodyPr>
            <a:normAutofit/>
          </a:bodyPr>
          <a:lstStyle/>
          <a:p>
            <a:r>
              <a:rPr lang="en-US"/>
              <a:t>Student Interchange</a:t>
            </a:r>
          </a:p>
        </p:txBody>
      </p:sp>
      <p:sp>
        <p:nvSpPr>
          <p:cNvPr id="17" name="Content Placeholder 8">
            <a:extLst>
              <a:ext uri="{FF2B5EF4-FFF2-40B4-BE49-F238E27FC236}">
                <a16:creationId xmlns:a16="http://schemas.microsoft.com/office/drawing/2014/main" id="{80D2BB61-7F96-CA02-896D-00B1035AA444}"/>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pic>
        <p:nvPicPr>
          <p:cNvPr id="3" name="Picture 2">
            <a:extLst>
              <a:ext uri="{FF2B5EF4-FFF2-40B4-BE49-F238E27FC236}">
                <a16:creationId xmlns:a16="http://schemas.microsoft.com/office/drawing/2014/main" id="{5FE4519D-F33E-13A4-304C-67CC623AEDC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76811" y="2540950"/>
            <a:ext cx="3735033" cy="369612"/>
          </a:xfrm>
          <a:prstGeom prst="rect">
            <a:avLst/>
          </a:prstGeom>
        </p:spPr>
      </p:pic>
    </p:spTree>
    <p:extLst>
      <p:ext uri="{BB962C8B-B14F-4D97-AF65-F5344CB8AC3E}">
        <p14:creationId xmlns:p14="http://schemas.microsoft.com/office/powerpoint/2010/main" val="1958343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82207-0150-A979-70EE-3D866A70A20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A3F385-3685-8666-98FA-C79218F73B13}"/>
              </a:ext>
            </a:extLst>
          </p:cNvPr>
          <p:cNvSpPr>
            <a:spLocks noGrp="1"/>
          </p:cNvSpPr>
          <p:nvPr>
            <p:ph type="title"/>
          </p:nvPr>
        </p:nvSpPr>
        <p:spPr/>
        <p:txBody>
          <a:bodyPr/>
          <a:lstStyle/>
          <a:p>
            <a:r>
              <a:rPr lang="en-US"/>
              <a:t>Resource Highlight:</a:t>
            </a:r>
            <a:br>
              <a:rPr lang="en-US"/>
            </a:br>
            <a:r>
              <a:rPr lang="en-US"/>
              <a:t>Student Interchange Timeline </a:t>
            </a:r>
          </a:p>
        </p:txBody>
      </p:sp>
      <p:pic>
        <p:nvPicPr>
          <p:cNvPr id="13" name="Content Placeholder 12">
            <a:extLst>
              <a:ext uri="{FF2B5EF4-FFF2-40B4-BE49-F238E27FC236}">
                <a16:creationId xmlns:a16="http://schemas.microsoft.com/office/drawing/2014/main" id="{4CC7DA3B-AC1E-0B72-25F7-4EA90F409C6F}"/>
              </a:ext>
              <a:ext uri="{C183D7F6-B498-43B3-948B-1728B52AA6E4}">
                <adec:decorative xmlns:adec="http://schemas.microsoft.com/office/drawing/2017/decorative" val="1"/>
              </a:ext>
            </a:extLst>
          </p:cNvPr>
          <p:cNvPicPr>
            <a:picLocks noGrp="1" noChangeAspect="1"/>
          </p:cNvPicPr>
          <p:nvPr>
            <p:ph sz="quarter" idx="15"/>
          </p:nvPr>
        </p:nvPicPr>
        <p:blipFill>
          <a:blip r:embed="rId3"/>
          <a:stretch>
            <a:fillRect/>
          </a:stretch>
        </p:blipFill>
        <p:spPr>
          <a:xfrm>
            <a:off x="381000" y="224405"/>
            <a:ext cx="4062845" cy="5257800"/>
          </a:xfrm>
        </p:spPr>
      </p:pic>
      <p:sp>
        <p:nvSpPr>
          <p:cNvPr id="3" name="Content Placeholder 2">
            <a:extLst>
              <a:ext uri="{FF2B5EF4-FFF2-40B4-BE49-F238E27FC236}">
                <a16:creationId xmlns:a16="http://schemas.microsoft.com/office/drawing/2014/main" id="{100B70D7-B54E-FED3-FEF0-886E7E0AB993}"/>
              </a:ext>
            </a:extLst>
          </p:cNvPr>
          <p:cNvSpPr>
            <a:spLocks noGrp="1"/>
          </p:cNvSpPr>
          <p:nvPr>
            <p:ph sz="quarter" idx="16"/>
          </p:nvPr>
        </p:nvSpPr>
        <p:spPr>
          <a:xfrm>
            <a:off x="4443844" y="237618"/>
            <a:ext cx="7595755" cy="5656003"/>
          </a:xfrm>
        </p:spPr>
        <p:txBody>
          <a:bodyPr>
            <a:normAutofit fontScale="85000" lnSpcReduction="10000"/>
          </a:bodyPr>
          <a:lstStyle/>
          <a:p>
            <a:r>
              <a:rPr lang="en-US"/>
              <a:t>Available on </a:t>
            </a:r>
            <a:r>
              <a:rPr lang="en-US">
                <a:hlinkClick r:id="rId4"/>
              </a:rPr>
              <a:t>Student Interchange Site</a:t>
            </a:r>
            <a:endParaRPr lang="en-US"/>
          </a:p>
          <a:p>
            <a:r>
              <a:rPr lang="en-US" b="1"/>
              <a:t>January and February Highlights:</a:t>
            </a:r>
          </a:p>
          <a:p>
            <a:pPr lvl="1"/>
            <a:r>
              <a:rPr lang="en-US"/>
              <a:t>Only current year (2024-2025) interchange is open</a:t>
            </a:r>
          </a:p>
          <a:p>
            <a:pPr lvl="1"/>
            <a:r>
              <a:rPr lang="en-US" u="sng"/>
              <a:t>Open collections:</a:t>
            </a:r>
            <a:r>
              <a:rPr lang="en-US"/>
              <a:t> SPED December Count, TSDL Snapshot</a:t>
            </a:r>
          </a:p>
          <a:p>
            <a:pPr lvl="1"/>
            <a:r>
              <a:rPr lang="en-US" u="sng"/>
              <a:t>Connected Work:</a:t>
            </a:r>
            <a:r>
              <a:rPr lang="en-US"/>
              <a:t> Spring Assessments coming soon. Accurate student information needed by District Assessment Coordinators</a:t>
            </a:r>
          </a:p>
          <a:p>
            <a:pPr lvl="1"/>
            <a:r>
              <a:rPr lang="en-US" u="sng"/>
              <a:t>Recommendations: </a:t>
            </a:r>
          </a:p>
          <a:p>
            <a:pPr lvl="2"/>
            <a:r>
              <a:rPr lang="en-US"/>
              <a:t>Upload DEM, SSA, GG files</a:t>
            </a:r>
          </a:p>
          <a:p>
            <a:pPr lvl="2"/>
            <a:r>
              <a:rPr lang="en-US"/>
              <a:t>Address any EL errors. </a:t>
            </a:r>
          </a:p>
          <a:p>
            <a:pPr lvl="3"/>
            <a:r>
              <a:rPr lang="en-US"/>
              <a:t>Especially critical for newly enrolled students to ensure screening occurs when needed.</a:t>
            </a:r>
          </a:p>
          <a:p>
            <a:pPr lvl="2"/>
            <a:r>
              <a:rPr lang="en-US"/>
              <a:t>Begin submitting mid-year change requests if you have a student whose October status will not match SEY due to a known change.</a:t>
            </a:r>
          </a:p>
          <a:p>
            <a:pPr lvl="3"/>
            <a:r>
              <a:rPr lang="en-US"/>
              <a:t>Especially if October was NEP/LEP but they should be FEP MY1 instead and will not be taking ACCESS</a:t>
            </a:r>
          </a:p>
          <a:p>
            <a:pPr lvl="3"/>
            <a:r>
              <a:rPr lang="en-US"/>
              <a:t>Some mid-year changes will not trigger interchange level errors but will trigger SEY 2024-2025 errors once that collection opens. May submit a mid-year change form in anticipation of SEY errors. Then would do a regular exception request once SEY opens.</a:t>
            </a:r>
          </a:p>
        </p:txBody>
      </p:sp>
      <p:sp>
        <p:nvSpPr>
          <p:cNvPr id="8" name="Content Placeholder 7">
            <a:extLst>
              <a:ext uri="{FF2B5EF4-FFF2-40B4-BE49-F238E27FC236}">
                <a16:creationId xmlns:a16="http://schemas.microsoft.com/office/drawing/2014/main" id="{0C1F2F9C-ACC2-D7D2-60D9-FA7B1A698F07}"/>
              </a:ext>
            </a:extLst>
          </p:cNvPr>
          <p:cNvSpPr>
            <a:spLocks noGrp="1"/>
          </p:cNvSpPr>
          <p:nvPr>
            <p:ph sz="quarter" idx="13"/>
          </p:nvPr>
        </p:nvSpPr>
        <p:spPr/>
        <p:txBody>
          <a:bodyPr>
            <a:normAutofit fontScale="92500" lnSpcReduction="10000"/>
          </a:bodyPr>
          <a:lstStyle/>
          <a:p>
            <a:r>
              <a:rPr lang="en-US"/>
              <a:t>Student Interchange</a:t>
            </a:r>
          </a:p>
        </p:txBody>
      </p:sp>
      <p:sp>
        <p:nvSpPr>
          <p:cNvPr id="9" name="Content Placeholder 8">
            <a:extLst>
              <a:ext uri="{FF2B5EF4-FFF2-40B4-BE49-F238E27FC236}">
                <a16:creationId xmlns:a16="http://schemas.microsoft.com/office/drawing/2014/main" id="{AF2679F2-59C5-D69A-4DFD-FDFF2FFDD460}"/>
              </a:ext>
            </a:extLst>
          </p:cNvPr>
          <p:cNvSpPr>
            <a:spLocks noGrp="1"/>
          </p:cNvSpPr>
          <p:nvPr>
            <p:ph sz="quarter" idx="14"/>
          </p:nvPr>
        </p:nvSpPr>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3988D498-09DD-53B8-F389-E0D7BF4F2507}"/>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647138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CD59E6-817E-58E5-FFC1-1C20C8631318}"/>
              </a:ext>
            </a:extLst>
          </p:cNvPr>
          <p:cNvSpPr>
            <a:spLocks noGrp="1"/>
          </p:cNvSpPr>
          <p:nvPr>
            <p:ph type="title"/>
          </p:nvPr>
        </p:nvSpPr>
        <p:spPr/>
        <p:txBody>
          <a:bodyPr/>
          <a:lstStyle/>
          <a:p>
            <a:r>
              <a:rPr lang="en-US"/>
              <a:t>December CLDE Update: Data implications</a:t>
            </a:r>
          </a:p>
        </p:txBody>
      </p:sp>
      <p:sp>
        <p:nvSpPr>
          <p:cNvPr id="6" name="Content Placeholder 5">
            <a:extLst>
              <a:ext uri="{FF2B5EF4-FFF2-40B4-BE49-F238E27FC236}">
                <a16:creationId xmlns:a16="http://schemas.microsoft.com/office/drawing/2014/main" id="{1C8F5F50-EB39-625B-9DD1-FDE76FF0151E}"/>
              </a:ext>
            </a:extLst>
          </p:cNvPr>
          <p:cNvSpPr>
            <a:spLocks noGrp="1"/>
          </p:cNvSpPr>
          <p:nvPr>
            <p:ph idx="1"/>
          </p:nvPr>
        </p:nvSpPr>
        <p:spPr/>
        <p:txBody>
          <a:bodyPr>
            <a:normAutofit fontScale="85000" lnSpcReduction="20000"/>
          </a:bodyPr>
          <a:lstStyle/>
          <a:p>
            <a:r>
              <a:rPr lang="en-US"/>
              <a:t>CLDE released guidance 12/6/24 to EL program staff regarding updated redesignation criteria for MLs with the most significant cognitive disabilities based upon WIDA Alternate ACCESS scores from the 2023-2024 school year</a:t>
            </a:r>
          </a:p>
          <a:p>
            <a:r>
              <a:rPr lang="en-US"/>
              <a:t>Will cause mid-year changes for a small population of students</a:t>
            </a:r>
          </a:p>
          <a:p>
            <a:r>
              <a:rPr lang="en-US"/>
              <a:t>In most circumstances, no error will trigger until the Student End of Year 2024-2025 collection (SE209)</a:t>
            </a:r>
          </a:p>
          <a:p>
            <a:r>
              <a:rPr lang="en-US"/>
              <a:t>Use the </a:t>
            </a:r>
            <a:r>
              <a:rPr lang="en-US">
                <a:hlinkClick r:id="rId2"/>
              </a:rPr>
              <a:t>regular exception request template (XLS) </a:t>
            </a:r>
            <a:r>
              <a:rPr lang="en-US"/>
              <a:t>and indicate the reason “Alternate Access Participated redesignated mid-year per updated redesignation criteria” in the request even if the student has 2+ years of EL history.</a:t>
            </a:r>
          </a:p>
          <a:p>
            <a:r>
              <a:rPr lang="en-US"/>
              <a:t>Other mid-year EL changes for students with 2+ years of EL history will continue to require a </a:t>
            </a:r>
            <a:r>
              <a:rPr lang="en-US">
                <a:hlinkClick r:id="rId3"/>
              </a:rPr>
              <a:t>mid-year EL change request form (DOC)</a:t>
            </a:r>
            <a:r>
              <a:rPr lang="en-US"/>
              <a:t>to accompany the regular exception request.</a:t>
            </a:r>
          </a:p>
          <a:p>
            <a:r>
              <a:rPr lang="en-US"/>
              <a:t>See the </a:t>
            </a:r>
            <a:r>
              <a:rPr lang="en-US">
                <a:hlinkClick r:id="rId4"/>
              </a:rPr>
              <a:t>directions for submitting exception request (PDF) </a:t>
            </a:r>
            <a:r>
              <a:rPr lang="en-US"/>
              <a:t>on the </a:t>
            </a:r>
            <a:r>
              <a:rPr lang="en-US">
                <a:hlinkClick r:id="rId5"/>
              </a:rPr>
              <a:t>Student Interchange website</a:t>
            </a:r>
            <a:r>
              <a:rPr lang="en-US"/>
              <a:t> for more information. </a:t>
            </a:r>
          </a:p>
          <a:p>
            <a:pPr lvl="1"/>
            <a:r>
              <a:rPr lang="en-US"/>
              <a:t>Beginning in January, all 2024-2025 requests should be submitted to </a:t>
            </a:r>
            <a:r>
              <a:rPr lang="en-US">
                <a:hlinkClick r:id="rId6"/>
              </a:rPr>
              <a:t>StudentEndOfYear@cde.state.co.us</a:t>
            </a:r>
            <a:r>
              <a:rPr lang="en-US"/>
              <a:t> </a:t>
            </a:r>
          </a:p>
        </p:txBody>
      </p:sp>
      <p:sp>
        <p:nvSpPr>
          <p:cNvPr id="4" name="Slide Number Placeholder 3">
            <a:extLst>
              <a:ext uri="{FF2B5EF4-FFF2-40B4-BE49-F238E27FC236}">
                <a16:creationId xmlns:a16="http://schemas.microsoft.com/office/drawing/2014/main" id="{FF55BDB3-25A2-CE42-65FA-FA8EC9734F33}"/>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B9775AB2-DA17-DAE6-8770-060A37B32CD8}"/>
              </a:ext>
            </a:extLst>
          </p:cNvPr>
          <p:cNvSpPr>
            <a:spLocks noGrp="1"/>
          </p:cNvSpPr>
          <p:nvPr>
            <p:ph sz="quarter" idx="13"/>
          </p:nvPr>
        </p:nvSpPr>
        <p:spPr/>
        <p:txBody>
          <a:bodyPr/>
          <a:lstStyle/>
          <a:p>
            <a:r>
              <a:rPr lang="en-US"/>
              <a:t>Student Interchange – Reagan Ward</a:t>
            </a:r>
          </a:p>
        </p:txBody>
      </p:sp>
      <p:sp>
        <p:nvSpPr>
          <p:cNvPr id="8" name="Content Placeholder 7">
            <a:extLst>
              <a:ext uri="{FF2B5EF4-FFF2-40B4-BE49-F238E27FC236}">
                <a16:creationId xmlns:a16="http://schemas.microsoft.com/office/drawing/2014/main" id="{154F7629-E08A-B18E-02D6-B6A7A3D644A8}"/>
              </a:ext>
            </a:extLst>
          </p:cNvPr>
          <p:cNvSpPr>
            <a:spLocks noGrp="1"/>
          </p:cNvSpPr>
          <p:nvPr>
            <p:ph sz="quarter" idx="14"/>
          </p:nvPr>
        </p:nvSpPr>
        <p:spPr/>
        <p:txBody>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2192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E22C-5D58-C22E-13B3-1DDD0302C9D7}"/>
              </a:ext>
            </a:extLst>
          </p:cNvPr>
          <p:cNvSpPr>
            <a:spLocks noGrp="1"/>
          </p:cNvSpPr>
          <p:nvPr>
            <p:ph type="title"/>
          </p:nvPr>
        </p:nvSpPr>
        <p:spPr/>
        <p:txBody>
          <a:bodyPr/>
          <a:lstStyle/>
          <a:p>
            <a:r>
              <a:rPr lang="en-US"/>
              <a:t>Resource Highlight: </a:t>
            </a:r>
            <a:br>
              <a:rPr lang="en-US"/>
            </a:br>
            <a:r>
              <a:rPr lang="en-US"/>
              <a:t>English Learner Coding Guide</a:t>
            </a:r>
          </a:p>
        </p:txBody>
      </p:sp>
      <p:sp>
        <p:nvSpPr>
          <p:cNvPr id="3" name="Slide Number Placeholder 2">
            <a:extLst>
              <a:ext uri="{FF2B5EF4-FFF2-40B4-BE49-F238E27FC236}">
                <a16:creationId xmlns:a16="http://schemas.microsoft.com/office/drawing/2014/main" id="{BF22BD14-E509-55F6-7A31-E65C7A0BECED}"/>
              </a:ext>
            </a:extLst>
          </p:cNvPr>
          <p:cNvSpPr>
            <a:spLocks noGrp="1"/>
          </p:cNvSpPr>
          <p:nvPr>
            <p:ph type="sldNum" sz="quarter" idx="12"/>
          </p:nvPr>
        </p:nvSpPr>
        <p:spPr/>
        <p:txBody>
          <a:bodyPr/>
          <a:lstStyle/>
          <a:p>
            <a:fld id="{C479D5F6-EDCB-402A-AC08-4943A1820E8F}" type="slidenum">
              <a:rPr lang="en-US" smtClean="0"/>
              <a:pPr/>
              <a:t>40</a:t>
            </a:fld>
            <a:endParaRPr lang="en-US"/>
          </a:p>
        </p:txBody>
      </p:sp>
      <p:pic>
        <p:nvPicPr>
          <p:cNvPr id="10" name="Content Placeholder 9">
            <a:extLst>
              <a:ext uri="{FF2B5EF4-FFF2-40B4-BE49-F238E27FC236}">
                <a16:creationId xmlns:a16="http://schemas.microsoft.com/office/drawing/2014/main" id="{8C42F57F-F930-D6E0-8F16-C7DE824E70D9}"/>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614290" y="237619"/>
            <a:ext cx="4075043" cy="5257800"/>
          </a:xfrm>
        </p:spPr>
      </p:pic>
      <p:sp>
        <p:nvSpPr>
          <p:cNvPr id="7" name="Content Placeholder 6">
            <a:extLst>
              <a:ext uri="{FF2B5EF4-FFF2-40B4-BE49-F238E27FC236}">
                <a16:creationId xmlns:a16="http://schemas.microsoft.com/office/drawing/2014/main" id="{AB115359-B6C2-C1C7-CE7D-CABFE2E32471}"/>
              </a:ext>
            </a:extLst>
          </p:cNvPr>
          <p:cNvSpPr>
            <a:spLocks noGrp="1"/>
          </p:cNvSpPr>
          <p:nvPr>
            <p:ph sz="quarter" idx="16"/>
          </p:nvPr>
        </p:nvSpPr>
        <p:spPr>
          <a:xfrm>
            <a:off x="4867275" y="237619"/>
            <a:ext cx="6943725" cy="5257800"/>
          </a:xfrm>
        </p:spPr>
        <p:txBody>
          <a:bodyPr>
            <a:normAutofit fontScale="85000" lnSpcReduction="20000"/>
          </a:bodyPr>
          <a:lstStyle/>
          <a:p>
            <a:r>
              <a:rPr lang="en-US"/>
              <a:t>Available on </a:t>
            </a:r>
            <a:r>
              <a:rPr lang="en-US">
                <a:hlinkClick r:id="rId3"/>
              </a:rPr>
              <a:t>Student Interchange </a:t>
            </a:r>
            <a:r>
              <a:rPr lang="en-US"/>
              <a:t>&amp; </a:t>
            </a:r>
            <a:r>
              <a:rPr lang="en-US">
                <a:hlinkClick r:id="rId4"/>
              </a:rPr>
              <a:t>SEY websites</a:t>
            </a:r>
            <a:r>
              <a:rPr lang="en-US"/>
              <a:t> in the additional resources section</a:t>
            </a:r>
          </a:p>
          <a:p>
            <a:r>
              <a:rPr lang="en-US"/>
              <a:t>Includes annual EL data cycle and Standardized EL Progression</a:t>
            </a:r>
          </a:p>
          <a:p>
            <a:r>
              <a:rPr lang="en-US"/>
              <a:t>Supports coding when students transfer between districts</a:t>
            </a:r>
          </a:p>
          <a:p>
            <a:r>
              <a:rPr lang="en-US"/>
              <a:t>General information regarding business rules and exceptions</a:t>
            </a:r>
          </a:p>
          <a:p>
            <a:r>
              <a:rPr lang="en-US"/>
              <a:t>Updated October 2024 to provide additional clarity for HLS/Screening scenarios and Data Best Practices</a:t>
            </a:r>
          </a:p>
          <a:p>
            <a:r>
              <a:rPr lang="en-US"/>
              <a:t>Best Practices Highlight:</a:t>
            </a:r>
          </a:p>
          <a:p>
            <a:pPr lvl="1"/>
            <a:r>
              <a:rPr lang="en-US"/>
              <a:t>Some DEM business rules indicate situations that may need further investigation. Uploading regularly allows respondents to find these situations early and communicate with their CLDE teams to allow timely investigation. </a:t>
            </a:r>
          </a:p>
          <a:p>
            <a:endParaRPr lang="en-US"/>
          </a:p>
        </p:txBody>
      </p:sp>
      <p:sp>
        <p:nvSpPr>
          <p:cNvPr id="11" name="Content Placeholder 7">
            <a:extLst>
              <a:ext uri="{FF2B5EF4-FFF2-40B4-BE49-F238E27FC236}">
                <a16:creationId xmlns:a16="http://schemas.microsoft.com/office/drawing/2014/main" id="{80756CF2-453E-484D-F4A6-A40C6E5D45AC}"/>
              </a:ext>
            </a:extLst>
          </p:cNvPr>
          <p:cNvSpPr>
            <a:spLocks noGrp="1"/>
          </p:cNvSpPr>
          <p:nvPr>
            <p:ph sz="quarter" idx="13"/>
          </p:nvPr>
        </p:nvSpPr>
        <p:spPr>
          <a:xfrm>
            <a:off x="228600" y="5916613"/>
            <a:ext cx="3559175" cy="279400"/>
          </a:xfrm>
        </p:spPr>
        <p:txBody>
          <a:bodyPr>
            <a:normAutofit fontScale="92500" lnSpcReduction="10000"/>
          </a:bodyPr>
          <a:lstStyle/>
          <a:p>
            <a:r>
              <a:rPr lang="en-US"/>
              <a:t>Student Interchange</a:t>
            </a:r>
          </a:p>
        </p:txBody>
      </p:sp>
      <p:sp>
        <p:nvSpPr>
          <p:cNvPr id="12" name="Content Placeholder 8">
            <a:extLst>
              <a:ext uri="{FF2B5EF4-FFF2-40B4-BE49-F238E27FC236}">
                <a16:creationId xmlns:a16="http://schemas.microsoft.com/office/drawing/2014/main" id="{C632CC4E-3521-76A1-888A-17A4D2F3BD19}"/>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983116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B68EA-EE0C-DD9F-4559-DEA0D4F819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DD8AB5-1D35-A207-9EFC-D60189A2724D}"/>
              </a:ext>
            </a:extLst>
          </p:cNvPr>
          <p:cNvSpPr>
            <a:spLocks noGrp="1"/>
          </p:cNvSpPr>
          <p:nvPr>
            <p:ph type="title"/>
          </p:nvPr>
        </p:nvSpPr>
        <p:spPr/>
        <p:txBody>
          <a:bodyPr/>
          <a:lstStyle/>
          <a:p>
            <a:r>
              <a:rPr lang="en-US"/>
              <a:t>Questions &amp; Resources:</a:t>
            </a:r>
            <a:br>
              <a:rPr lang="en-US"/>
            </a:br>
            <a:r>
              <a:rPr lang="en-US"/>
              <a:t>Student Interchange</a:t>
            </a:r>
          </a:p>
        </p:txBody>
      </p:sp>
      <p:sp>
        <p:nvSpPr>
          <p:cNvPr id="8" name="Content Placeholder 7">
            <a:extLst>
              <a:ext uri="{FF2B5EF4-FFF2-40B4-BE49-F238E27FC236}">
                <a16:creationId xmlns:a16="http://schemas.microsoft.com/office/drawing/2014/main" id="{F53362C5-A09B-1C29-068E-DAF9BF8E0C9A}"/>
              </a:ext>
            </a:extLst>
          </p:cNvPr>
          <p:cNvSpPr>
            <a:spLocks noGrp="1"/>
          </p:cNvSpPr>
          <p:nvPr>
            <p:ph sz="quarter" idx="13"/>
          </p:nvPr>
        </p:nvSpPr>
        <p:spPr/>
        <p:txBody>
          <a:bodyPr>
            <a:normAutofit/>
          </a:bodyPr>
          <a:lstStyle/>
          <a:p>
            <a:r>
              <a:rPr lang="en-US">
                <a:hlinkClick r:id="rId2"/>
              </a:rPr>
              <a:t>Student Interchange Page</a:t>
            </a:r>
            <a:endParaRPr lang="en-US"/>
          </a:p>
          <a:p>
            <a:endParaRPr lang="en-US"/>
          </a:p>
          <a:p>
            <a:r>
              <a:rPr lang="en-US"/>
              <a:t>2024-2025 Interchange Questions/Exception Requests:</a:t>
            </a:r>
          </a:p>
          <a:p>
            <a:r>
              <a:rPr lang="en-US"/>
              <a:t>Reagan Ward</a:t>
            </a:r>
          </a:p>
          <a:p>
            <a:r>
              <a:rPr lang="en-US">
                <a:hlinkClick r:id="rId3"/>
              </a:rPr>
              <a:t>StudentEndOfYear@cde.state.co.us</a:t>
            </a:r>
            <a:endParaRPr lang="en-US"/>
          </a:p>
          <a:p>
            <a:r>
              <a:rPr lang="en-US"/>
              <a:t>720-484-9057</a:t>
            </a:r>
          </a:p>
        </p:txBody>
      </p:sp>
      <p:sp>
        <p:nvSpPr>
          <p:cNvPr id="3" name="Slide Number Placeholder 2">
            <a:extLst>
              <a:ext uri="{FF2B5EF4-FFF2-40B4-BE49-F238E27FC236}">
                <a16:creationId xmlns:a16="http://schemas.microsoft.com/office/drawing/2014/main" id="{DCB1A66E-F1F0-A527-041A-80D3E095676B}"/>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245671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20B38-034D-5CB1-0B35-C6E81297E02C}"/>
              </a:ext>
            </a:extLst>
          </p:cNvPr>
          <p:cNvSpPr>
            <a:spLocks noGrp="1"/>
          </p:cNvSpPr>
          <p:nvPr>
            <p:ph type="title"/>
          </p:nvPr>
        </p:nvSpPr>
        <p:spPr/>
        <p:txBody>
          <a:bodyPr/>
          <a:lstStyle/>
          <a:p>
            <a:r>
              <a:rPr lang="en-US"/>
              <a:t>Thank you for joining today!</a:t>
            </a:r>
          </a:p>
        </p:txBody>
      </p:sp>
      <p:sp>
        <p:nvSpPr>
          <p:cNvPr id="2" name="Content Placeholder 1">
            <a:extLst>
              <a:ext uri="{FF2B5EF4-FFF2-40B4-BE49-F238E27FC236}">
                <a16:creationId xmlns:a16="http://schemas.microsoft.com/office/drawing/2014/main" id="{B57E5028-8051-9C5F-1F41-884722F2675E}"/>
              </a:ext>
            </a:extLst>
          </p:cNvPr>
          <p:cNvSpPr>
            <a:spLocks noGrp="1"/>
          </p:cNvSpPr>
          <p:nvPr>
            <p:ph sz="quarter" idx="13"/>
          </p:nvPr>
        </p:nvSpPr>
        <p:spPr/>
        <p:txBody>
          <a:bodyPr/>
          <a:lstStyle/>
          <a:p>
            <a:r>
              <a:rPr lang="en-US"/>
              <a:t>Next Town Hall will be January 16</a:t>
            </a:r>
            <a:r>
              <a:rPr lang="en-US" baseline="30000"/>
              <a:t>th</a:t>
            </a:r>
            <a:r>
              <a:rPr lang="en-US"/>
              <a:t> </a:t>
            </a:r>
          </a:p>
        </p:txBody>
      </p:sp>
      <p:sp>
        <p:nvSpPr>
          <p:cNvPr id="4" name="Content Placeholder 3">
            <a:extLst>
              <a:ext uri="{FF2B5EF4-FFF2-40B4-BE49-F238E27FC236}">
                <a16:creationId xmlns:a16="http://schemas.microsoft.com/office/drawing/2014/main" id="{CC12DBD9-B4D0-7E8B-3E8F-266A2AAABC9A}"/>
              </a:ext>
            </a:extLst>
          </p:cNvPr>
          <p:cNvSpPr>
            <a:spLocks noGrp="1"/>
          </p:cNvSpPr>
          <p:nvPr>
            <p:ph idx="1"/>
          </p:nvPr>
        </p:nvSpPr>
        <p:spPr>
          <a:xfrm>
            <a:off x="3524754" y="1210321"/>
            <a:ext cx="8317997" cy="1812798"/>
          </a:xfrm>
        </p:spPr>
        <p:txBody>
          <a:bodyPr>
            <a:normAutofit fontScale="92500"/>
          </a:bodyPr>
          <a:lstStyle/>
          <a:p>
            <a:r>
              <a:rPr lang="en-US" b="1"/>
              <a:t>Reminder:</a:t>
            </a:r>
            <a:br>
              <a:rPr lang="en-US"/>
            </a:br>
            <a:r>
              <a:rPr lang="en-US"/>
              <a:t>Each data collection has a more detailed timeline, file layout and other helpful resources posted on their corresponding webpage.</a:t>
            </a:r>
          </a:p>
          <a:p>
            <a:r>
              <a:rPr lang="en-US">
                <a:hlinkClick r:id="rId2"/>
              </a:rPr>
              <a:t>Visit the Data Pipeline Homepage to access collection pages.</a:t>
            </a:r>
            <a:endParaRPr lang="en-US"/>
          </a:p>
        </p:txBody>
      </p:sp>
      <p:sp>
        <p:nvSpPr>
          <p:cNvPr id="5" name="Slide Number Placeholder 4">
            <a:extLst>
              <a:ext uri="{FF2B5EF4-FFF2-40B4-BE49-F238E27FC236}">
                <a16:creationId xmlns:a16="http://schemas.microsoft.com/office/drawing/2014/main" id="{7CA83DB2-6E12-7B0B-2E01-2063DEC92A6F}"/>
              </a:ext>
            </a:extLst>
          </p:cNvPr>
          <p:cNvSpPr>
            <a:spLocks noGrp="1"/>
          </p:cNvSpPr>
          <p:nvPr>
            <p:ph type="sldNum" sz="quarter" idx="12"/>
          </p:nvPr>
        </p:nvSpPr>
        <p:spPr/>
        <p:txBody>
          <a:bodyPr/>
          <a:lstStyle/>
          <a:p>
            <a:fld id="{C479D5F6-EDCB-402A-AC08-4943A1820E8F}" type="slidenum">
              <a:rPr lang="en-US" smtClean="0"/>
              <a:pPr/>
              <a:t>42</a:t>
            </a:fld>
            <a:endParaRPr lang="en-US"/>
          </a:p>
        </p:txBody>
      </p:sp>
      <p:pic>
        <p:nvPicPr>
          <p:cNvPr id="14" name="Picture 13">
            <a:extLst>
              <a:ext uri="{FF2B5EF4-FFF2-40B4-BE49-F238E27FC236}">
                <a16:creationId xmlns:a16="http://schemas.microsoft.com/office/drawing/2014/main" id="{39BC8A92-6715-AA8C-3569-70F85319A4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24754" y="2948473"/>
            <a:ext cx="6962854" cy="3694440"/>
          </a:xfrm>
          <a:prstGeom prst="rect">
            <a:avLst/>
          </a:prstGeom>
        </p:spPr>
      </p:pic>
    </p:spTree>
    <p:extLst>
      <p:ext uri="{BB962C8B-B14F-4D97-AF65-F5344CB8AC3E}">
        <p14:creationId xmlns:p14="http://schemas.microsoft.com/office/powerpoint/2010/main" val="410154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401899050"/>
              </p:ext>
            </p:extLst>
          </p:nvPr>
        </p:nvGraphicFramePr>
        <p:xfrm>
          <a:off x="847725" y="1551214"/>
          <a:ext cx="10498487" cy="3235960"/>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Host: Collin Slutzky</a:t>
                      </a:r>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1651688694"/>
                  </a:ext>
                </a:extLst>
              </a:tr>
              <a:tr h="370840">
                <a:tc>
                  <a:txBody>
                    <a:bodyPr/>
                    <a:lstStyle/>
                    <a:p>
                      <a:r>
                        <a:rPr lang="en-US"/>
                        <a:t>Special Education December Count</a:t>
                      </a:r>
                    </a:p>
                  </a:txBody>
                  <a:tcPr/>
                </a:tc>
                <a:tc>
                  <a:txBody>
                    <a:bodyPr/>
                    <a:lstStyle/>
                    <a:p>
                      <a:r>
                        <a:rPr lang="en-US"/>
                        <a:t>Lindsey Heitman</a:t>
                      </a:r>
                    </a:p>
                  </a:txBody>
                  <a:tcPr/>
                </a:tc>
                <a:extLst>
                  <a:ext uri="{0D108BD9-81ED-4DB2-BD59-A6C34878D82A}">
                    <a16:rowId xmlns:a16="http://schemas.microsoft.com/office/drawing/2014/main" val="1662670283"/>
                  </a:ext>
                </a:extLst>
              </a:tr>
              <a:tr h="370840">
                <a:tc>
                  <a:txBody>
                    <a:bodyPr/>
                    <a:lstStyle/>
                    <a:p>
                      <a:r>
                        <a:rPr lang="en-US"/>
                        <a:t>Prevent Harassment or Discrimination</a:t>
                      </a:r>
                    </a:p>
                  </a:txBody>
                  <a:tcPr/>
                </a:tc>
                <a:tc>
                  <a:txBody>
                    <a:bodyPr/>
                    <a:lstStyle/>
                    <a:p>
                      <a:r>
                        <a:rPr lang="en-US"/>
                        <a:t>Peter Hoffman</a:t>
                      </a:r>
                    </a:p>
                  </a:txBody>
                  <a:tcPr/>
                </a:tc>
                <a:extLst>
                  <a:ext uri="{0D108BD9-81ED-4DB2-BD59-A6C34878D82A}">
                    <a16:rowId xmlns:a16="http://schemas.microsoft.com/office/drawing/2014/main" val="2400943702"/>
                  </a:ext>
                </a:extLst>
              </a:tr>
              <a:tr h="370840">
                <a:tc>
                  <a:txBody>
                    <a:bodyPr/>
                    <a:lstStyle/>
                    <a:p>
                      <a:r>
                        <a:rPr lang="en-US"/>
                        <a:t>Summer EBT</a:t>
                      </a:r>
                    </a:p>
                  </a:txBody>
                  <a:tcPr/>
                </a:tc>
                <a:tc>
                  <a:txBody>
                    <a:bodyPr/>
                    <a:lstStyle/>
                    <a:p>
                      <a:r>
                        <a:rPr lang="en-US"/>
                        <a:t>Collin Slutzky</a:t>
                      </a:r>
                    </a:p>
                  </a:txBody>
                  <a:tcPr/>
                </a:tc>
                <a:extLst>
                  <a:ext uri="{0D108BD9-81ED-4DB2-BD59-A6C34878D82A}">
                    <a16:rowId xmlns:a16="http://schemas.microsoft.com/office/drawing/2014/main" val="1010577248"/>
                  </a:ext>
                </a:extLst>
              </a:tr>
              <a:tr h="370840">
                <a:tc>
                  <a:txBody>
                    <a:bodyPr/>
                    <a:lstStyle/>
                    <a:p>
                      <a:r>
                        <a:rPr lang="en-US"/>
                        <a:t>Human Resources</a:t>
                      </a:r>
                    </a:p>
                  </a:txBody>
                  <a:tcPr/>
                </a:tc>
                <a:tc>
                  <a:txBody>
                    <a:bodyPr/>
                    <a:lstStyle/>
                    <a:p>
                      <a:r>
                        <a:rPr lang="en-US"/>
                        <a:t>Dawna Gudka</a:t>
                      </a:r>
                    </a:p>
                  </a:txBody>
                  <a:tcPr/>
                </a:tc>
                <a:extLst>
                  <a:ext uri="{0D108BD9-81ED-4DB2-BD59-A6C34878D82A}">
                    <a16:rowId xmlns:a16="http://schemas.microsoft.com/office/drawing/2014/main" val="614553776"/>
                  </a:ext>
                </a:extLst>
              </a:tr>
              <a:tr h="370840">
                <a:tc>
                  <a:txBody>
                    <a:bodyPr/>
                    <a:lstStyle/>
                    <a:p>
                      <a:r>
                        <a:rPr lang="en-US"/>
                        <a:t>Student Interchange Reminders</a:t>
                      </a:r>
                    </a:p>
                  </a:txBody>
                  <a:tcPr/>
                </a:tc>
                <a:tc>
                  <a:txBody>
                    <a:bodyPr/>
                    <a:lstStyle/>
                    <a:p>
                      <a:r>
                        <a:rPr lang="en-US"/>
                        <a:t>Reagan Ward</a:t>
                      </a:r>
                    </a:p>
                  </a:txBody>
                  <a:tcPr/>
                </a:tc>
                <a:extLst>
                  <a:ext uri="{0D108BD9-81ED-4DB2-BD59-A6C34878D82A}">
                    <a16:rowId xmlns:a16="http://schemas.microsoft.com/office/drawing/2014/main" val="308203104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167250749"/>
              </p:ext>
            </p:extLst>
          </p:nvPr>
        </p:nvGraphicFramePr>
        <p:xfrm>
          <a:off x="838200" y="1554163"/>
          <a:ext cx="10447869" cy="387096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866773">
                  <a:extLst>
                    <a:ext uri="{9D8B030D-6E8A-4147-A177-3AD203B41FA5}">
                      <a16:colId xmlns:a16="http://schemas.microsoft.com/office/drawing/2014/main" val="677725610"/>
                    </a:ext>
                  </a:extLst>
                </a:gridCol>
                <a:gridCol w="5904444">
                  <a:extLst>
                    <a:ext uri="{9D8B030D-6E8A-4147-A177-3AD203B41FA5}">
                      <a16:colId xmlns:a16="http://schemas.microsoft.com/office/drawing/2014/main" val="4097725187"/>
                    </a:ext>
                  </a:extLst>
                </a:gridCol>
              </a:tblGrid>
              <a:tr h="0">
                <a:tc>
                  <a:txBody>
                    <a:bodyPr/>
                    <a:lstStyle/>
                    <a:p>
                      <a:r>
                        <a:rPr lang="en-US">
                          <a:latin typeface="Trebuchet MS" panose="020B0603020202020204" pitchFamily="34" charset="0"/>
                        </a:rPr>
                        <a:t>Name</a:t>
                      </a:r>
                    </a:p>
                  </a:txBody>
                  <a:tcPr/>
                </a:tc>
                <a:tc>
                  <a:txBody>
                    <a:bodyPr/>
                    <a:lstStyle/>
                    <a:p>
                      <a:r>
                        <a:rPr lang="en-US">
                          <a:latin typeface="Trebuchet MS" panose="020B0603020202020204" pitchFamily="34" charset="0"/>
                        </a:rPr>
                        <a:t>Category</a:t>
                      </a:r>
                    </a:p>
                  </a:txBody>
                  <a:tcPr/>
                </a:tc>
                <a:tc>
                  <a:txBody>
                    <a:bodyPr/>
                    <a:lstStyle/>
                    <a:p>
                      <a:r>
                        <a:rPr lang="en-US">
                          <a:latin typeface="Trebuchet MS" panose="020B0603020202020204" pitchFamily="34" charset="0"/>
                        </a:rPr>
                        <a:t>Status</a:t>
                      </a:r>
                    </a:p>
                  </a:txBody>
                  <a:tcPr/>
                </a:tc>
                <a:tc>
                  <a:txBody>
                    <a:bodyPr/>
                    <a:lstStyle/>
                    <a:p>
                      <a:r>
                        <a:rPr lang="en-US">
                          <a:latin typeface="Trebuchet MS" panose="020B0603020202020204" pitchFamily="34" charset="0"/>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January Recommendation: Update DEM &amp; SSA files</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Error free files required for SPED December Count</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55979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583075478"/>
              </p:ext>
            </p:extLst>
          </p:nvPr>
        </p:nvGraphicFramePr>
        <p:xfrm>
          <a:off x="443565" y="1559334"/>
          <a:ext cx="11516786" cy="374904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62026">
                  <a:extLst>
                    <a:ext uri="{9D8B030D-6E8A-4147-A177-3AD203B41FA5}">
                      <a16:colId xmlns:a16="http://schemas.microsoft.com/office/drawing/2014/main" val="1355897659"/>
                    </a:ext>
                  </a:extLst>
                </a:gridCol>
                <a:gridCol w="989457">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400">
                          <a:latin typeface="Trebuchet MS" panose="020B0603020202020204" pitchFamily="34" charset="0"/>
                        </a:rPr>
                        <a:t>Name</a:t>
                      </a:r>
                    </a:p>
                  </a:txBody>
                  <a:tcPr anchor="ctr"/>
                </a:tc>
                <a:tc>
                  <a:txBody>
                    <a:bodyPr/>
                    <a:lstStyle/>
                    <a:p>
                      <a:r>
                        <a:rPr lang="en-US" sz="1400">
                          <a:latin typeface="Trebuchet MS" panose="020B0603020202020204" pitchFamily="34" charset="0"/>
                        </a:rPr>
                        <a:t>Category</a:t>
                      </a:r>
                    </a:p>
                  </a:txBody>
                  <a:tcPr anchor="ctr"/>
                </a:tc>
                <a:tc>
                  <a:txBody>
                    <a:bodyPr/>
                    <a:lstStyle/>
                    <a:p>
                      <a:r>
                        <a:rPr lang="en-US" sz="1400">
                          <a:latin typeface="Trebuchet MS" panose="020B0603020202020204" pitchFamily="34" charset="0"/>
                        </a:rPr>
                        <a:t>Status</a:t>
                      </a:r>
                    </a:p>
                  </a:txBody>
                  <a:tcPr anchor="ctr"/>
                </a:tc>
                <a:tc>
                  <a:txBody>
                    <a:bodyPr/>
                    <a:lstStyle/>
                    <a:p>
                      <a:r>
                        <a:rPr lang="en-US" sz="1400">
                          <a:latin typeface="Trebuchet MS" panose="020B0603020202020204" pitchFamily="34" charset="0"/>
                        </a:rPr>
                        <a:t>Final Deadline Date</a:t>
                      </a:r>
                    </a:p>
                  </a:txBody>
                  <a:tcPr anchor="ctr"/>
                </a:tc>
                <a:tc>
                  <a:txBody>
                    <a:bodyPr/>
                    <a:lstStyle/>
                    <a:p>
                      <a:r>
                        <a:rPr lang="en-US" sz="1400">
                          <a:latin typeface="Trebuchet MS" panose="020B0603020202020204" pitchFamily="34" charset="0"/>
                        </a:rPr>
                        <a:t>Next Milestone</a:t>
                      </a:r>
                    </a:p>
                  </a:txBody>
                  <a:tcPr anchor="ctr"/>
                </a:tc>
                <a:tc>
                  <a:txBody>
                    <a:bodyPr/>
                    <a:lstStyle/>
                    <a:p>
                      <a:r>
                        <a:rPr lang="en-US" sz="14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hlinkClick r:id="rId2"/>
                        </a:rPr>
                        <a:t>Student October</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u="none" strike="noStrike" noProof="0">
                          <a:solidFill>
                            <a:srgbClr val="000000"/>
                          </a:solidFill>
                          <a:latin typeface="Trebuchet MS" panose="020B0603020202020204" pitchFamily="34" charset="0"/>
                        </a:rPr>
                        <a:t>Nov. 27, 2024</a:t>
                      </a:r>
                      <a:endParaRPr lang="en-US" sz="1400" b="1" i="0" u="none" strike="noStrike" noProof="0">
                        <a:solidFill>
                          <a:srgbClr val="00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Data Release: </a:t>
                      </a:r>
                      <a:r>
                        <a:rPr lang="en-US" sz="1400" b="0">
                          <a:latin typeface="Trebuchet MS" panose="020B0603020202020204" pitchFamily="34" charset="0"/>
                        </a:rPr>
                        <a:t>1/15/2025 Data is embargoed until the release. Data will be posted on the </a:t>
                      </a:r>
                      <a:r>
                        <a:rPr lang="en-US" sz="1400" b="0">
                          <a:latin typeface="Trebuchet MS" panose="020B0603020202020204" pitchFamily="34" charset="0"/>
                          <a:hlinkClick r:id="rId3"/>
                        </a:rPr>
                        <a:t>Pupil Membership Ed Stats Website</a:t>
                      </a:r>
                      <a:r>
                        <a:rPr lang="en-US" sz="1400" b="0">
                          <a:latin typeface="Trebuchet MS" panose="020B0603020202020204" pitchFamily="34" charset="0"/>
                        </a:rPr>
                        <a:t>. </a:t>
                      </a:r>
                      <a:endParaRPr lang="en-US" sz="1400" b="1">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n/a</a:t>
                      </a: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hlinkClick r:id="rId4"/>
                        </a:rPr>
                        <a:t>Student End of Year</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u="none" strike="noStrike" noProof="0">
                          <a:solidFill>
                            <a:srgbClr val="000000"/>
                          </a:solidFill>
                          <a:latin typeface="Trebuchet MS" panose="020B0603020202020204" pitchFamily="34" charset="0"/>
                        </a:rPr>
                        <a:t>Nov. 19, 2024</a:t>
                      </a:r>
                      <a:endParaRPr lang="en-US" sz="1400" b="1" i="0" u="none" strike="noStrike" noProof="0">
                        <a:solidFill>
                          <a:srgbClr val="00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Data Release: </a:t>
                      </a:r>
                      <a:r>
                        <a:rPr lang="en-US" sz="1400" b="0" strike="sngStrike">
                          <a:solidFill>
                            <a:srgbClr val="C00000"/>
                          </a:solidFill>
                          <a:latin typeface="Trebuchet MS" panose="020B0603020202020204" pitchFamily="34" charset="0"/>
                        </a:rPr>
                        <a:t>1/14/2025</a:t>
                      </a:r>
                      <a:r>
                        <a:rPr lang="en-US" sz="1400" b="0">
                          <a:latin typeface="Trebuchet MS" panose="020B0603020202020204" pitchFamily="34" charset="0"/>
                        </a:rPr>
                        <a:t> </a:t>
                      </a:r>
                      <a:r>
                        <a:rPr lang="en-US" sz="1400" b="0">
                          <a:highlight>
                            <a:srgbClr val="FFFF99"/>
                          </a:highlight>
                          <a:latin typeface="Trebuchet MS" panose="020B0603020202020204" pitchFamily="34" charset="0"/>
                        </a:rPr>
                        <a:t>1/22/2025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Data is embargoed until the release.</a:t>
                      </a:r>
                      <a:endParaRPr lang="en-US" sz="1400" b="1">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n/a</a:t>
                      </a: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5"/>
                        </a:rPr>
                        <a:t>Special Education December Count</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01/30/2025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Snapshot error-free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1/30/2025 – 2/07/2025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Report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6"/>
                        </a:rPr>
                        <a:t>Human Resources</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1/10/2025 Create a Human Resource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1/24/25 Snapshot error-free</a:t>
                      </a:r>
                      <a:endParaRPr lang="en-US" sz="1400" b="0">
                        <a:latin typeface="Trebuchet MS" panose="020B0603020202020204" pitchFamily="34" charset="0"/>
                      </a:endParaRPr>
                    </a:p>
                  </a:txBody>
                  <a:tcPr/>
                </a:tc>
                <a:extLst>
                  <a:ext uri="{0D108BD9-81ED-4DB2-BD59-A6C34878D82A}">
                    <a16:rowId xmlns:a16="http://schemas.microsoft.com/office/drawing/2014/main" val="3242132766"/>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panose="020B0603020202020204" pitchFamily="34" charset="0"/>
                          <a:ea typeface="+mn-ea"/>
                          <a:cs typeface="+mn-cs"/>
                          <a:hlinkClick r:id="rId7"/>
                        </a:rPr>
                        <a:t>Teacher Student Data Link</a:t>
                      </a:r>
                      <a:endParaRPr lang="en-US" sz="1400" b="1" kern="1200">
                        <a:solidFill>
                          <a:schemeClr val="tx1"/>
                        </a:solidFill>
                        <a:latin typeface="Trebuchet MS" panose="020B0603020202020204" pitchFamily="34" charset="0"/>
                        <a:ea typeface="+mn-ea"/>
                        <a:cs typeface="+mn-cs"/>
                      </a:endParaRPr>
                    </a:p>
                  </a:txBody>
                  <a:tcPr/>
                </a:tc>
                <a:tc>
                  <a:txBody>
                    <a:bodyPr/>
                    <a:lstStyle/>
                    <a:p>
                      <a:endParaRPr lang="en-US" sz="1400">
                        <a:latin typeface="Trebuchet MS" panose="020B0603020202020204" pitchFamily="34" charset="0"/>
                      </a:endParaRP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Interchange Opened: </a:t>
                      </a:r>
                      <a:r>
                        <a:rPr lang="en-US" sz="14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Snapshot Opens: </a:t>
                      </a:r>
                      <a:r>
                        <a:rPr lang="en-US" sz="1400" b="0">
                          <a:latin typeface="Trebuchet MS" panose="020B0603020202020204" pitchFamily="34" charset="0"/>
                        </a:rPr>
                        <a:t>2/19/2025</a:t>
                      </a:r>
                    </a:p>
                  </a:txBody>
                  <a:tcPr/>
                </a:tc>
                <a:extLst>
                  <a:ext uri="{0D108BD9-81ED-4DB2-BD59-A6C34878D82A}">
                    <a16:rowId xmlns:a16="http://schemas.microsoft.com/office/drawing/2014/main" val="69081594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79941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472731913"/>
              </p:ext>
            </p:extLst>
          </p:nvPr>
        </p:nvGraphicFramePr>
        <p:xfrm>
          <a:off x="443565" y="1424862"/>
          <a:ext cx="11516786" cy="1369466"/>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76326">
                  <a:extLst>
                    <a:ext uri="{9D8B030D-6E8A-4147-A177-3AD203B41FA5}">
                      <a16:colId xmlns:a16="http://schemas.microsoft.com/office/drawing/2014/main" val="1355897659"/>
                    </a:ext>
                  </a:extLst>
                </a:gridCol>
                <a:gridCol w="802345">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latin typeface="Trebuchet MS" panose="020B0603020202020204" pitchFamily="34" charset="0"/>
                        </a:rPr>
                        <a:t>Name</a:t>
                      </a:r>
                    </a:p>
                  </a:txBody>
                  <a:tcPr anchor="ctr"/>
                </a:tc>
                <a:tc>
                  <a:txBody>
                    <a:bodyPr/>
                    <a:lstStyle/>
                    <a:p>
                      <a:r>
                        <a:rPr lang="en-US" sz="1500">
                          <a:latin typeface="Trebuchet MS" panose="020B0603020202020204" pitchFamily="34" charset="0"/>
                        </a:rPr>
                        <a:t>Category</a:t>
                      </a:r>
                    </a:p>
                  </a:txBody>
                  <a:tcPr anchor="ctr"/>
                </a:tc>
                <a:tc>
                  <a:txBody>
                    <a:bodyPr/>
                    <a:lstStyle/>
                    <a:p>
                      <a:r>
                        <a:rPr lang="en-US" sz="1500">
                          <a:latin typeface="Trebuchet MS" panose="020B0603020202020204" pitchFamily="34" charset="0"/>
                        </a:rPr>
                        <a:t>Status</a:t>
                      </a:r>
                    </a:p>
                  </a:txBody>
                  <a:tcPr anchor="ctr"/>
                </a:tc>
                <a:tc>
                  <a:txBody>
                    <a:bodyPr/>
                    <a:lstStyle/>
                    <a:p>
                      <a:r>
                        <a:rPr lang="en-US" sz="1500">
                          <a:latin typeface="Trebuchet MS" panose="020B0603020202020204" pitchFamily="34" charset="0"/>
                        </a:rPr>
                        <a:t>Final Deadline Date</a:t>
                      </a:r>
                    </a:p>
                  </a:txBody>
                  <a:tcPr anchor="ctr"/>
                </a:tc>
                <a:tc>
                  <a:txBody>
                    <a:bodyPr/>
                    <a:lstStyle/>
                    <a:p>
                      <a:r>
                        <a:rPr lang="en-US" sz="1500">
                          <a:latin typeface="Trebuchet MS" panose="020B0603020202020204" pitchFamily="34" charset="0"/>
                        </a:rPr>
                        <a:t>Next Milestone</a:t>
                      </a:r>
                    </a:p>
                  </a:txBody>
                  <a:tcPr anchor="ctr"/>
                </a:tc>
                <a:tc>
                  <a:txBody>
                    <a:bodyPr/>
                    <a:lstStyle/>
                    <a:p>
                      <a:r>
                        <a:rPr lang="en-US" sz="15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20826">
                <a:tc>
                  <a:txBody>
                    <a:bodyPr/>
                    <a:lstStyle/>
                    <a:p>
                      <a:pPr marL="0" lvl="0" indent="0" algn="l">
                        <a:lnSpc>
                          <a:spcPct val="100000"/>
                        </a:lnSpc>
                        <a:spcBef>
                          <a:spcPts val="0"/>
                        </a:spcBef>
                        <a:spcAft>
                          <a:spcPts val="0"/>
                        </a:spcAft>
                        <a:buNone/>
                      </a:pPr>
                      <a:r>
                        <a:rPr lang="en-US" sz="1500" b="1" kern="1200">
                          <a:solidFill>
                            <a:schemeClr val="tx1"/>
                          </a:solidFill>
                          <a:latin typeface="Trebuchet MS" panose="020B0603020202020204" pitchFamily="34" charset="0"/>
                          <a:ea typeface="+mn-ea"/>
                          <a:cs typeface="+mn-cs"/>
                          <a:hlinkClick r:id="rId2"/>
                        </a:rPr>
                        <a:t>Summer EBT</a:t>
                      </a:r>
                      <a:endParaRPr lang="en-US" sz="1500" b="1" kern="1200">
                        <a:solidFill>
                          <a:schemeClr val="tx1"/>
                        </a:solidFill>
                        <a:latin typeface="Trebuchet MS" panose="020B0603020202020204" pitchFamily="34" charset="0"/>
                        <a:ea typeface="+mn-ea"/>
                        <a:cs typeface="+mn-cs"/>
                      </a:endParaRPr>
                    </a:p>
                  </a:txBody>
                  <a:tcPr/>
                </a:tc>
                <a:tc>
                  <a:txBody>
                    <a:bodyPr/>
                    <a:lstStyle/>
                    <a:p>
                      <a:pPr lvl="0">
                        <a:buNone/>
                      </a:pPr>
                      <a:r>
                        <a:rPr lang="en-US" sz="1500">
                          <a:latin typeface="Trebuchet MS" panose="020B0603020202020204" pitchFamily="34" charset="0"/>
                        </a:rPr>
                        <a:t>Periodic</a:t>
                      </a:r>
                    </a:p>
                  </a:txBody>
                  <a:tcPr/>
                </a:tc>
                <a:tc>
                  <a:txBody>
                    <a:bodyPr/>
                    <a:lstStyle/>
                    <a:p>
                      <a:pPr lvl="0">
                        <a:buNone/>
                      </a:pPr>
                      <a:r>
                        <a:rPr lang="en-US" sz="15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Trebuchet MS" panose="020B0603020202020204" pitchFamily="34" charset="0"/>
                        </a:rPr>
                        <a:t>Feb. 28, 2025</a:t>
                      </a:r>
                    </a:p>
                  </a:txBody>
                  <a:tcPr/>
                </a:tc>
                <a:tc>
                  <a:txBody>
                    <a:bodyPr/>
                    <a:lstStyle/>
                    <a:p>
                      <a:pPr marL="0" lvl="0" indent="0" algn="l">
                        <a:lnSpc>
                          <a:spcPct val="100000"/>
                        </a:lnSpc>
                        <a:spcBef>
                          <a:spcPts val="0"/>
                        </a:spcBef>
                        <a:spcAft>
                          <a:spcPts val="0"/>
                        </a:spcAft>
                        <a:buNone/>
                      </a:pPr>
                      <a:r>
                        <a:rPr lang="en-US" sz="1500" b="1">
                          <a:latin typeface="Trebuchet MS" panose="020B0603020202020204" pitchFamily="34" charset="0"/>
                        </a:rPr>
                        <a:t>Collection Opens: </a:t>
                      </a:r>
                      <a:r>
                        <a:rPr lang="en-US" sz="1500" b="0">
                          <a:latin typeface="Trebuchet MS" panose="020B0603020202020204" pitchFamily="34" charset="0"/>
                        </a:rPr>
                        <a:t>2/3/2025</a:t>
                      </a:r>
                      <a:br>
                        <a:rPr lang="en-US" sz="1500" b="0">
                          <a:latin typeface="Trebuchet MS" panose="020B0603020202020204" pitchFamily="34" charset="0"/>
                        </a:rPr>
                      </a:br>
                      <a:r>
                        <a:rPr lang="en-US" sz="1500" b="0">
                          <a:latin typeface="Trebuchet MS" panose="020B0603020202020204" pitchFamily="34" charset="0"/>
                        </a:rPr>
                        <a:t>LEAs may begin uploading Summer EBT files to Pipeline</a:t>
                      </a:r>
                    </a:p>
                  </a:txBody>
                  <a:tcPr/>
                </a:tc>
                <a:tc>
                  <a:txBody>
                    <a:bodyPr/>
                    <a:lstStyle/>
                    <a:p>
                      <a:pPr marL="0" lvl="0" indent="0" algn="l" defTabSz="914400">
                        <a:lnSpc>
                          <a:spcPct val="100000"/>
                        </a:lnSpc>
                        <a:spcBef>
                          <a:spcPts val="0"/>
                        </a:spcBef>
                        <a:spcAft>
                          <a:spcPts val="0"/>
                        </a:spcAft>
                        <a:buNone/>
                        <a:tabLst/>
                        <a:defRPr/>
                      </a:pPr>
                      <a:endParaRPr lang="en-US" sz="1500" b="0">
                        <a:latin typeface="Trebuchet MS" panose="020B0603020202020204" pitchFamily="34" charset="0"/>
                      </a:endParaRPr>
                    </a:p>
                  </a:txBody>
                  <a:tcPr/>
                </a:tc>
                <a:extLst>
                  <a:ext uri="{0D108BD9-81ED-4DB2-BD59-A6C34878D82A}">
                    <a16:rowId xmlns:a16="http://schemas.microsoft.com/office/drawing/2014/main" val="17017229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3"/>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3747</Words>
  <Application>Microsoft Office PowerPoint</Application>
  <PresentationFormat>Widescreen</PresentationFormat>
  <Paragraphs>480</Paragraphs>
  <Slides>42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Museo Slab 500</vt:lpstr>
      <vt:lpstr>Trebuchet MS</vt:lpstr>
      <vt:lpstr>Wingdings</vt:lpstr>
      <vt:lpstr>Office Theme</vt:lpstr>
      <vt:lpstr>January 9,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(CRDC)</vt:lpstr>
      <vt:lpstr>Current Status</vt:lpstr>
      <vt:lpstr>Questions &amp; Resources: Civil Rights Data Collection</vt:lpstr>
      <vt:lpstr>Special Education  December Count Snapshot</vt:lpstr>
      <vt:lpstr>Special Education December Count Timeline </vt:lpstr>
      <vt:lpstr>Special Education December Count Grade Level Pulls from Student Interchange</vt:lpstr>
      <vt:lpstr>Special Education December Count: Helpful Report </vt:lpstr>
      <vt:lpstr>Questions &amp; Resources: Special Education December Count</vt:lpstr>
      <vt:lpstr>Prevent Harassment or Discrimination Collection (PHD Collection)</vt:lpstr>
      <vt:lpstr>Prevent Harassment or Discrimination Overview SB 23-296</vt:lpstr>
      <vt:lpstr>PHD Collection Timeline</vt:lpstr>
      <vt:lpstr>Prevent Harassment or Discrimination Overview User Roles</vt:lpstr>
      <vt:lpstr>Prevent Harassment or Discrimination Overview Early Frequent Questions</vt:lpstr>
      <vt:lpstr>Prevent Harassment or Discrimination Overview Resources</vt:lpstr>
      <vt:lpstr>Questions &amp; Resources: Prevent Harassment or Discrimination</vt:lpstr>
      <vt:lpstr>Summer EBT</vt:lpstr>
      <vt:lpstr>Summer EBT Data Collection</vt:lpstr>
      <vt:lpstr>Summer EBT Data Collection: Preparing for the Collection</vt:lpstr>
      <vt:lpstr>Questions &amp; Resources: Summer EBT</vt:lpstr>
      <vt:lpstr>Human Resources</vt:lpstr>
      <vt:lpstr>Human Resources:  Collection Timeline</vt:lpstr>
      <vt:lpstr>Creating a Human Resources Snapshot</vt:lpstr>
      <vt:lpstr>Checking for Snapshot Errors</vt:lpstr>
      <vt:lpstr>Common Errors</vt:lpstr>
      <vt:lpstr>Common Errors continued</vt:lpstr>
      <vt:lpstr>Questions &amp; Resources: Human Resources</vt:lpstr>
      <vt:lpstr>Student Interchange Reminders</vt:lpstr>
      <vt:lpstr>Student Interchange 2024-2025 Support: January 2025 through December 2025</vt:lpstr>
      <vt:lpstr>Resource Highlight: Student Interchange Timeline </vt:lpstr>
      <vt:lpstr>December CLDE Update: Data implications</vt:lpstr>
      <vt:lpstr>Resource Highlight:  English Learner Coding Guide</vt:lpstr>
      <vt:lpstr>Questions &amp; Resources: Student Interchange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Hoffman, Peter</cp:lastModifiedBy>
  <cp:revision>1</cp:revision>
  <dcterms:created xsi:type="dcterms:W3CDTF">2019-06-25T17:30:52Z</dcterms:created>
  <dcterms:modified xsi:type="dcterms:W3CDTF">2025-01-09T16:19:30Z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